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3"/>
  </p:notesMasterIdLst>
  <p:handoutMasterIdLst>
    <p:handoutMasterId r:id="rId14"/>
  </p:handoutMasterIdLst>
  <p:sldIdLst>
    <p:sldId id="294" r:id="rId5"/>
    <p:sldId id="322" r:id="rId6"/>
    <p:sldId id="316" r:id="rId7"/>
    <p:sldId id="302" r:id="rId8"/>
    <p:sldId id="299" r:id="rId9"/>
    <p:sldId id="320" r:id="rId10"/>
    <p:sldId id="319" r:id="rId11"/>
    <p:sldId id="32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52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5829"/>
    <a:srgbClr val="9F2242"/>
    <a:srgbClr val="00953B"/>
    <a:srgbClr val="41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80899" autoAdjust="0"/>
  </p:normalViewPr>
  <p:slideViewPr>
    <p:cSldViewPr snapToGrid="0" snapToObjects="1">
      <p:cViewPr varScale="1">
        <p:scale>
          <a:sx n="93" d="100"/>
          <a:sy n="93" d="100"/>
        </p:scale>
        <p:origin x="1026" y="78"/>
      </p:cViewPr>
      <p:guideLst>
        <p:guide pos="3840"/>
        <p:guide orient="horz" pos="528"/>
      </p:guideLst>
    </p:cSldViewPr>
  </p:slideViewPr>
  <p:outlineViewPr>
    <p:cViewPr>
      <p:scale>
        <a:sx n="33" d="100"/>
        <a:sy n="33" d="100"/>
      </p:scale>
      <p:origin x="0" y="-13760"/>
    </p:cViewPr>
  </p:outlineViewPr>
  <p:notesTextViewPr>
    <p:cViewPr>
      <p:scale>
        <a:sx n="3" d="2"/>
        <a:sy n="3" d="2"/>
      </p:scale>
      <p:origin x="0" y="0"/>
    </p:cViewPr>
  </p:notesTextViewPr>
  <p:sorterViewPr>
    <p:cViewPr>
      <p:scale>
        <a:sx n="80" d="100"/>
        <a:sy n="80" d="100"/>
      </p:scale>
      <p:origin x="0" y="0"/>
    </p:cViewPr>
  </p:sorterViewPr>
  <p:notesViewPr>
    <p:cSldViewPr snapToGrid="0" snapToObjects="1">
      <p:cViewPr varScale="1">
        <p:scale>
          <a:sx n="105" d="100"/>
          <a:sy n="105" d="100"/>
        </p:scale>
        <p:origin x="3264"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09F82A-736D-B443-8278-2C1AD630FE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C44A5BB-0573-F74E-8ABA-1BFDA8C10F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FD9CBD-BF2C-DD4D-B9A7-1A2A62A7342D}" type="datetimeFigureOut">
              <a:rPr lang="en-US" smtClean="0"/>
              <a:t>11/22/2021</a:t>
            </a:fld>
            <a:endParaRPr lang="en-US"/>
          </a:p>
        </p:txBody>
      </p:sp>
      <p:sp>
        <p:nvSpPr>
          <p:cNvPr id="4" name="Footer Placeholder 3">
            <a:extLst>
              <a:ext uri="{FF2B5EF4-FFF2-40B4-BE49-F238E27FC236}">
                <a16:creationId xmlns:a16="http://schemas.microsoft.com/office/drawing/2014/main" id="{3B3935A5-8BA1-4042-BEBF-7CAAF16B0F2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EB80143-90C0-8E44-95A5-079EBC1F7A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C33F15-7A88-194D-952F-A3ABA0250A44}" type="slidenum">
              <a:rPr lang="en-US" smtClean="0"/>
              <a:t>‹#›</a:t>
            </a:fld>
            <a:endParaRPr lang="en-US"/>
          </a:p>
        </p:txBody>
      </p:sp>
    </p:spTree>
    <p:extLst>
      <p:ext uri="{BB962C8B-B14F-4D97-AF65-F5344CB8AC3E}">
        <p14:creationId xmlns:p14="http://schemas.microsoft.com/office/powerpoint/2010/main" val="12568734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207B79-6863-0D47-B7E0-C49CAD5F7E2D}" type="datetimeFigureOut">
              <a:rPr lang="en-US" smtClean="0"/>
              <a:t>11/22/2021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1BEA3D-F8DE-FB4D-99B4-836A390C5EBE}" type="slidenum">
              <a:rPr lang="en-US" smtClean="0"/>
              <a:t>‹#›</a:t>
            </a:fld>
            <a:endParaRPr lang="en-US"/>
          </a:p>
        </p:txBody>
      </p:sp>
    </p:spTree>
    <p:extLst>
      <p:ext uri="{BB962C8B-B14F-4D97-AF65-F5344CB8AC3E}">
        <p14:creationId xmlns:p14="http://schemas.microsoft.com/office/powerpoint/2010/main" val="245813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1BEA3D-F8DE-FB4D-99B4-836A390C5EBE}" type="slidenum">
              <a:rPr lang="en-US" smtClean="0"/>
              <a:t>1</a:t>
            </a:fld>
            <a:endParaRPr lang="en-US"/>
          </a:p>
        </p:txBody>
      </p:sp>
    </p:spTree>
    <p:extLst>
      <p:ext uri="{BB962C8B-B14F-4D97-AF65-F5344CB8AC3E}">
        <p14:creationId xmlns:p14="http://schemas.microsoft.com/office/powerpoint/2010/main" val="3653968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1BEA3D-F8DE-FB4D-99B4-836A390C5EBE}" type="slidenum">
              <a:rPr lang="en-US" smtClean="0"/>
              <a:t>2</a:t>
            </a:fld>
            <a:endParaRPr lang="en-US"/>
          </a:p>
        </p:txBody>
      </p:sp>
    </p:spTree>
    <p:extLst>
      <p:ext uri="{BB962C8B-B14F-4D97-AF65-F5344CB8AC3E}">
        <p14:creationId xmlns:p14="http://schemas.microsoft.com/office/powerpoint/2010/main" val="2849588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contract executed prior to December 27</a:t>
            </a:r>
            <a:r>
              <a:rPr lang="en-US" baseline="30000" dirty="0"/>
              <a:t>th</a:t>
            </a:r>
            <a:r>
              <a:rPr lang="en-US" dirty="0"/>
              <a:t> 2021 will not be required to report until the next renewal.  Its important to note that the definition is based on the contract being executed with the carrier and is not based on the effective date of the contract.</a:t>
            </a:r>
          </a:p>
          <a:p>
            <a:endParaRPr lang="en-US" dirty="0"/>
          </a:p>
          <a:p>
            <a:r>
              <a:rPr lang="en-US" dirty="0"/>
              <a:t>Meaning, a contract approved and issued on November 25</a:t>
            </a:r>
            <a:r>
              <a:rPr lang="en-US" baseline="30000" dirty="0"/>
              <a:t>th</a:t>
            </a:r>
            <a:r>
              <a:rPr lang="en-US" dirty="0"/>
              <a:t> 2021, for a January 1, 2022 effective date, is not subject to the requirement until the 2023 renewal.</a:t>
            </a:r>
          </a:p>
        </p:txBody>
      </p:sp>
      <p:sp>
        <p:nvSpPr>
          <p:cNvPr id="4" name="Slide Number Placeholder 3"/>
          <p:cNvSpPr>
            <a:spLocks noGrp="1"/>
          </p:cNvSpPr>
          <p:nvPr>
            <p:ph type="sldNum" sz="quarter" idx="5"/>
          </p:nvPr>
        </p:nvSpPr>
        <p:spPr/>
        <p:txBody>
          <a:bodyPr/>
          <a:lstStyle/>
          <a:p>
            <a:fld id="{921BEA3D-F8DE-FB4D-99B4-836A390C5EBE}" type="slidenum">
              <a:rPr lang="en-US" smtClean="0"/>
              <a:t>3</a:t>
            </a:fld>
            <a:endParaRPr lang="en-US"/>
          </a:p>
        </p:txBody>
      </p:sp>
    </p:spTree>
    <p:extLst>
      <p:ext uri="{BB962C8B-B14F-4D97-AF65-F5344CB8AC3E}">
        <p14:creationId xmlns:p14="http://schemas.microsoft.com/office/powerpoint/2010/main" val="3586466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highlight>
                  <a:srgbClr val="FFFF00"/>
                </a:highlight>
              </a:rPr>
              <a:t>We are responsible for reporting commissions earned on group coverage. Insurance carriers are responsible for reporting commissions earned </a:t>
            </a:r>
            <a:r>
              <a:rPr lang="en-US" dirty="0"/>
              <a:t>on individual medical and Short Term coverage.</a:t>
            </a:r>
          </a:p>
          <a:p>
            <a:pPr marL="171450" indent="-171450">
              <a:buFont typeface="Arial" panose="020B0604020202020204" pitchFamily="34" charset="0"/>
              <a:buChar char="•"/>
            </a:pPr>
            <a:r>
              <a:rPr lang="en-US" dirty="0"/>
              <a:t>For ICHRA: Applies to commissions earned for implementing an ICHRA for the employer group. </a:t>
            </a:r>
          </a:p>
          <a:p>
            <a:endParaRPr lang="en-US" dirty="0">
              <a:highlight>
                <a:srgbClr val="FFFF00"/>
              </a:highlight>
            </a:endParaRPr>
          </a:p>
        </p:txBody>
      </p:sp>
      <p:sp>
        <p:nvSpPr>
          <p:cNvPr id="4" name="Slide Number Placeholder 3"/>
          <p:cNvSpPr>
            <a:spLocks noGrp="1"/>
          </p:cNvSpPr>
          <p:nvPr>
            <p:ph type="sldNum" sz="quarter" idx="5"/>
          </p:nvPr>
        </p:nvSpPr>
        <p:spPr/>
        <p:txBody>
          <a:bodyPr/>
          <a:lstStyle/>
          <a:p>
            <a:fld id="{921BEA3D-F8DE-FB4D-99B4-836A390C5EBE}" type="slidenum">
              <a:rPr lang="en-US" smtClean="0"/>
              <a:t>4</a:t>
            </a:fld>
            <a:endParaRPr lang="en-US"/>
          </a:p>
        </p:txBody>
      </p:sp>
    </p:spTree>
    <p:extLst>
      <p:ext uri="{BB962C8B-B14F-4D97-AF65-F5344CB8AC3E}">
        <p14:creationId xmlns:p14="http://schemas.microsoft.com/office/powerpoint/2010/main" val="2006045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ACA fully insured group plan premiums are not affected by our commission.  Whether you enroll with a carrier directly, or through us, you will pay the same premiums. It’s beneficial to the contract holder to use an independent agent so they can access plans from various carriers and find the best fit for your company.</a:t>
            </a:r>
          </a:p>
          <a:p>
            <a:endParaRPr lang="en-US" dirty="0"/>
          </a:p>
        </p:txBody>
      </p:sp>
      <p:sp>
        <p:nvSpPr>
          <p:cNvPr id="4" name="Slide Number Placeholder 3"/>
          <p:cNvSpPr>
            <a:spLocks noGrp="1"/>
          </p:cNvSpPr>
          <p:nvPr>
            <p:ph type="sldNum" sz="quarter" idx="5"/>
          </p:nvPr>
        </p:nvSpPr>
        <p:spPr/>
        <p:txBody>
          <a:bodyPr/>
          <a:lstStyle/>
          <a:p>
            <a:fld id="{921BEA3D-F8DE-FB4D-99B4-836A390C5EBE}" type="slidenum">
              <a:rPr lang="en-US" smtClean="0"/>
              <a:t>5</a:t>
            </a:fld>
            <a:endParaRPr lang="en-US"/>
          </a:p>
        </p:txBody>
      </p:sp>
    </p:spTree>
    <p:extLst>
      <p:ext uri="{BB962C8B-B14F-4D97-AF65-F5344CB8AC3E}">
        <p14:creationId xmlns:p14="http://schemas.microsoft.com/office/powerpoint/2010/main" val="3405994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1BEA3D-F8DE-FB4D-99B4-836A390C5EBE}" type="slidenum">
              <a:rPr lang="en-US" smtClean="0"/>
              <a:t>6</a:t>
            </a:fld>
            <a:endParaRPr lang="en-US"/>
          </a:p>
        </p:txBody>
      </p:sp>
    </p:spTree>
    <p:extLst>
      <p:ext uri="{BB962C8B-B14F-4D97-AF65-F5344CB8AC3E}">
        <p14:creationId xmlns:p14="http://schemas.microsoft.com/office/powerpoint/2010/main" val="1432527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Agent/Broker: Please customize this slide to show the services you provide to each specific client.</a:t>
            </a:r>
          </a:p>
        </p:txBody>
      </p:sp>
      <p:sp>
        <p:nvSpPr>
          <p:cNvPr id="4" name="Slide Number Placeholder 3"/>
          <p:cNvSpPr>
            <a:spLocks noGrp="1"/>
          </p:cNvSpPr>
          <p:nvPr>
            <p:ph type="sldNum" sz="quarter" idx="5"/>
          </p:nvPr>
        </p:nvSpPr>
        <p:spPr/>
        <p:txBody>
          <a:bodyPr/>
          <a:lstStyle/>
          <a:p>
            <a:fld id="{921BEA3D-F8DE-FB4D-99B4-836A390C5EBE}" type="slidenum">
              <a:rPr lang="en-US" smtClean="0"/>
              <a:t>7</a:t>
            </a:fld>
            <a:endParaRPr lang="en-US"/>
          </a:p>
        </p:txBody>
      </p:sp>
    </p:spTree>
    <p:extLst>
      <p:ext uri="{BB962C8B-B14F-4D97-AF65-F5344CB8AC3E}">
        <p14:creationId xmlns:p14="http://schemas.microsoft.com/office/powerpoint/2010/main" val="3058175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new policies:</a:t>
            </a:r>
          </a:p>
          <a:p>
            <a:r>
              <a:rPr lang="en-US" sz="1800" dirty="0">
                <a:solidFill>
                  <a:srgbClr val="C00000"/>
                </a:solidFill>
                <a:effectLst/>
                <a:latin typeface="Arial" panose="020B0604020202020204" pitchFamily="34" charset="0"/>
              </a:rPr>
              <a:t>Notice must be provided "No later than the date that is reasonably in advance of the date on which the contract or arrangement is entered into, (or) extended or renewed."</a:t>
            </a:r>
            <a:endParaRPr lang="en-US" dirty="0"/>
          </a:p>
          <a:p>
            <a:endParaRPr lang="en-US" dirty="0"/>
          </a:p>
          <a:p>
            <a:r>
              <a:rPr lang="en-US" dirty="0"/>
              <a:t>When requested by you:</a:t>
            </a:r>
          </a:p>
          <a:p>
            <a:r>
              <a:rPr lang="en-US" dirty="0"/>
              <a:t>If you request a disclosure and we do not provide within the 90-day window, you can submit a formal notice to the department of labor (they request you notify them within 30 days). A penalty will apply for not providing the notice.</a:t>
            </a:r>
          </a:p>
        </p:txBody>
      </p:sp>
      <p:sp>
        <p:nvSpPr>
          <p:cNvPr id="4" name="Slide Number Placeholder 3"/>
          <p:cNvSpPr>
            <a:spLocks noGrp="1"/>
          </p:cNvSpPr>
          <p:nvPr>
            <p:ph type="sldNum" sz="quarter" idx="5"/>
          </p:nvPr>
        </p:nvSpPr>
        <p:spPr/>
        <p:txBody>
          <a:bodyPr/>
          <a:lstStyle/>
          <a:p>
            <a:fld id="{921BEA3D-F8DE-FB4D-99B4-836A390C5EBE}" type="slidenum">
              <a:rPr lang="en-US" smtClean="0"/>
              <a:t>8</a:t>
            </a:fld>
            <a:endParaRPr lang="en-US"/>
          </a:p>
        </p:txBody>
      </p:sp>
    </p:spTree>
    <p:extLst>
      <p:ext uri="{BB962C8B-B14F-4D97-AF65-F5344CB8AC3E}">
        <p14:creationId xmlns:p14="http://schemas.microsoft.com/office/powerpoint/2010/main" val="221182971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Title Ligh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CFD005-2766-4E40-9EA9-B293C202E70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31126" r="22262" b="21265"/>
          <a:stretch/>
        </p:blipFill>
        <p:spPr>
          <a:xfrm>
            <a:off x="6096000" y="0"/>
            <a:ext cx="6096000" cy="6858000"/>
          </a:xfrm>
          <a:prstGeom prst="rect">
            <a:avLst/>
          </a:prstGeom>
        </p:spPr>
      </p:pic>
      <p:pic>
        <p:nvPicPr>
          <p:cNvPr id="38" name="Picture 37">
            <a:extLst>
              <a:ext uri="{FF2B5EF4-FFF2-40B4-BE49-F238E27FC236}">
                <a16:creationId xmlns:a16="http://schemas.microsoft.com/office/drawing/2014/main" id="{4402746B-C4CC-7648-B4CF-884A7F0E7B7C}"/>
              </a:ext>
            </a:extLst>
          </p:cNvPr>
          <p:cNvPicPr>
            <a:picLocks noChangeAspect="1"/>
          </p:cNvPicPr>
          <p:nvPr userDrawn="1"/>
        </p:nvPicPr>
        <p:blipFill rotWithShape="1">
          <a:blip r:embed="rId4"/>
          <a:srcRect r="16261"/>
          <a:stretch/>
        </p:blipFill>
        <p:spPr>
          <a:xfrm>
            <a:off x="0" y="0"/>
            <a:ext cx="10209540" cy="6858000"/>
          </a:xfrm>
          <a:prstGeom prst="rect">
            <a:avLst/>
          </a:prstGeom>
        </p:spPr>
      </p:pic>
      <p:sp>
        <p:nvSpPr>
          <p:cNvPr id="2" name="Title 1">
            <a:extLst>
              <a:ext uri="{FF2B5EF4-FFF2-40B4-BE49-F238E27FC236}">
                <a16:creationId xmlns:a16="http://schemas.microsoft.com/office/drawing/2014/main" id="{1CF17C5E-49BC-C242-BE22-54F7E04F380D}"/>
              </a:ext>
            </a:extLst>
          </p:cNvPr>
          <p:cNvSpPr>
            <a:spLocks noGrp="1"/>
          </p:cNvSpPr>
          <p:nvPr>
            <p:ph type="ctrTitle"/>
          </p:nvPr>
        </p:nvSpPr>
        <p:spPr>
          <a:xfrm>
            <a:off x="495300" y="3164305"/>
            <a:ext cx="5965658" cy="2257801"/>
          </a:xfrm>
          <a:prstGeom prst="rect">
            <a:avLst/>
          </a:prstGeom>
        </p:spPr>
        <p:txBody>
          <a:bodyPr anchor="b"/>
          <a:lstStyle>
            <a:lvl1pPr algn="l">
              <a:lnSpc>
                <a:spcPct val="100000"/>
              </a:lnSpc>
              <a:defRPr sz="45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362E476D-70E5-304E-800F-208435F11F81}"/>
              </a:ext>
            </a:extLst>
          </p:cNvPr>
          <p:cNvSpPr>
            <a:spLocks noGrp="1"/>
          </p:cNvSpPr>
          <p:nvPr>
            <p:ph type="subTitle" idx="1"/>
          </p:nvPr>
        </p:nvSpPr>
        <p:spPr>
          <a:xfrm>
            <a:off x="526382" y="5450681"/>
            <a:ext cx="5600700" cy="421482"/>
          </a:xfrm>
        </p:spPr>
        <p:txBody>
          <a:bodyPr anchor="t"/>
          <a:lstStyle>
            <a:lvl1pPr marL="0" indent="0" algn="l">
              <a:buNone/>
              <a:defRPr sz="1600">
                <a:solidFill>
                  <a:schemeClr val="accent4"/>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3D044F3A-2462-447B-BBEE-F13B9EC35B84}"/>
              </a:ext>
            </a:extLst>
          </p:cNvPr>
          <p:cNvPicPr>
            <a:picLocks noChangeAspect="1"/>
          </p:cNvPicPr>
          <p:nvPr userDrawn="1"/>
        </p:nvPicPr>
        <p:blipFill>
          <a:blip r:embed="rId5"/>
          <a:srcRect/>
          <a:stretch/>
        </p:blipFill>
        <p:spPr>
          <a:xfrm>
            <a:off x="495300" y="549036"/>
            <a:ext cx="1971857" cy="627708"/>
          </a:xfrm>
          <a:prstGeom prst="rect">
            <a:avLst/>
          </a:prstGeom>
        </p:spPr>
      </p:pic>
    </p:spTree>
    <p:extLst>
      <p:ext uri="{BB962C8B-B14F-4D97-AF65-F5344CB8AC3E}">
        <p14:creationId xmlns:p14="http://schemas.microsoft.com/office/powerpoint/2010/main" val="129133379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4_Testimonial">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F35171-66AA-4525-8B2D-7B838E6302E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b="15625"/>
          <a:stretch/>
        </p:blipFill>
        <p:spPr>
          <a:xfrm>
            <a:off x="0" y="-9150"/>
            <a:ext cx="12192000" cy="6858000"/>
          </a:xfrm>
          <a:prstGeom prst="rect">
            <a:avLst/>
          </a:prstGeom>
        </p:spPr>
      </p:pic>
      <p:sp>
        <p:nvSpPr>
          <p:cNvPr id="11" name="Rectangle 10">
            <a:extLst>
              <a:ext uri="{FF2B5EF4-FFF2-40B4-BE49-F238E27FC236}">
                <a16:creationId xmlns:a16="http://schemas.microsoft.com/office/drawing/2014/main" id="{ADD9514E-1EE9-4997-AD1F-76936B1EB1B9}"/>
              </a:ext>
            </a:extLst>
          </p:cNvPr>
          <p:cNvSpPr/>
          <p:nvPr userDrawn="1"/>
        </p:nvSpPr>
        <p:spPr>
          <a:xfrm>
            <a:off x="0" y="-16091"/>
            <a:ext cx="12192000" cy="6858000"/>
          </a:xfrm>
          <a:prstGeom prst="rect">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20F39F7B-0504-4840-9C08-A37745042176}"/>
              </a:ext>
            </a:extLst>
          </p:cNvPr>
          <p:cNvSpPr/>
          <p:nvPr userDrawn="1"/>
        </p:nvSpPr>
        <p:spPr>
          <a:xfrm>
            <a:off x="11365948" y="5212522"/>
            <a:ext cx="826052" cy="1643269"/>
          </a:xfrm>
          <a:custGeom>
            <a:avLst/>
            <a:gdLst>
              <a:gd name="connsiteX0" fmla="*/ 817217 w 826052"/>
              <a:gd name="connsiteY0" fmla="*/ 1643269 h 1643269"/>
              <a:gd name="connsiteX1" fmla="*/ 0 w 826052"/>
              <a:gd name="connsiteY1" fmla="*/ 1643269 h 1643269"/>
              <a:gd name="connsiteX2" fmla="*/ 826052 w 826052"/>
              <a:gd name="connsiteY2" fmla="*/ 0 h 1643269"/>
              <a:gd name="connsiteX3" fmla="*/ 817217 w 826052"/>
              <a:gd name="connsiteY3" fmla="*/ 1643269 h 1643269"/>
            </a:gdLst>
            <a:ahLst/>
            <a:cxnLst>
              <a:cxn ang="0">
                <a:pos x="connsiteX0" y="connsiteY0"/>
              </a:cxn>
              <a:cxn ang="0">
                <a:pos x="connsiteX1" y="connsiteY1"/>
              </a:cxn>
              <a:cxn ang="0">
                <a:pos x="connsiteX2" y="connsiteY2"/>
              </a:cxn>
              <a:cxn ang="0">
                <a:pos x="connsiteX3" y="connsiteY3"/>
              </a:cxn>
            </a:cxnLst>
            <a:rect l="l" t="t" r="r" b="b"/>
            <a:pathLst>
              <a:path w="826052" h="1643269">
                <a:moveTo>
                  <a:pt x="817217" y="1643269"/>
                </a:moveTo>
                <a:lnTo>
                  <a:pt x="0" y="1643269"/>
                </a:lnTo>
                <a:lnTo>
                  <a:pt x="826052" y="0"/>
                </a:lnTo>
                <a:lnTo>
                  <a:pt x="817217" y="164326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392CEDF7-8692-4F97-9FCC-81EBB3320526}"/>
              </a:ext>
            </a:extLst>
          </p:cNvPr>
          <p:cNvSpPr>
            <a:spLocks noGrp="1"/>
          </p:cNvSpPr>
          <p:nvPr>
            <p:ph type="ctrTitle" hasCustomPrompt="1"/>
          </p:nvPr>
        </p:nvSpPr>
        <p:spPr>
          <a:xfrm>
            <a:off x="495300" y="1121133"/>
            <a:ext cx="8686800" cy="4597437"/>
          </a:xfrm>
          <a:prstGeom prst="rect">
            <a:avLst/>
          </a:prstGeom>
        </p:spPr>
        <p:txBody>
          <a:bodyPr anchor="ctr"/>
          <a:lstStyle>
            <a:lvl1pPr algn="l">
              <a:lnSpc>
                <a:spcPct val="114000"/>
              </a:lnSpc>
              <a:defRPr sz="2400" b="0" i="0">
                <a:solidFill>
                  <a:schemeClr val="bg1"/>
                </a:solidFill>
                <a:latin typeface="Arial" panose="020B0604020202020204" pitchFamily="34" charset="0"/>
                <a:cs typeface="Arial" panose="020B0604020202020204" pitchFamily="34" charset="0"/>
              </a:defRPr>
            </a:lvl1pPr>
          </a:lstStyle>
          <a:p>
            <a:r>
              <a:rPr lang="en-US" dirty="0"/>
              <a:t>Insert text</a:t>
            </a:r>
          </a:p>
        </p:txBody>
      </p:sp>
      <p:sp>
        <p:nvSpPr>
          <p:cNvPr id="15" name="TextBox 14">
            <a:extLst>
              <a:ext uri="{FF2B5EF4-FFF2-40B4-BE49-F238E27FC236}">
                <a16:creationId xmlns:a16="http://schemas.microsoft.com/office/drawing/2014/main" id="{1EC8EDF5-592D-464E-A8C3-2E5B63E0EBBA}"/>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a:solidFill>
                <a:schemeClr val="tx1"/>
              </a:solidFill>
              <a:latin typeface="Helvetica" pitchFamily="2" charset="0"/>
            </a:endParaRPr>
          </a:p>
        </p:txBody>
      </p:sp>
      <p:pic>
        <p:nvPicPr>
          <p:cNvPr id="16" name="Picture 15">
            <a:extLst>
              <a:ext uri="{FF2B5EF4-FFF2-40B4-BE49-F238E27FC236}">
                <a16:creationId xmlns:a16="http://schemas.microsoft.com/office/drawing/2014/main" id="{DB46B113-54EF-4D21-A0E2-6620F8E87C97}"/>
              </a:ext>
            </a:extLst>
          </p:cNvPr>
          <p:cNvPicPr>
            <a:picLocks noChangeAspect="1"/>
          </p:cNvPicPr>
          <p:nvPr userDrawn="1"/>
        </p:nvPicPr>
        <p:blipFill>
          <a:blip r:embed="rId4"/>
          <a:srcRect/>
          <a:stretch/>
        </p:blipFill>
        <p:spPr>
          <a:xfrm>
            <a:off x="495300" y="549436"/>
            <a:ext cx="274320" cy="244830"/>
          </a:xfrm>
          <a:prstGeom prst="rect">
            <a:avLst/>
          </a:prstGeom>
        </p:spPr>
      </p:pic>
      <p:sp>
        <p:nvSpPr>
          <p:cNvPr id="9" name="Subtitle 6">
            <a:extLst>
              <a:ext uri="{FF2B5EF4-FFF2-40B4-BE49-F238E27FC236}">
                <a16:creationId xmlns:a16="http://schemas.microsoft.com/office/drawing/2014/main" id="{5C1F1E62-7EE7-46C1-9A9D-6ECFEB6E2FF2}"/>
              </a:ext>
            </a:extLst>
          </p:cNvPr>
          <p:cNvSpPr>
            <a:spLocks noGrp="1"/>
          </p:cNvSpPr>
          <p:nvPr>
            <p:ph type="subTitle" idx="4294967295"/>
          </p:nvPr>
        </p:nvSpPr>
        <p:spPr>
          <a:xfrm>
            <a:off x="495300" y="5718571"/>
            <a:ext cx="5600700" cy="421482"/>
          </a:xfrm>
        </p:spPr>
        <p:txBody>
          <a:bodyPr/>
          <a:lstStyle>
            <a:lvl1pPr>
              <a:defRPr>
                <a:solidFill>
                  <a:schemeClr val="bg1"/>
                </a:solidFill>
              </a:defRPr>
            </a:lvl1pPr>
          </a:lstStyle>
          <a:p>
            <a:r>
              <a:rPr lang="en-US" dirty="0"/>
              <a:t>Name </a:t>
            </a:r>
          </a:p>
        </p:txBody>
      </p:sp>
    </p:spTree>
    <p:extLst>
      <p:ext uri="{BB962C8B-B14F-4D97-AF65-F5344CB8AC3E}">
        <p14:creationId xmlns:p14="http://schemas.microsoft.com/office/powerpoint/2010/main" val="220475026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5_Testimonial-ligh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570CCA-99B1-49AB-8FC9-21579BA06DB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b="15625"/>
          <a:stretch/>
        </p:blipFill>
        <p:spPr>
          <a:xfrm>
            <a:off x="0" y="-9150"/>
            <a:ext cx="12192000" cy="6858000"/>
          </a:xfrm>
          <a:prstGeom prst="rect">
            <a:avLst/>
          </a:prstGeom>
        </p:spPr>
      </p:pic>
      <p:sp>
        <p:nvSpPr>
          <p:cNvPr id="11" name="Rectangle 10">
            <a:extLst>
              <a:ext uri="{FF2B5EF4-FFF2-40B4-BE49-F238E27FC236}">
                <a16:creationId xmlns:a16="http://schemas.microsoft.com/office/drawing/2014/main" id="{8CEF608D-CCD4-4B1C-9D4C-5759E420FDC2}"/>
              </a:ext>
            </a:extLst>
          </p:cNvPr>
          <p:cNvSpPr/>
          <p:nvPr userDrawn="1"/>
        </p:nvSpPr>
        <p:spPr>
          <a:xfrm>
            <a:off x="0" y="-12842"/>
            <a:ext cx="12192000" cy="6858000"/>
          </a:xfrm>
          <a:prstGeom prst="rect">
            <a:avLst/>
          </a:prstGeom>
          <a:solidFill>
            <a:schemeClr val="accent3">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C240CD46-B581-42C1-BAE2-72236EF7B08B}"/>
              </a:ext>
            </a:extLst>
          </p:cNvPr>
          <p:cNvSpPr/>
          <p:nvPr userDrawn="1"/>
        </p:nvSpPr>
        <p:spPr>
          <a:xfrm>
            <a:off x="11365948" y="5212522"/>
            <a:ext cx="826052" cy="1643269"/>
          </a:xfrm>
          <a:custGeom>
            <a:avLst/>
            <a:gdLst>
              <a:gd name="connsiteX0" fmla="*/ 817217 w 826052"/>
              <a:gd name="connsiteY0" fmla="*/ 1643269 h 1643269"/>
              <a:gd name="connsiteX1" fmla="*/ 0 w 826052"/>
              <a:gd name="connsiteY1" fmla="*/ 1643269 h 1643269"/>
              <a:gd name="connsiteX2" fmla="*/ 826052 w 826052"/>
              <a:gd name="connsiteY2" fmla="*/ 0 h 1643269"/>
              <a:gd name="connsiteX3" fmla="*/ 817217 w 826052"/>
              <a:gd name="connsiteY3" fmla="*/ 1643269 h 1643269"/>
            </a:gdLst>
            <a:ahLst/>
            <a:cxnLst>
              <a:cxn ang="0">
                <a:pos x="connsiteX0" y="connsiteY0"/>
              </a:cxn>
              <a:cxn ang="0">
                <a:pos x="connsiteX1" y="connsiteY1"/>
              </a:cxn>
              <a:cxn ang="0">
                <a:pos x="connsiteX2" y="connsiteY2"/>
              </a:cxn>
              <a:cxn ang="0">
                <a:pos x="connsiteX3" y="connsiteY3"/>
              </a:cxn>
            </a:cxnLst>
            <a:rect l="l" t="t" r="r" b="b"/>
            <a:pathLst>
              <a:path w="826052" h="1643269">
                <a:moveTo>
                  <a:pt x="817217" y="1643269"/>
                </a:moveTo>
                <a:lnTo>
                  <a:pt x="0" y="1643269"/>
                </a:lnTo>
                <a:lnTo>
                  <a:pt x="826052" y="0"/>
                </a:lnTo>
                <a:lnTo>
                  <a:pt x="817217" y="164326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B153792C-30AC-46D2-A5A6-3498A32224F1}"/>
              </a:ext>
            </a:extLst>
          </p:cNvPr>
          <p:cNvSpPr>
            <a:spLocks noGrp="1"/>
          </p:cNvSpPr>
          <p:nvPr>
            <p:ph type="ctrTitle" hasCustomPrompt="1"/>
          </p:nvPr>
        </p:nvSpPr>
        <p:spPr>
          <a:xfrm>
            <a:off x="495300" y="1121133"/>
            <a:ext cx="8686800" cy="4597437"/>
          </a:xfrm>
          <a:prstGeom prst="rect">
            <a:avLst/>
          </a:prstGeom>
        </p:spPr>
        <p:txBody>
          <a:bodyPr anchor="ctr"/>
          <a:lstStyle>
            <a:lvl1pPr algn="l">
              <a:lnSpc>
                <a:spcPct val="114000"/>
              </a:lnSpc>
              <a:defRPr sz="2400" b="0" i="0">
                <a:solidFill>
                  <a:schemeClr val="tx1"/>
                </a:solidFill>
                <a:latin typeface="Arial" panose="020B0604020202020204" pitchFamily="34" charset="0"/>
                <a:cs typeface="Arial" panose="020B0604020202020204" pitchFamily="34" charset="0"/>
              </a:defRPr>
            </a:lvl1pPr>
          </a:lstStyle>
          <a:p>
            <a:r>
              <a:rPr lang="en-US" dirty="0"/>
              <a:t>Insert text</a:t>
            </a:r>
          </a:p>
        </p:txBody>
      </p:sp>
      <p:sp>
        <p:nvSpPr>
          <p:cNvPr id="15" name="TextBox 14">
            <a:extLst>
              <a:ext uri="{FF2B5EF4-FFF2-40B4-BE49-F238E27FC236}">
                <a16:creationId xmlns:a16="http://schemas.microsoft.com/office/drawing/2014/main" id="{89127ED0-92AA-420A-98F9-359794285BE9}"/>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a:solidFill>
                <a:schemeClr val="tx1"/>
              </a:solidFill>
              <a:latin typeface="Helvetica" pitchFamily="2" charset="0"/>
            </a:endParaRPr>
          </a:p>
        </p:txBody>
      </p:sp>
      <p:pic>
        <p:nvPicPr>
          <p:cNvPr id="16" name="Picture 15">
            <a:extLst>
              <a:ext uri="{FF2B5EF4-FFF2-40B4-BE49-F238E27FC236}">
                <a16:creationId xmlns:a16="http://schemas.microsoft.com/office/drawing/2014/main" id="{6C37C2DE-D072-44E9-B2A3-C06830ACC719}"/>
              </a:ext>
            </a:extLst>
          </p:cNvPr>
          <p:cNvPicPr>
            <a:picLocks noChangeAspect="1"/>
          </p:cNvPicPr>
          <p:nvPr userDrawn="1"/>
        </p:nvPicPr>
        <p:blipFill>
          <a:blip r:embed="rId4"/>
          <a:srcRect/>
          <a:stretch/>
        </p:blipFill>
        <p:spPr>
          <a:xfrm>
            <a:off x="495300" y="553243"/>
            <a:ext cx="273338" cy="243954"/>
          </a:xfrm>
          <a:prstGeom prst="rect">
            <a:avLst/>
          </a:prstGeom>
        </p:spPr>
      </p:pic>
      <p:sp>
        <p:nvSpPr>
          <p:cNvPr id="10" name="Subtitle 6">
            <a:extLst>
              <a:ext uri="{FF2B5EF4-FFF2-40B4-BE49-F238E27FC236}">
                <a16:creationId xmlns:a16="http://schemas.microsoft.com/office/drawing/2014/main" id="{7F132E2E-FCF2-4977-A031-06D57D2E5346}"/>
              </a:ext>
            </a:extLst>
          </p:cNvPr>
          <p:cNvSpPr>
            <a:spLocks noGrp="1"/>
          </p:cNvSpPr>
          <p:nvPr>
            <p:ph type="subTitle" idx="4294967295"/>
          </p:nvPr>
        </p:nvSpPr>
        <p:spPr>
          <a:xfrm>
            <a:off x="495300" y="5718571"/>
            <a:ext cx="5600700" cy="421482"/>
          </a:xfrm>
        </p:spPr>
        <p:txBody>
          <a:bodyPr/>
          <a:lstStyle/>
          <a:p>
            <a:r>
              <a:rPr lang="en-US" dirty="0"/>
              <a:t>Name </a:t>
            </a:r>
          </a:p>
        </p:txBody>
      </p:sp>
    </p:spTree>
    <p:extLst>
      <p:ext uri="{BB962C8B-B14F-4D97-AF65-F5344CB8AC3E}">
        <p14:creationId xmlns:p14="http://schemas.microsoft.com/office/powerpoint/2010/main" val="426094245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5_Content-Blank">
    <p:spTree>
      <p:nvGrpSpPr>
        <p:cNvPr id="1" name=""/>
        <p:cNvGrpSpPr/>
        <p:nvPr/>
      </p:nvGrpSpPr>
      <p:grpSpPr>
        <a:xfrm>
          <a:off x="0" y="0"/>
          <a:ext cx="0" cy="0"/>
          <a:chOff x="0" y="0"/>
          <a:chExt cx="0" cy="0"/>
        </a:xfrm>
      </p:grpSpPr>
      <p:pic>
        <p:nvPicPr>
          <p:cNvPr id="3" name="Picture 2" descr="Shape, arrow&#10;&#10;Description automatically generated">
            <a:extLst>
              <a:ext uri="{FF2B5EF4-FFF2-40B4-BE49-F238E27FC236}">
                <a16:creationId xmlns:a16="http://schemas.microsoft.com/office/drawing/2014/main" id="{BDA5F7AA-42EF-C946-9FF9-95E5DB7DEE3E}"/>
              </a:ext>
            </a:extLst>
          </p:cNvPr>
          <p:cNvPicPr>
            <a:picLocks noChangeAspect="1"/>
          </p:cNvPicPr>
          <p:nvPr userDrawn="1"/>
        </p:nvPicPr>
        <p:blipFill>
          <a:blip r:embed="rId2"/>
          <a:stretch>
            <a:fillRect/>
          </a:stretch>
        </p:blipFill>
        <p:spPr>
          <a:xfrm>
            <a:off x="11379200" y="5194300"/>
            <a:ext cx="812800" cy="1663700"/>
          </a:xfrm>
          <a:prstGeom prst="rect">
            <a:avLst/>
          </a:prstGeom>
        </p:spPr>
      </p:pic>
      <p:sp>
        <p:nvSpPr>
          <p:cNvPr id="4" name="TextBox 3">
            <a:extLst>
              <a:ext uri="{FF2B5EF4-FFF2-40B4-BE49-F238E27FC236}">
                <a16:creationId xmlns:a16="http://schemas.microsoft.com/office/drawing/2014/main" id="{ACDC0100-9B01-9E4B-908A-992AD88168DA}"/>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
        <p:nvSpPr>
          <p:cNvPr id="7" name="Rectangle 9">
            <a:extLst>
              <a:ext uri="{FF2B5EF4-FFF2-40B4-BE49-F238E27FC236}">
                <a16:creationId xmlns:a16="http://schemas.microsoft.com/office/drawing/2014/main" id="{652F61F9-77AD-4F4F-99D8-CA3BC727BB78}"/>
              </a:ext>
            </a:extLst>
          </p:cNvPr>
          <p:cNvSpPr/>
          <p:nvPr userDrawn="1"/>
        </p:nvSpPr>
        <p:spPr>
          <a:xfrm>
            <a:off x="0" y="158262"/>
            <a:ext cx="336550" cy="283641"/>
          </a:xfrm>
          <a:custGeom>
            <a:avLst/>
            <a:gdLst>
              <a:gd name="connsiteX0" fmla="*/ 0 w 12192000"/>
              <a:gd name="connsiteY0" fmla="*/ 0 h 226590"/>
              <a:gd name="connsiteX1" fmla="*/ 12192000 w 12192000"/>
              <a:gd name="connsiteY1" fmla="*/ 0 h 226590"/>
              <a:gd name="connsiteX2" fmla="*/ 12192000 w 12192000"/>
              <a:gd name="connsiteY2" fmla="*/ 226590 h 226590"/>
              <a:gd name="connsiteX3" fmla="*/ 0 w 12192000"/>
              <a:gd name="connsiteY3" fmla="*/ 226590 h 226590"/>
              <a:gd name="connsiteX4" fmla="*/ 0 w 121920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0 w 12268200"/>
              <a:gd name="connsiteY3" fmla="*/ 226590 h 226590"/>
              <a:gd name="connsiteX4" fmla="*/ 0 w 122682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11887200 w 12268200"/>
              <a:gd name="connsiteY3" fmla="*/ 226590 h 226590"/>
              <a:gd name="connsiteX4" fmla="*/ 0 w 12268200"/>
              <a:gd name="connsiteY4" fmla="*/ 0 h 226590"/>
              <a:gd name="connsiteX0" fmla="*/ 104932 w 381000"/>
              <a:gd name="connsiteY0" fmla="*/ 0 h 241580"/>
              <a:gd name="connsiteX1" fmla="*/ 381000 w 381000"/>
              <a:gd name="connsiteY1" fmla="*/ 14990 h 241580"/>
              <a:gd name="connsiteX2" fmla="*/ 304800 w 381000"/>
              <a:gd name="connsiteY2" fmla="*/ 241580 h 241580"/>
              <a:gd name="connsiteX3" fmla="*/ 0 w 381000"/>
              <a:gd name="connsiteY3" fmla="*/ 241580 h 241580"/>
              <a:gd name="connsiteX4" fmla="*/ 104932 w 381000"/>
              <a:gd name="connsiteY4" fmla="*/ 0 h 241580"/>
              <a:gd name="connsiteX0" fmla="*/ 0 w 276068"/>
              <a:gd name="connsiteY0" fmla="*/ 0 h 264065"/>
              <a:gd name="connsiteX1" fmla="*/ 276068 w 276068"/>
              <a:gd name="connsiteY1" fmla="*/ 14990 h 264065"/>
              <a:gd name="connsiteX2" fmla="*/ 199868 w 276068"/>
              <a:gd name="connsiteY2" fmla="*/ 241580 h 264065"/>
              <a:gd name="connsiteX3" fmla="*/ 14990 w 276068"/>
              <a:gd name="connsiteY3" fmla="*/ 264065 h 264065"/>
              <a:gd name="connsiteX4" fmla="*/ 0 w 276068"/>
              <a:gd name="connsiteY4" fmla="*/ 0 h 264065"/>
              <a:gd name="connsiteX0" fmla="*/ 0 w 268573"/>
              <a:gd name="connsiteY0" fmla="*/ 7495 h 249075"/>
              <a:gd name="connsiteX1" fmla="*/ 268573 w 268573"/>
              <a:gd name="connsiteY1" fmla="*/ 0 h 249075"/>
              <a:gd name="connsiteX2" fmla="*/ 192373 w 268573"/>
              <a:gd name="connsiteY2" fmla="*/ 226590 h 249075"/>
              <a:gd name="connsiteX3" fmla="*/ 7495 w 268573"/>
              <a:gd name="connsiteY3" fmla="*/ 249075 h 249075"/>
              <a:gd name="connsiteX4" fmla="*/ 0 w 268573"/>
              <a:gd name="connsiteY4" fmla="*/ 7495 h 249075"/>
              <a:gd name="connsiteX0" fmla="*/ 0 w 268573"/>
              <a:gd name="connsiteY0" fmla="*/ 7495 h 226590"/>
              <a:gd name="connsiteX1" fmla="*/ 268573 w 268573"/>
              <a:gd name="connsiteY1" fmla="*/ 0 h 226590"/>
              <a:gd name="connsiteX2" fmla="*/ 192373 w 268573"/>
              <a:gd name="connsiteY2" fmla="*/ 226590 h 226590"/>
              <a:gd name="connsiteX3" fmla="*/ 4320 w 268573"/>
              <a:gd name="connsiteY3" fmla="*/ 223675 h 226590"/>
              <a:gd name="connsiteX4" fmla="*/ 0 w 268573"/>
              <a:gd name="connsiteY4" fmla="*/ 7495 h 226590"/>
              <a:gd name="connsiteX0" fmla="*/ 0 w 265398"/>
              <a:gd name="connsiteY0" fmla="*/ 1145 h 226590"/>
              <a:gd name="connsiteX1" fmla="*/ 265398 w 265398"/>
              <a:gd name="connsiteY1" fmla="*/ 0 h 226590"/>
              <a:gd name="connsiteX2" fmla="*/ 189198 w 265398"/>
              <a:gd name="connsiteY2" fmla="*/ 226590 h 226590"/>
              <a:gd name="connsiteX3" fmla="*/ 1145 w 265398"/>
              <a:gd name="connsiteY3" fmla="*/ 223675 h 226590"/>
              <a:gd name="connsiteX4" fmla="*/ 0 w 265398"/>
              <a:gd name="connsiteY4" fmla="*/ 1145 h 226590"/>
              <a:gd name="connsiteX0" fmla="*/ 0 w 265398"/>
              <a:gd name="connsiteY0" fmla="*/ 1145 h 229094"/>
              <a:gd name="connsiteX1" fmla="*/ 265398 w 265398"/>
              <a:gd name="connsiteY1" fmla="*/ 0 h 229094"/>
              <a:gd name="connsiteX2" fmla="*/ 174175 w 265398"/>
              <a:gd name="connsiteY2" fmla="*/ 229094 h 229094"/>
              <a:gd name="connsiteX3" fmla="*/ 1145 w 265398"/>
              <a:gd name="connsiteY3" fmla="*/ 223675 h 229094"/>
              <a:gd name="connsiteX4" fmla="*/ 0 w 265398"/>
              <a:gd name="connsiteY4" fmla="*/ 1145 h 229094"/>
              <a:gd name="connsiteX0" fmla="*/ 0 w 265398"/>
              <a:gd name="connsiteY0" fmla="*/ 1145 h 223675"/>
              <a:gd name="connsiteX1" fmla="*/ 265398 w 265398"/>
              <a:gd name="connsiteY1" fmla="*/ 0 h 223675"/>
              <a:gd name="connsiteX2" fmla="*/ 176679 w 265398"/>
              <a:gd name="connsiteY2" fmla="*/ 221583 h 223675"/>
              <a:gd name="connsiteX3" fmla="*/ 1145 w 265398"/>
              <a:gd name="connsiteY3" fmla="*/ 223675 h 223675"/>
              <a:gd name="connsiteX4" fmla="*/ 0 w 265398"/>
              <a:gd name="connsiteY4" fmla="*/ 1145 h 223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98" h="223675">
                <a:moveTo>
                  <a:pt x="0" y="1145"/>
                </a:moveTo>
                <a:lnTo>
                  <a:pt x="265398" y="0"/>
                </a:lnTo>
                <a:lnTo>
                  <a:pt x="176679" y="221583"/>
                </a:lnTo>
                <a:lnTo>
                  <a:pt x="1145" y="223675"/>
                </a:lnTo>
                <a:cubicBezTo>
                  <a:pt x="763" y="149498"/>
                  <a:pt x="382" y="75322"/>
                  <a:pt x="0" y="11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07FB3184-53A3-4A88-927E-EA01E834589A}"/>
              </a:ext>
            </a:extLst>
          </p:cNvPr>
          <p:cNvCxnSpPr>
            <a:cxnSpLocks/>
          </p:cNvCxnSpPr>
          <p:nvPr userDrawn="1"/>
        </p:nvCxnSpPr>
        <p:spPr>
          <a:xfrm>
            <a:off x="941408" y="293077"/>
            <a:ext cx="11250592" cy="0"/>
          </a:xfrm>
          <a:prstGeom prst="line">
            <a:avLst/>
          </a:prstGeom>
        </p:spPr>
        <p:style>
          <a:lnRef idx="1">
            <a:schemeClr val="accent6"/>
          </a:lnRef>
          <a:fillRef idx="0">
            <a:schemeClr val="accent6"/>
          </a:fillRef>
          <a:effectRef idx="0">
            <a:schemeClr val="accent6"/>
          </a:effectRef>
          <a:fontRef idx="minor">
            <a:schemeClr val="tx1"/>
          </a:fontRef>
        </p:style>
      </p:cxnSp>
      <p:pic>
        <p:nvPicPr>
          <p:cNvPr id="9" name="Picture 8">
            <a:extLst>
              <a:ext uri="{FF2B5EF4-FFF2-40B4-BE49-F238E27FC236}">
                <a16:creationId xmlns:a16="http://schemas.microsoft.com/office/drawing/2014/main" id="{B509E497-0299-4F2E-826B-2CAD82C04B08}"/>
              </a:ext>
            </a:extLst>
          </p:cNvPr>
          <p:cNvPicPr>
            <a:picLocks noChangeAspect="1"/>
          </p:cNvPicPr>
          <p:nvPr userDrawn="1"/>
        </p:nvPicPr>
        <p:blipFill>
          <a:blip r:embed="rId3"/>
          <a:srcRect/>
          <a:stretch/>
        </p:blipFill>
        <p:spPr>
          <a:xfrm>
            <a:off x="495300" y="172114"/>
            <a:ext cx="273338" cy="243954"/>
          </a:xfrm>
          <a:prstGeom prst="rect">
            <a:avLst/>
          </a:prstGeom>
        </p:spPr>
      </p:pic>
    </p:spTree>
    <p:extLst>
      <p:ext uri="{BB962C8B-B14F-4D97-AF65-F5344CB8AC3E}">
        <p14:creationId xmlns:p14="http://schemas.microsoft.com/office/powerpoint/2010/main" val="1598392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ntent-1Column">
    <p:spTree>
      <p:nvGrpSpPr>
        <p:cNvPr id="1" name=""/>
        <p:cNvGrpSpPr/>
        <p:nvPr/>
      </p:nvGrpSpPr>
      <p:grpSpPr>
        <a:xfrm>
          <a:off x="0" y="0"/>
          <a:ext cx="0" cy="0"/>
          <a:chOff x="0" y="0"/>
          <a:chExt cx="0" cy="0"/>
        </a:xfrm>
      </p:grpSpPr>
      <p:pic>
        <p:nvPicPr>
          <p:cNvPr id="3" name="Picture 2" descr="Shape, arrow&#10;&#10;Description automatically generated">
            <a:extLst>
              <a:ext uri="{FF2B5EF4-FFF2-40B4-BE49-F238E27FC236}">
                <a16:creationId xmlns:a16="http://schemas.microsoft.com/office/drawing/2014/main" id="{BDA5F7AA-42EF-C946-9FF9-95E5DB7DEE3E}"/>
              </a:ext>
            </a:extLst>
          </p:cNvPr>
          <p:cNvPicPr>
            <a:picLocks noChangeAspect="1"/>
          </p:cNvPicPr>
          <p:nvPr userDrawn="1"/>
        </p:nvPicPr>
        <p:blipFill>
          <a:blip r:embed="rId2"/>
          <a:stretch>
            <a:fillRect/>
          </a:stretch>
        </p:blipFill>
        <p:spPr>
          <a:xfrm>
            <a:off x="11379200" y="5194300"/>
            <a:ext cx="812800" cy="1663700"/>
          </a:xfrm>
          <a:prstGeom prst="rect">
            <a:avLst/>
          </a:prstGeom>
        </p:spPr>
      </p:pic>
      <p:sp>
        <p:nvSpPr>
          <p:cNvPr id="4" name="TextBox 3">
            <a:extLst>
              <a:ext uri="{FF2B5EF4-FFF2-40B4-BE49-F238E27FC236}">
                <a16:creationId xmlns:a16="http://schemas.microsoft.com/office/drawing/2014/main" id="{ACDC0100-9B01-9E4B-908A-992AD88168DA}"/>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
        <p:nvSpPr>
          <p:cNvPr id="7" name="Title 1">
            <a:extLst>
              <a:ext uri="{FF2B5EF4-FFF2-40B4-BE49-F238E27FC236}">
                <a16:creationId xmlns:a16="http://schemas.microsoft.com/office/drawing/2014/main" id="{095ADD02-83C4-494E-BF9D-F70C055EAA98}"/>
              </a:ext>
            </a:extLst>
          </p:cNvPr>
          <p:cNvSpPr>
            <a:spLocks noGrp="1"/>
          </p:cNvSpPr>
          <p:nvPr>
            <p:ph type="title"/>
          </p:nvPr>
        </p:nvSpPr>
        <p:spPr>
          <a:xfrm>
            <a:off x="480692" y="741506"/>
            <a:ext cx="10336833" cy="724988"/>
          </a:xfrm>
          <a:prstGeom prst="rect">
            <a:avLst/>
          </a:prstGeom>
        </p:spPr>
        <p:txBody>
          <a:bodyPr anchor="b"/>
          <a:lstStyle>
            <a:lvl1pPr>
              <a:lnSpc>
                <a:spcPct val="100000"/>
              </a:lnSpc>
              <a:defRPr sz="3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Text Placeholder 9">
            <a:extLst>
              <a:ext uri="{FF2B5EF4-FFF2-40B4-BE49-F238E27FC236}">
                <a16:creationId xmlns:a16="http://schemas.microsoft.com/office/drawing/2014/main" id="{47E25522-38EE-974C-B122-38B625C12B09}"/>
              </a:ext>
            </a:extLst>
          </p:cNvPr>
          <p:cNvSpPr>
            <a:spLocks noGrp="1"/>
          </p:cNvSpPr>
          <p:nvPr>
            <p:ph type="body" sz="quarter" idx="13" hasCustomPrompt="1"/>
          </p:nvPr>
        </p:nvSpPr>
        <p:spPr>
          <a:xfrm>
            <a:off x="486676" y="1471940"/>
            <a:ext cx="10330849" cy="438150"/>
          </a:xfrm>
        </p:spPr>
        <p:txBody>
          <a:bodyPr>
            <a:normAutofit/>
          </a:bodyPr>
          <a:lstStyle>
            <a:lvl1pPr marL="0" indent="0">
              <a:buNone/>
              <a:defRPr sz="20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a:t>
            </a:r>
          </a:p>
        </p:txBody>
      </p:sp>
      <p:sp>
        <p:nvSpPr>
          <p:cNvPr id="14" name="Content Placeholder 2">
            <a:extLst>
              <a:ext uri="{FF2B5EF4-FFF2-40B4-BE49-F238E27FC236}">
                <a16:creationId xmlns:a16="http://schemas.microsoft.com/office/drawing/2014/main" id="{0CA0F5A5-FD63-E647-B7E4-E725AE26682E}"/>
              </a:ext>
            </a:extLst>
          </p:cNvPr>
          <p:cNvSpPr>
            <a:spLocks noGrp="1"/>
          </p:cNvSpPr>
          <p:nvPr>
            <p:ph sz="quarter" idx="20" hasCustomPrompt="1"/>
          </p:nvPr>
        </p:nvSpPr>
        <p:spPr>
          <a:xfrm>
            <a:off x="495300" y="2441274"/>
            <a:ext cx="10322225" cy="3845225"/>
          </a:xfrm>
        </p:spPr>
        <p:txBody>
          <a:bodyPr>
            <a:normAutofit/>
          </a:bodyPr>
          <a:lstStyle>
            <a:lvl1pPr marL="0" indent="0">
              <a:buNone/>
              <a:defRPr sz="1600" b="0" i="0">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12" name="Rectangle 9">
            <a:extLst>
              <a:ext uri="{FF2B5EF4-FFF2-40B4-BE49-F238E27FC236}">
                <a16:creationId xmlns:a16="http://schemas.microsoft.com/office/drawing/2014/main" id="{E5EB91B3-96E2-4B8F-8DE8-BE8FCE0C0F20}"/>
              </a:ext>
            </a:extLst>
          </p:cNvPr>
          <p:cNvSpPr/>
          <p:nvPr userDrawn="1"/>
        </p:nvSpPr>
        <p:spPr>
          <a:xfrm>
            <a:off x="0" y="158262"/>
            <a:ext cx="336550" cy="283641"/>
          </a:xfrm>
          <a:custGeom>
            <a:avLst/>
            <a:gdLst>
              <a:gd name="connsiteX0" fmla="*/ 0 w 12192000"/>
              <a:gd name="connsiteY0" fmla="*/ 0 h 226590"/>
              <a:gd name="connsiteX1" fmla="*/ 12192000 w 12192000"/>
              <a:gd name="connsiteY1" fmla="*/ 0 h 226590"/>
              <a:gd name="connsiteX2" fmla="*/ 12192000 w 12192000"/>
              <a:gd name="connsiteY2" fmla="*/ 226590 h 226590"/>
              <a:gd name="connsiteX3" fmla="*/ 0 w 12192000"/>
              <a:gd name="connsiteY3" fmla="*/ 226590 h 226590"/>
              <a:gd name="connsiteX4" fmla="*/ 0 w 121920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0 w 12268200"/>
              <a:gd name="connsiteY3" fmla="*/ 226590 h 226590"/>
              <a:gd name="connsiteX4" fmla="*/ 0 w 122682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11887200 w 12268200"/>
              <a:gd name="connsiteY3" fmla="*/ 226590 h 226590"/>
              <a:gd name="connsiteX4" fmla="*/ 0 w 12268200"/>
              <a:gd name="connsiteY4" fmla="*/ 0 h 226590"/>
              <a:gd name="connsiteX0" fmla="*/ 104932 w 381000"/>
              <a:gd name="connsiteY0" fmla="*/ 0 h 241580"/>
              <a:gd name="connsiteX1" fmla="*/ 381000 w 381000"/>
              <a:gd name="connsiteY1" fmla="*/ 14990 h 241580"/>
              <a:gd name="connsiteX2" fmla="*/ 304800 w 381000"/>
              <a:gd name="connsiteY2" fmla="*/ 241580 h 241580"/>
              <a:gd name="connsiteX3" fmla="*/ 0 w 381000"/>
              <a:gd name="connsiteY3" fmla="*/ 241580 h 241580"/>
              <a:gd name="connsiteX4" fmla="*/ 104932 w 381000"/>
              <a:gd name="connsiteY4" fmla="*/ 0 h 241580"/>
              <a:gd name="connsiteX0" fmla="*/ 0 w 276068"/>
              <a:gd name="connsiteY0" fmla="*/ 0 h 264065"/>
              <a:gd name="connsiteX1" fmla="*/ 276068 w 276068"/>
              <a:gd name="connsiteY1" fmla="*/ 14990 h 264065"/>
              <a:gd name="connsiteX2" fmla="*/ 199868 w 276068"/>
              <a:gd name="connsiteY2" fmla="*/ 241580 h 264065"/>
              <a:gd name="connsiteX3" fmla="*/ 14990 w 276068"/>
              <a:gd name="connsiteY3" fmla="*/ 264065 h 264065"/>
              <a:gd name="connsiteX4" fmla="*/ 0 w 276068"/>
              <a:gd name="connsiteY4" fmla="*/ 0 h 264065"/>
              <a:gd name="connsiteX0" fmla="*/ 0 w 268573"/>
              <a:gd name="connsiteY0" fmla="*/ 7495 h 249075"/>
              <a:gd name="connsiteX1" fmla="*/ 268573 w 268573"/>
              <a:gd name="connsiteY1" fmla="*/ 0 h 249075"/>
              <a:gd name="connsiteX2" fmla="*/ 192373 w 268573"/>
              <a:gd name="connsiteY2" fmla="*/ 226590 h 249075"/>
              <a:gd name="connsiteX3" fmla="*/ 7495 w 268573"/>
              <a:gd name="connsiteY3" fmla="*/ 249075 h 249075"/>
              <a:gd name="connsiteX4" fmla="*/ 0 w 268573"/>
              <a:gd name="connsiteY4" fmla="*/ 7495 h 249075"/>
              <a:gd name="connsiteX0" fmla="*/ 0 w 268573"/>
              <a:gd name="connsiteY0" fmla="*/ 7495 h 226590"/>
              <a:gd name="connsiteX1" fmla="*/ 268573 w 268573"/>
              <a:gd name="connsiteY1" fmla="*/ 0 h 226590"/>
              <a:gd name="connsiteX2" fmla="*/ 192373 w 268573"/>
              <a:gd name="connsiteY2" fmla="*/ 226590 h 226590"/>
              <a:gd name="connsiteX3" fmla="*/ 4320 w 268573"/>
              <a:gd name="connsiteY3" fmla="*/ 223675 h 226590"/>
              <a:gd name="connsiteX4" fmla="*/ 0 w 268573"/>
              <a:gd name="connsiteY4" fmla="*/ 7495 h 226590"/>
              <a:gd name="connsiteX0" fmla="*/ 0 w 265398"/>
              <a:gd name="connsiteY0" fmla="*/ 1145 h 226590"/>
              <a:gd name="connsiteX1" fmla="*/ 265398 w 265398"/>
              <a:gd name="connsiteY1" fmla="*/ 0 h 226590"/>
              <a:gd name="connsiteX2" fmla="*/ 189198 w 265398"/>
              <a:gd name="connsiteY2" fmla="*/ 226590 h 226590"/>
              <a:gd name="connsiteX3" fmla="*/ 1145 w 265398"/>
              <a:gd name="connsiteY3" fmla="*/ 223675 h 226590"/>
              <a:gd name="connsiteX4" fmla="*/ 0 w 265398"/>
              <a:gd name="connsiteY4" fmla="*/ 1145 h 226590"/>
              <a:gd name="connsiteX0" fmla="*/ 0 w 265398"/>
              <a:gd name="connsiteY0" fmla="*/ 1145 h 229094"/>
              <a:gd name="connsiteX1" fmla="*/ 265398 w 265398"/>
              <a:gd name="connsiteY1" fmla="*/ 0 h 229094"/>
              <a:gd name="connsiteX2" fmla="*/ 174175 w 265398"/>
              <a:gd name="connsiteY2" fmla="*/ 229094 h 229094"/>
              <a:gd name="connsiteX3" fmla="*/ 1145 w 265398"/>
              <a:gd name="connsiteY3" fmla="*/ 223675 h 229094"/>
              <a:gd name="connsiteX4" fmla="*/ 0 w 265398"/>
              <a:gd name="connsiteY4" fmla="*/ 1145 h 229094"/>
              <a:gd name="connsiteX0" fmla="*/ 0 w 265398"/>
              <a:gd name="connsiteY0" fmla="*/ 1145 h 223675"/>
              <a:gd name="connsiteX1" fmla="*/ 265398 w 265398"/>
              <a:gd name="connsiteY1" fmla="*/ 0 h 223675"/>
              <a:gd name="connsiteX2" fmla="*/ 176679 w 265398"/>
              <a:gd name="connsiteY2" fmla="*/ 221583 h 223675"/>
              <a:gd name="connsiteX3" fmla="*/ 1145 w 265398"/>
              <a:gd name="connsiteY3" fmla="*/ 223675 h 223675"/>
              <a:gd name="connsiteX4" fmla="*/ 0 w 265398"/>
              <a:gd name="connsiteY4" fmla="*/ 1145 h 223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98" h="223675">
                <a:moveTo>
                  <a:pt x="0" y="1145"/>
                </a:moveTo>
                <a:lnTo>
                  <a:pt x="265398" y="0"/>
                </a:lnTo>
                <a:lnTo>
                  <a:pt x="176679" y="221583"/>
                </a:lnTo>
                <a:lnTo>
                  <a:pt x="1145" y="223675"/>
                </a:lnTo>
                <a:cubicBezTo>
                  <a:pt x="763" y="149498"/>
                  <a:pt x="382" y="75322"/>
                  <a:pt x="0" y="11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651447F-61FF-4EDE-83E0-C804B98587AA}"/>
              </a:ext>
            </a:extLst>
          </p:cNvPr>
          <p:cNvCxnSpPr>
            <a:cxnSpLocks/>
          </p:cNvCxnSpPr>
          <p:nvPr userDrawn="1"/>
        </p:nvCxnSpPr>
        <p:spPr>
          <a:xfrm>
            <a:off x="941408" y="293077"/>
            <a:ext cx="11250592"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724174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B_Content-1Column-no-subtitle">
    <p:spTree>
      <p:nvGrpSpPr>
        <p:cNvPr id="1" name=""/>
        <p:cNvGrpSpPr/>
        <p:nvPr/>
      </p:nvGrpSpPr>
      <p:grpSpPr>
        <a:xfrm>
          <a:off x="0" y="0"/>
          <a:ext cx="0" cy="0"/>
          <a:chOff x="0" y="0"/>
          <a:chExt cx="0" cy="0"/>
        </a:xfrm>
      </p:grpSpPr>
      <p:pic>
        <p:nvPicPr>
          <p:cNvPr id="3" name="Picture 2" descr="Shape, arrow&#10;&#10;Description automatically generated">
            <a:extLst>
              <a:ext uri="{FF2B5EF4-FFF2-40B4-BE49-F238E27FC236}">
                <a16:creationId xmlns:a16="http://schemas.microsoft.com/office/drawing/2014/main" id="{BDA5F7AA-42EF-C946-9FF9-95E5DB7DEE3E}"/>
              </a:ext>
            </a:extLst>
          </p:cNvPr>
          <p:cNvPicPr>
            <a:picLocks noChangeAspect="1"/>
          </p:cNvPicPr>
          <p:nvPr userDrawn="1"/>
        </p:nvPicPr>
        <p:blipFill>
          <a:blip r:embed="rId2"/>
          <a:stretch>
            <a:fillRect/>
          </a:stretch>
        </p:blipFill>
        <p:spPr>
          <a:xfrm>
            <a:off x="11379200" y="5194300"/>
            <a:ext cx="812800" cy="1663700"/>
          </a:xfrm>
          <a:prstGeom prst="rect">
            <a:avLst/>
          </a:prstGeom>
        </p:spPr>
      </p:pic>
      <p:sp>
        <p:nvSpPr>
          <p:cNvPr id="4" name="TextBox 3">
            <a:extLst>
              <a:ext uri="{FF2B5EF4-FFF2-40B4-BE49-F238E27FC236}">
                <a16:creationId xmlns:a16="http://schemas.microsoft.com/office/drawing/2014/main" id="{ACDC0100-9B01-9E4B-908A-992AD88168DA}"/>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
        <p:nvSpPr>
          <p:cNvPr id="7" name="Title 1">
            <a:extLst>
              <a:ext uri="{FF2B5EF4-FFF2-40B4-BE49-F238E27FC236}">
                <a16:creationId xmlns:a16="http://schemas.microsoft.com/office/drawing/2014/main" id="{095ADD02-83C4-494E-BF9D-F70C055EAA98}"/>
              </a:ext>
            </a:extLst>
          </p:cNvPr>
          <p:cNvSpPr>
            <a:spLocks noGrp="1"/>
          </p:cNvSpPr>
          <p:nvPr>
            <p:ph type="title"/>
          </p:nvPr>
        </p:nvSpPr>
        <p:spPr>
          <a:xfrm>
            <a:off x="480691" y="741506"/>
            <a:ext cx="10336833" cy="724988"/>
          </a:xfrm>
          <a:prstGeom prst="rect">
            <a:avLst/>
          </a:prstGeom>
        </p:spPr>
        <p:txBody>
          <a:bodyPr anchor="b"/>
          <a:lstStyle>
            <a:lvl1pPr>
              <a:lnSpc>
                <a:spcPct val="100000"/>
              </a:lnSpc>
              <a:defRPr sz="3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Content Placeholder 2">
            <a:extLst>
              <a:ext uri="{FF2B5EF4-FFF2-40B4-BE49-F238E27FC236}">
                <a16:creationId xmlns:a16="http://schemas.microsoft.com/office/drawing/2014/main" id="{0CA0F5A5-FD63-E647-B7E4-E725AE26682E}"/>
              </a:ext>
            </a:extLst>
          </p:cNvPr>
          <p:cNvSpPr>
            <a:spLocks noGrp="1"/>
          </p:cNvSpPr>
          <p:nvPr>
            <p:ph sz="quarter" idx="20" hasCustomPrompt="1"/>
          </p:nvPr>
        </p:nvSpPr>
        <p:spPr>
          <a:xfrm>
            <a:off x="495300" y="1708056"/>
            <a:ext cx="10322225" cy="4526688"/>
          </a:xfrm>
        </p:spPr>
        <p:txBody>
          <a:bodyPr>
            <a:normAutofit/>
          </a:bodyPr>
          <a:lstStyle>
            <a:lvl1pPr marL="0" indent="0">
              <a:buNone/>
              <a:defRPr sz="1600" b="0" i="0">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12" name="Rectangle 9">
            <a:extLst>
              <a:ext uri="{FF2B5EF4-FFF2-40B4-BE49-F238E27FC236}">
                <a16:creationId xmlns:a16="http://schemas.microsoft.com/office/drawing/2014/main" id="{E5EB91B3-96E2-4B8F-8DE8-BE8FCE0C0F20}"/>
              </a:ext>
            </a:extLst>
          </p:cNvPr>
          <p:cNvSpPr/>
          <p:nvPr userDrawn="1"/>
        </p:nvSpPr>
        <p:spPr>
          <a:xfrm>
            <a:off x="0" y="158262"/>
            <a:ext cx="336550" cy="283641"/>
          </a:xfrm>
          <a:custGeom>
            <a:avLst/>
            <a:gdLst>
              <a:gd name="connsiteX0" fmla="*/ 0 w 12192000"/>
              <a:gd name="connsiteY0" fmla="*/ 0 h 226590"/>
              <a:gd name="connsiteX1" fmla="*/ 12192000 w 12192000"/>
              <a:gd name="connsiteY1" fmla="*/ 0 h 226590"/>
              <a:gd name="connsiteX2" fmla="*/ 12192000 w 12192000"/>
              <a:gd name="connsiteY2" fmla="*/ 226590 h 226590"/>
              <a:gd name="connsiteX3" fmla="*/ 0 w 12192000"/>
              <a:gd name="connsiteY3" fmla="*/ 226590 h 226590"/>
              <a:gd name="connsiteX4" fmla="*/ 0 w 121920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0 w 12268200"/>
              <a:gd name="connsiteY3" fmla="*/ 226590 h 226590"/>
              <a:gd name="connsiteX4" fmla="*/ 0 w 122682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11887200 w 12268200"/>
              <a:gd name="connsiteY3" fmla="*/ 226590 h 226590"/>
              <a:gd name="connsiteX4" fmla="*/ 0 w 12268200"/>
              <a:gd name="connsiteY4" fmla="*/ 0 h 226590"/>
              <a:gd name="connsiteX0" fmla="*/ 104932 w 381000"/>
              <a:gd name="connsiteY0" fmla="*/ 0 h 241580"/>
              <a:gd name="connsiteX1" fmla="*/ 381000 w 381000"/>
              <a:gd name="connsiteY1" fmla="*/ 14990 h 241580"/>
              <a:gd name="connsiteX2" fmla="*/ 304800 w 381000"/>
              <a:gd name="connsiteY2" fmla="*/ 241580 h 241580"/>
              <a:gd name="connsiteX3" fmla="*/ 0 w 381000"/>
              <a:gd name="connsiteY3" fmla="*/ 241580 h 241580"/>
              <a:gd name="connsiteX4" fmla="*/ 104932 w 381000"/>
              <a:gd name="connsiteY4" fmla="*/ 0 h 241580"/>
              <a:gd name="connsiteX0" fmla="*/ 0 w 276068"/>
              <a:gd name="connsiteY0" fmla="*/ 0 h 264065"/>
              <a:gd name="connsiteX1" fmla="*/ 276068 w 276068"/>
              <a:gd name="connsiteY1" fmla="*/ 14990 h 264065"/>
              <a:gd name="connsiteX2" fmla="*/ 199868 w 276068"/>
              <a:gd name="connsiteY2" fmla="*/ 241580 h 264065"/>
              <a:gd name="connsiteX3" fmla="*/ 14990 w 276068"/>
              <a:gd name="connsiteY3" fmla="*/ 264065 h 264065"/>
              <a:gd name="connsiteX4" fmla="*/ 0 w 276068"/>
              <a:gd name="connsiteY4" fmla="*/ 0 h 264065"/>
              <a:gd name="connsiteX0" fmla="*/ 0 w 268573"/>
              <a:gd name="connsiteY0" fmla="*/ 7495 h 249075"/>
              <a:gd name="connsiteX1" fmla="*/ 268573 w 268573"/>
              <a:gd name="connsiteY1" fmla="*/ 0 h 249075"/>
              <a:gd name="connsiteX2" fmla="*/ 192373 w 268573"/>
              <a:gd name="connsiteY2" fmla="*/ 226590 h 249075"/>
              <a:gd name="connsiteX3" fmla="*/ 7495 w 268573"/>
              <a:gd name="connsiteY3" fmla="*/ 249075 h 249075"/>
              <a:gd name="connsiteX4" fmla="*/ 0 w 268573"/>
              <a:gd name="connsiteY4" fmla="*/ 7495 h 249075"/>
              <a:gd name="connsiteX0" fmla="*/ 0 w 268573"/>
              <a:gd name="connsiteY0" fmla="*/ 7495 h 226590"/>
              <a:gd name="connsiteX1" fmla="*/ 268573 w 268573"/>
              <a:gd name="connsiteY1" fmla="*/ 0 h 226590"/>
              <a:gd name="connsiteX2" fmla="*/ 192373 w 268573"/>
              <a:gd name="connsiteY2" fmla="*/ 226590 h 226590"/>
              <a:gd name="connsiteX3" fmla="*/ 4320 w 268573"/>
              <a:gd name="connsiteY3" fmla="*/ 223675 h 226590"/>
              <a:gd name="connsiteX4" fmla="*/ 0 w 268573"/>
              <a:gd name="connsiteY4" fmla="*/ 7495 h 226590"/>
              <a:gd name="connsiteX0" fmla="*/ 0 w 265398"/>
              <a:gd name="connsiteY0" fmla="*/ 1145 h 226590"/>
              <a:gd name="connsiteX1" fmla="*/ 265398 w 265398"/>
              <a:gd name="connsiteY1" fmla="*/ 0 h 226590"/>
              <a:gd name="connsiteX2" fmla="*/ 189198 w 265398"/>
              <a:gd name="connsiteY2" fmla="*/ 226590 h 226590"/>
              <a:gd name="connsiteX3" fmla="*/ 1145 w 265398"/>
              <a:gd name="connsiteY3" fmla="*/ 223675 h 226590"/>
              <a:gd name="connsiteX4" fmla="*/ 0 w 265398"/>
              <a:gd name="connsiteY4" fmla="*/ 1145 h 226590"/>
              <a:gd name="connsiteX0" fmla="*/ 0 w 265398"/>
              <a:gd name="connsiteY0" fmla="*/ 1145 h 229094"/>
              <a:gd name="connsiteX1" fmla="*/ 265398 w 265398"/>
              <a:gd name="connsiteY1" fmla="*/ 0 h 229094"/>
              <a:gd name="connsiteX2" fmla="*/ 174175 w 265398"/>
              <a:gd name="connsiteY2" fmla="*/ 229094 h 229094"/>
              <a:gd name="connsiteX3" fmla="*/ 1145 w 265398"/>
              <a:gd name="connsiteY3" fmla="*/ 223675 h 229094"/>
              <a:gd name="connsiteX4" fmla="*/ 0 w 265398"/>
              <a:gd name="connsiteY4" fmla="*/ 1145 h 229094"/>
              <a:gd name="connsiteX0" fmla="*/ 0 w 265398"/>
              <a:gd name="connsiteY0" fmla="*/ 1145 h 223675"/>
              <a:gd name="connsiteX1" fmla="*/ 265398 w 265398"/>
              <a:gd name="connsiteY1" fmla="*/ 0 h 223675"/>
              <a:gd name="connsiteX2" fmla="*/ 176679 w 265398"/>
              <a:gd name="connsiteY2" fmla="*/ 221583 h 223675"/>
              <a:gd name="connsiteX3" fmla="*/ 1145 w 265398"/>
              <a:gd name="connsiteY3" fmla="*/ 223675 h 223675"/>
              <a:gd name="connsiteX4" fmla="*/ 0 w 265398"/>
              <a:gd name="connsiteY4" fmla="*/ 1145 h 223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98" h="223675">
                <a:moveTo>
                  <a:pt x="0" y="1145"/>
                </a:moveTo>
                <a:lnTo>
                  <a:pt x="265398" y="0"/>
                </a:lnTo>
                <a:lnTo>
                  <a:pt x="176679" y="221583"/>
                </a:lnTo>
                <a:lnTo>
                  <a:pt x="1145" y="223675"/>
                </a:lnTo>
                <a:cubicBezTo>
                  <a:pt x="763" y="149498"/>
                  <a:pt x="382" y="75322"/>
                  <a:pt x="0" y="11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651447F-61FF-4EDE-83E0-C804B98587AA}"/>
              </a:ext>
            </a:extLst>
          </p:cNvPr>
          <p:cNvCxnSpPr>
            <a:cxnSpLocks/>
          </p:cNvCxnSpPr>
          <p:nvPr userDrawn="1"/>
        </p:nvCxnSpPr>
        <p:spPr>
          <a:xfrm>
            <a:off x="941408" y="293077"/>
            <a:ext cx="11250592"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219448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5_Content-2Columns">
    <p:spTree>
      <p:nvGrpSpPr>
        <p:cNvPr id="1" name=""/>
        <p:cNvGrpSpPr/>
        <p:nvPr/>
      </p:nvGrpSpPr>
      <p:grpSpPr>
        <a:xfrm>
          <a:off x="0" y="0"/>
          <a:ext cx="0" cy="0"/>
          <a:chOff x="0" y="0"/>
          <a:chExt cx="0" cy="0"/>
        </a:xfrm>
      </p:grpSpPr>
      <p:pic>
        <p:nvPicPr>
          <p:cNvPr id="62" name="Picture 61" descr="Shape, arrow&#10;&#10;Description automatically generated">
            <a:extLst>
              <a:ext uri="{FF2B5EF4-FFF2-40B4-BE49-F238E27FC236}">
                <a16:creationId xmlns:a16="http://schemas.microsoft.com/office/drawing/2014/main" id="{9974C3CC-A607-3745-BA7A-FA5AC73F305B}"/>
              </a:ext>
            </a:extLst>
          </p:cNvPr>
          <p:cNvPicPr>
            <a:picLocks noChangeAspect="1"/>
          </p:cNvPicPr>
          <p:nvPr userDrawn="1"/>
        </p:nvPicPr>
        <p:blipFill>
          <a:blip r:embed="rId2"/>
          <a:stretch>
            <a:fillRect/>
          </a:stretch>
        </p:blipFill>
        <p:spPr>
          <a:xfrm>
            <a:off x="11379200" y="5194300"/>
            <a:ext cx="812800" cy="1663700"/>
          </a:xfrm>
          <a:prstGeom prst="rect">
            <a:avLst/>
          </a:prstGeom>
        </p:spPr>
      </p:pic>
      <p:sp>
        <p:nvSpPr>
          <p:cNvPr id="34" name="Text Placeholder 9">
            <a:extLst>
              <a:ext uri="{FF2B5EF4-FFF2-40B4-BE49-F238E27FC236}">
                <a16:creationId xmlns:a16="http://schemas.microsoft.com/office/drawing/2014/main" id="{27972001-691E-BA48-B644-FC58832C0D89}"/>
              </a:ext>
            </a:extLst>
          </p:cNvPr>
          <p:cNvSpPr>
            <a:spLocks noGrp="1"/>
          </p:cNvSpPr>
          <p:nvPr>
            <p:ph type="body" sz="quarter" idx="12" hasCustomPrompt="1"/>
          </p:nvPr>
        </p:nvSpPr>
        <p:spPr>
          <a:xfrm>
            <a:off x="453173" y="1843688"/>
            <a:ext cx="4929505" cy="438150"/>
          </a:xfrm>
        </p:spPr>
        <p:txBody>
          <a:bodyPr>
            <a:normAutofit/>
          </a:bodyPr>
          <a:lstStyle>
            <a:lvl1pPr marL="0" indent="0">
              <a:buNone/>
              <a:defRPr sz="20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a:t>
            </a:r>
          </a:p>
        </p:txBody>
      </p:sp>
      <p:sp>
        <p:nvSpPr>
          <p:cNvPr id="54" name="Content Placeholder 2">
            <a:extLst>
              <a:ext uri="{FF2B5EF4-FFF2-40B4-BE49-F238E27FC236}">
                <a16:creationId xmlns:a16="http://schemas.microsoft.com/office/drawing/2014/main" id="{523C9F11-C0EB-0F40-9588-54511DC7FD71}"/>
              </a:ext>
            </a:extLst>
          </p:cNvPr>
          <p:cNvSpPr>
            <a:spLocks noGrp="1"/>
          </p:cNvSpPr>
          <p:nvPr>
            <p:ph sz="quarter" idx="20" hasCustomPrompt="1"/>
          </p:nvPr>
        </p:nvSpPr>
        <p:spPr>
          <a:xfrm>
            <a:off x="467779" y="2483452"/>
            <a:ext cx="4929506" cy="3529530"/>
          </a:xfrm>
        </p:spPr>
        <p:txBody>
          <a:bodyPr>
            <a:normAutofit/>
          </a:bodyPr>
          <a:lstStyle>
            <a:lvl1pPr marL="0" indent="0">
              <a:buNone/>
              <a:defRPr sz="1600" b="0" i="0">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61" name="TextBox 60">
            <a:extLst>
              <a:ext uri="{FF2B5EF4-FFF2-40B4-BE49-F238E27FC236}">
                <a16:creationId xmlns:a16="http://schemas.microsoft.com/office/drawing/2014/main" id="{6C4B6C28-9513-F54A-8F27-67493FF91D66}"/>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
        <p:nvSpPr>
          <p:cNvPr id="16" name="Text Placeholder 9">
            <a:extLst>
              <a:ext uri="{FF2B5EF4-FFF2-40B4-BE49-F238E27FC236}">
                <a16:creationId xmlns:a16="http://schemas.microsoft.com/office/drawing/2014/main" id="{6CBB6A1D-98A5-0D4F-8897-67506D31912F}"/>
              </a:ext>
            </a:extLst>
          </p:cNvPr>
          <p:cNvSpPr>
            <a:spLocks noGrp="1"/>
          </p:cNvSpPr>
          <p:nvPr>
            <p:ph type="body" sz="quarter" idx="21" hasCustomPrompt="1"/>
          </p:nvPr>
        </p:nvSpPr>
        <p:spPr>
          <a:xfrm>
            <a:off x="5963990" y="1843688"/>
            <a:ext cx="4929505" cy="438150"/>
          </a:xfrm>
        </p:spPr>
        <p:txBody>
          <a:bodyPr>
            <a:normAutofit/>
          </a:bodyPr>
          <a:lstStyle>
            <a:lvl1pPr marL="0" indent="0">
              <a:buNone/>
              <a:defRPr sz="20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a:t>
            </a:r>
          </a:p>
        </p:txBody>
      </p:sp>
      <p:sp>
        <p:nvSpPr>
          <p:cNvPr id="18" name="Content Placeholder 2">
            <a:extLst>
              <a:ext uri="{FF2B5EF4-FFF2-40B4-BE49-F238E27FC236}">
                <a16:creationId xmlns:a16="http://schemas.microsoft.com/office/drawing/2014/main" id="{7028D222-2192-384C-85BF-1B0F9055E992}"/>
              </a:ext>
            </a:extLst>
          </p:cNvPr>
          <p:cNvSpPr>
            <a:spLocks noGrp="1"/>
          </p:cNvSpPr>
          <p:nvPr>
            <p:ph sz="quarter" idx="23" hasCustomPrompt="1"/>
          </p:nvPr>
        </p:nvSpPr>
        <p:spPr>
          <a:xfrm>
            <a:off x="5978596" y="2483451"/>
            <a:ext cx="4929506" cy="3529519"/>
          </a:xfrm>
        </p:spPr>
        <p:txBody>
          <a:bodyPr>
            <a:normAutofit/>
          </a:bodyPr>
          <a:lstStyle>
            <a:lvl1pPr marL="0" indent="0">
              <a:buNone/>
              <a:defRPr sz="1600" b="0" i="0">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13" name="Rectangle 9">
            <a:extLst>
              <a:ext uri="{FF2B5EF4-FFF2-40B4-BE49-F238E27FC236}">
                <a16:creationId xmlns:a16="http://schemas.microsoft.com/office/drawing/2014/main" id="{B50295CF-29E5-4823-AA4F-7721FC363912}"/>
              </a:ext>
            </a:extLst>
          </p:cNvPr>
          <p:cNvSpPr/>
          <p:nvPr userDrawn="1"/>
        </p:nvSpPr>
        <p:spPr>
          <a:xfrm>
            <a:off x="0" y="158262"/>
            <a:ext cx="336550" cy="283641"/>
          </a:xfrm>
          <a:custGeom>
            <a:avLst/>
            <a:gdLst>
              <a:gd name="connsiteX0" fmla="*/ 0 w 12192000"/>
              <a:gd name="connsiteY0" fmla="*/ 0 h 226590"/>
              <a:gd name="connsiteX1" fmla="*/ 12192000 w 12192000"/>
              <a:gd name="connsiteY1" fmla="*/ 0 h 226590"/>
              <a:gd name="connsiteX2" fmla="*/ 12192000 w 12192000"/>
              <a:gd name="connsiteY2" fmla="*/ 226590 h 226590"/>
              <a:gd name="connsiteX3" fmla="*/ 0 w 12192000"/>
              <a:gd name="connsiteY3" fmla="*/ 226590 h 226590"/>
              <a:gd name="connsiteX4" fmla="*/ 0 w 121920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0 w 12268200"/>
              <a:gd name="connsiteY3" fmla="*/ 226590 h 226590"/>
              <a:gd name="connsiteX4" fmla="*/ 0 w 122682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11887200 w 12268200"/>
              <a:gd name="connsiteY3" fmla="*/ 226590 h 226590"/>
              <a:gd name="connsiteX4" fmla="*/ 0 w 12268200"/>
              <a:gd name="connsiteY4" fmla="*/ 0 h 226590"/>
              <a:gd name="connsiteX0" fmla="*/ 104932 w 381000"/>
              <a:gd name="connsiteY0" fmla="*/ 0 h 241580"/>
              <a:gd name="connsiteX1" fmla="*/ 381000 w 381000"/>
              <a:gd name="connsiteY1" fmla="*/ 14990 h 241580"/>
              <a:gd name="connsiteX2" fmla="*/ 304800 w 381000"/>
              <a:gd name="connsiteY2" fmla="*/ 241580 h 241580"/>
              <a:gd name="connsiteX3" fmla="*/ 0 w 381000"/>
              <a:gd name="connsiteY3" fmla="*/ 241580 h 241580"/>
              <a:gd name="connsiteX4" fmla="*/ 104932 w 381000"/>
              <a:gd name="connsiteY4" fmla="*/ 0 h 241580"/>
              <a:gd name="connsiteX0" fmla="*/ 0 w 276068"/>
              <a:gd name="connsiteY0" fmla="*/ 0 h 264065"/>
              <a:gd name="connsiteX1" fmla="*/ 276068 w 276068"/>
              <a:gd name="connsiteY1" fmla="*/ 14990 h 264065"/>
              <a:gd name="connsiteX2" fmla="*/ 199868 w 276068"/>
              <a:gd name="connsiteY2" fmla="*/ 241580 h 264065"/>
              <a:gd name="connsiteX3" fmla="*/ 14990 w 276068"/>
              <a:gd name="connsiteY3" fmla="*/ 264065 h 264065"/>
              <a:gd name="connsiteX4" fmla="*/ 0 w 276068"/>
              <a:gd name="connsiteY4" fmla="*/ 0 h 264065"/>
              <a:gd name="connsiteX0" fmla="*/ 0 w 268573"/>
              <a:gd name="connsiteY0" fmla="*/ 7495 h 249075"/>
              <a:gd name="connsiteX1" fmla="*/ 268573 w 268573"/>
              <a:gd name="connsiteY1" fmla="*/ 0 h 249075"/>
              <a:gd name="connsiteX2" fmla="*/ 192373 w 268573"/>
              <a:gd name="connsiteY2" fmla="*/ 226590 h 249075"/>
              <a:gd name="connsiteX3" fmla="*/ 7495 w 268573"/>
              <a:gd name="connsiteY3" fmla="*/ 249075 h 249075"/>
              <a:gd name="connsiteX4" fmla="*/ 0 w 268573"/>
              <a:gd name="connsiteY4" fmla="*/ 7495 h 249075"/>
              <a:gd name="connsiteX0" fmla="*/ 0 w 268573"/>
              <a:gd name="connsiteY0" fmla="*/ 7495 h 226590"/>
              <a:gd name="connsiteX1" fmla="*/ 268573 w 268573"/>
              <a:gd name="connsiteY1" fmla="*/ 0 h 226590"/>
              <a:gd name="connsiteX2" fmla="*/ 192373 w 268573"/>
              <a:gd name="connsiteY2" fmla="*/ 226590 h 226590"/>
              <a:gd name="connsiteX3" fmla="*/ 4320 w 268573"/>
              <a:gd name="connsiteY3" fmla="*/ 223675 h 226590"/>
              <a:gd name="connsiteX4" fmla="*/ 0 w 268573"/>
              <a:gd name="connsiteY4" fmla="*/ 7495 h 226590"/>
              <a:gd name="connsiteX0" fmla="*/ 0 w 265398"/>
              <a:gd name="connsiteY0" fmla="*/ 1145 h 226590"/>
              <a:gd name="connsiteX1" fmla="*/ 265398 w 265398"/>
              <a:gd name="connsiteY1" fmla="*/ 0 h 226590"/>
              <a:gd name="connsiteX2" fmla="*/ 189198 w 265398"/>
              <a:gd name="connsiteY2" fmla="*/ 226590 h 226590"/>
              <a:gd name="connsiteX3" fmla="*/ 1145 w 265398"/>
              <a:gd name="connsiteY3" fmla="*/ 223675 h 226590"/>
              <a:gd name="connsiteX4" fmla="*/ 0 w 265398"/>
              <a:gd name="connsiteY4" fmla="*/ 1145 h 226590"/>
              <a:gd name="connsiteX0" fmla="*/ 0 w 265398"/>
              <a:gd name="connsiteY0" fmla="*/ 1145 h 229094"/>
              <a:gd name="connsiteX1" fmla="*/ 265398 w 265398"/>
              <a:gd name="connsiteY1" fmla="*/ 0 h 229094"/>
              <a:gd name="connsiteX2" fmla="*/ 174175 w 265398"/>
              <a:gd name="connsiteY2" fmla="*/ 229094 h 229094"/>
              <a:gd name="connsiteX3" fmla="*/ 1145 w 265398"/>
              <a:gd name="connsiteY3" fmla="*/ 223675 h 229094"/>
              <a:gd name="connsiteX4" fmla="*/ 0 w 265398"/>
              <a:gd name="connsiteY4" fmla="*/ 1145 h 229094"/>
              <a:gd name="connsiteX0" fmla="*/ 0 w 265398"/>
              <a:gd name="connsiteY0" fmla="*/ 1145 h 223675"/>
              <a:gd name="connsiteX1" fmla="*/ 265398 w 265398"/>
              <a:gd name="connsiteY1" fmla="*/ 0 h 223675"/>
              <a:gd name="connsiteX2" fmla="*/ 176679 w 265398"/>
              <a:gd name="connsiteY2" fmla="*/ 221583 h 223675"/>
              <a:gd name="connsiteX3" fmla="*/ 1145 w 265398"/>
              <a:gd name="connsiteY3" fmla="*/ 223675 h 223675"/>
              <a:gd name="connsiteX4" fmla="*/ 0 w 265398"/>
              <a:gd name="connsiteY4" fmla="*/ 1145 h 223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98" h="223675">
                <a:moveTo>
                  <a:pt x="0" y="1145"/>
                </a:moveTo>
                <a:lnTo>
                  <a:pt x="265398" y="0"/>
                </a:lnTo>
                <a:lnTo>
                  <a:pt x="176679" y="221583"/>
                </a:lnTo>
                <a:lnTo>
                  <a:pt x="1145" y="223675"/>
                </a:lnTo>
                <a:cubicBezTo>
                  <a:pt x="763" y="149498"/>
                  <a:pt x="382" y="75322"/>
                  <a:pt x="0" y="11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6FE5999-4A5B-48E3-A5A0-4CB743796C86}"/>
              </a:ext>
            </a:extLst>
          </p:cNvPr>
          <p:cNvCxnSpPr>
            <a:cxnSpLocks/>
          </p:cNvCxnSpPr>
          <p:nvPr userDrawn="1"/>
        </p:nvCxnSpPr>
        <p:spPr>
          <a:xfrm>
            <a:off x="941408" y="293077"/>
            <a:ext cx="11250592" cy="0"/>
          </a:xfrm>
          <a:prstGeom prst="line">
            <a:avLst/>
          </a:prstGeom>
        </p:spPr>
        <p:style>
          <a:lnRef idx="1">
            <a:schemeClr val="accent6"/>
          </a:lnRef>
          <a:fillRef idx="0">
            <a:schemeClr val="accent6"/>
          </a:fillRef>
          <a:effectRef idx="0">
            <a:schemeClr val="accent6"/>
          </a:effectRef>
          <a:fontRef idx="minor">
            <a:schemeClr val="tx1"/>
          </a:fontRef>
        </p:style>
      </p:cxnSp>
      <p:sp>
        <p:nvSpPr>
          <p:cNvPr id="12" name="Title 1">
            <a:extLst>
              <a:ext uri="{FF2B5EF4-FFF2-40B4-BE49-F238E27FC236}">
                <a16:creationId xmlns:a16="http://schemas.microsoft.com/office/drawing/2014/main" id="{BF766045-D6C6-4001-96C1-2CFED85076F3}"/>
              </a:ext>
            </a:extLst>
          </p:cNvPr>
          <p:cNvSpPr>
            <a:spLocks noGrp="1"/>
          </p:cNvSpPr>
          <p:nvPr>
            <p:ph type="title"/>
          </p:nvPr>
        </p:nvSpPr>
        <p:spPr>
          <a:xfrm>
            <a:off x="480692" y="741506"/>
            <a:ext cx="10427410" cy="724988"/>
          </a:xfrm>
          <a:prstGeom prst="rect">
            <a:avLst/>
          </a:prstGeom>
        </p:spPr>
        <p:txBody>
          <a:bodyPr anchor="b"/>
          <a:lstStyle>
            <a:lvl1pPr>
              <a:lnSpc>
                <a:spcPct val="100000"/>
              </a:lnSpc>
              <a:defRPr sz="3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781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5_Content-3Columns">
    <p:spTree>
      <p:nvGrpSpPr>
        <p:cNvPr id="1" name=""/>
        <p:cNvGrpSpPr/>
        <p:nvPr/>
      </p:nvGrpSpPr>
      <p:grpSpPr>
        <a:xfrm>
          <a:off x="0" y="0"/>
          <a:ext cx="0" cy="0"/>
          <a:chOff x="0" y="0"/>
          <a:chExt cx="0" cy="0"/>
        </a:xfrm>
      </p:grpSpPr>
      <p:pic>
        <p:nvPicPr>
          <p:cNvPr id="62" name="Picture 61" descr="Shape, arrow&#10;&#10;Description automatically generated">
            <a:extLst>
              <a:ext uri="{FF2B5EF4-FFF2-40B4-BE49-F238E27FC236}">
                <a16:creationId xmlns:a16="http://schemas.microsoft.com/office/drawing/2014/main" id="{9974C3CC-A607-3745-BA7A-FA5AC73F305B}"/>
              </a:ext>
            </a:extLst>
          </p:cNvPr>
          <p:cNvPicPr>
            <a:picLocks noChangeAspect="1"/>
          </p:cNvPicPr>
          <p:nvPr userDrawn="1"/>
        </p:nvPicPr>
        <p:blipFill>
          <a:blip r:embed="rId2"/>
          <a:stretch>
            <a:fillRect/>
          </a:stretch>
        </p:blipFill>
        <p:spPr>
          <a:xfrm>
            <a:off x="11379200" y="5194300"/>
            <a:ext cx="812800" cy="1663700"/>
          </a:xfrm>
          <a:prstGeom prst="rect">
            <a:avLst/>
          </a:prstGeom>
        </p:spPr>
      </p:pic>
      <p:sp>
        <p:nvSpPr>
          <p:cNvPr id="34" name="Text Placeholder 9">
            <a:extLst>
              <a:ext uri="{FF2B5EF4-FFF2-40B4-BE49-F238E27FC236}">
                <a16:creationId xmlns:a16="http://schemas.microsoft.com/office/drawing/2014/main" id="{27972001-691E-BA48-B644-FC58832C0D89}"/>
              </a:ext>
            </a:extLst>
          </p:cNvPr>
          <p:cNvSpPr>
            <a:spLocks noGrp="1"/>
          </p:cNvSpPr>
          <p:nvPr>
            <p:ph type="body" sz="quarter" idx="12" hasCustomPrompt="1"/>
          </p:nvPr>
        </p:nvSpPr>
        <p:spPr>
          <a:xfrm>
            <a:off x="480696" y="1813495"/>
            <a:ext cx="3281520" cy="438150"/>
          </a:xfrm>
        </p:spPr>
        <p:txBody>
          <a:bodyPr>
            <a:normAutofit/>
          </a:bodyPr>
          <a:lstStyle>
            <a:lvl1pPr marL="0" indent="0">
              <a:buNone/>
              <a:defRPr sz="20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a:t>
            </a:r>
          </a:p>
        </p:txBody>
      </p:sp>
      <p:sp>
        <p:nvSpPr>
          <p:cNvPr id="54" name="Content Placeholder 2">
            <a:extLst>
              <a:ext uri="{FF2B5EF4-FFF2-40B4-BE49-F238E27FC236}">
                <a16:creationId xmlns:a16="http://schemas.microsoft.com/office/drawing/2014/main" id="{523C9F11-C0EB-0F40-9588-54511DC7FD71}"/>
              </a:ext>
            </a:extLst>
          </p:cNvPr>
          <p:cNvSpPr>
            <a:spLocks noGrp="1"/>
          </p:cNvSpPr>
          <p:nvPr>
            <p:ph sz="quarter" idx="20" hasCustomPrompt="1"/>
          </p:nvPr>
        </p:nvSpPr>
        <p:spPr>
          <a:xfrm>
            <a:off x="495301" y="2453259"/>
            <a:ext cx="3266914" cy="3619740"/>
          </a:xfrm>
        </p:spPr>
        <p:txBody>
          <a:bodyPr>
            <a:normAutofit/>
          </a:bodyPr>
          <a:lstStyle>
            <a:lvl1pPr marL="0" indent="0">
              <a:buNone/>
              <a:defRPr sz="1600" b="0" i="0">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a:t>
            </a:r>
          </a:p>
        </p:txBody>
      </p:sp>
      <p:sp>
        <p:nvSpPr>
          <p:cNvPr id="61" name="TextBox 60">
            <a:extLst>
              <a:ext uri="{FF2B5EF4-FFF2-40B4-BE49-F238E27FC236}">
                <a16:creationId xmlns:a16="http://schemas.microsoft.com/office/drawing/2014/main" id="{6C4B6C28-9513-F54A-8F27-67493FF91D66}"/>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
        <p:nvSpPr>
          <p:cNvPr id="13" name="Text Placeholder 9">
            <a:extLst>
              <a:ext uri="{FF2B5EF4-FFF2-40B4-BE49-F238E27FC236}">
                <a16:creationId xmlns:a16="http://schemas.microsoft.com/office/drawing/2014/main" id="{56803B9D-E834-104F-AE47-F8589ADD49AB}"/>
              </a:ext>
            </a:extLst>
          </p:cNvPr>
          <p:cNvSpPr>
            <a:spLocks noGrp="1"/>
          </p:cNvSpPr>
          <p:nvPr>
            <p:ph type="body" sz="quarter" idx="21" hasCustomPrompt="1"/>
          </p:nvPr>
        </p:nvSpPr>
        <p:spPr>
          <a:xfrm>
            <a:off x="8005123" y="1813495"/>
            <a:ext cx="3374078" cy="438150"/>
          </a:xfrm>
        </p:spPr>
        <p:txBody>
          <a:bodyPr>
            <a:normAutofit/>
          </a:bodyPr>
          <a:lstStyle>
            <a:lvl1pPr marL="0" indent="0">
              <a:buNone/>
              <a:defRPr sz="20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a:t>
            </a:r>
          </a:p>
        </p:txBody>
      </p:sp>
      <p:sp>
        <p:nvSpPr>
          <p:cNvPr id="15" name="Content Placeholder 2">
            <a:extLst>
              <a:ext uri="{FF2B5EF4-FFF2-40B4-BE49-F238E27FC236}">
                <a16:creationId xmlns:a16="http://schemas.microsoft.com/office/drawing/2014/main" id="{0D4C3909-33A8-2A4E-A348-D3B474F6A9A3}"/>
              </a:ext>
            </a:extLst>
          </p:cNvPr>
          <p:cNvSpPr>
            <a:spLocks noGrp="1"/>
          </p:cNvSpPr>
          <p:nvPr>
            <p:ph sz="quarter" idx="23" hasCustomPrompt="1"/>
          </p:nvPr>
        </p:nvSpPr>
        <p:spPr>
          <a:xfrm>
            <a:off x="8019728" y="2453259"/>
            <a:ext cx="3359472" cy="3542456"/>
          </a:xfrm>
        </p:spPr>
        <p:txBody>
          <a:bodyPr>
            <a:normAutofit/>
          </a:bodyPr>
          <a:lstStyle>
            <a:lvl1pPr marL="0" indent="0">
              <a:buNone/>
              <a:defRPr sz="1600" b="0" i="0">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a:t>
            </a:r>
          </a:p>
        </p:txBody>
      </p:sp>
      <p:sp>
        <p:nvSpPr>
          <p:cNvPr id="20" name="Text Placeholder 9">
            <a:extLst>
              <a:ext uri="{FF2B5EF4-FFF2-40B4-BE49-F238E27FC236}">
                <a16:creationId xmlns:a16="http://schemas.microsoft.com/office/drawing/2014/main" id="{D59D035A-1E52-A740-9BE4-E9A7CAAA832A}"/>
              </a:ext>
            </a:extLst>
          </p:cNvPr>
          <p:cNvSpPr>
            <a:spLocks noGrp="1"/>
          </p:cNvSpPr>
          <p:nvPr>
            <p:ph type="body" sz="quarter" idx="24" hasCustomPrompt="1"/>
          </p:nvPr>
        </p:nvSpPr>
        <p:spPr>
          <a:xfrm>
            <a:off x="4262282" y="1813495"/>
            <a:ext cx="3281520" cy="438150"/>
          </a:xfrm>
        </p:spPr>
        <p:txBody>
          <a:bodyPr>
            <a:normAutofit/>
          </a:bodyPr>
          <a:lstStyle>
            <a:lvl1pPr marL="0" indent="0">
              <a:buNone/>
              <a:defRPr sz="20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a:t>
            </a:r>
          </a:p>
        </p:txBody>
      </p:sp>
      <p:sp>
        <p:nvSpPr>
          <p:cNvPr id="22" name="Content Placeholder 2">
            <a:extLst>
              <a:ext uri="{FF2B5EF4-FFF2-40B4-BE49-F238E27FC236}">
                <a16:creationId xmlns:a16="http://schemas.microsoft.com/office/drawing/2014/main" id="{C5B5476F-6BDA-B248-AF57-5288892351B8}"/>
              </a:ext>
            </a:extLst>
          </p:cNvPr>
          <p:cNvSpPr>
            <a:spLocks noGrp="1"/>
          </p:cNvSpPr>
          <p:nvPr>
            <p:ph sz="quarter" idx="26" hasCustomPrompt="1"/>
          </p:nvPr>
        </p:nvSpPr>
        <p:spPr>
          <a:xfrm>
            <a:off x="4276887" y="2453258"/>
            <a:ext cx="3266914" cy="3542457"/>
          </a:xfrm>
        </p:spPr>
        <p:txBody>
          <a:bodyPr>
            <a:normAutofit/>
          </a:bodyPr>
          <a:lstStyle>
            <a:lvl1pPr marL="0" indent="0">
              <a:buNone/>
              <a:defRPr sz="1600" b="0" i="0">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a:t>
            </a:r>
          </a:p>
        </p:txBody>
      </p:sp>
      <p:sp>
        <p:nvSpPr>
          <p:cNvPr id="14" name="Rectangle 9">
            <a:extLst>
              <a:ext uri="{FF2B5EF4-FFF2-40B4-BE49-F238E27FC236}">
                <a16:creationId xmlns:a16="http://schemas.microsoft.com/office/drawing/2014/main" id="{B3565ECF-48F4-40A6-9E2B-BCB1D7BA8068}"/>
              </a:ext>
            </a:extLst>
          </p:cNvPr>
          <p:cNvSpPr/>
          <p:nvPr userDrawn="1"/>
        </p:nvSpPr>
        <p:spPr>
          <a:xfrm>
            <a:off x="0" y="158262"/>
            <a:ext cx="336550" cy="283641"/>
          </a:xfrm>
          <a:custGeom>
            <a:avLst/>
            <a:gdLst>
              <a:gd name="connsiteX0" fmla="*/ 0 w 12192000"/>
              <a:gd name="connsiteY0" fmla="*/ 0 h 226590"/>
              <a:gd name="connsiteX1" fmla="*/ 12192000 w 12192000"/>
              <a:gd name="connsiteY1" fmla="*/ 0 h 226590"/>
              <a:gd name="connsiteX2" fmla="*/ 12192000 w 12192000"/>
              <a:gd name="connsiteY2" fmla="*/ 226590 h 226590"/>
              <a:gd name="connsiteX3" fmla="*/ 0 w 12192000"/>
              <a:gd name="connsiteY3" fmla="*/ 226590 h 226590"/>
              <a:gd name="connsiteX4" fmla="*/ 0 w 121920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0 w 12268200"/>
              <a:gd name="connsiteY3" fmla="*/ 226590 h 226590"/>
              <a:gd name="connsiteX4" fmla="*/ 0 w 122682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11887200 w 12268200"/>
              <a:gd name="connsiteY3" fmla="*/ 226590 h 226590"/>
              <a:gd name="connsiteX4" fmla="*/ 0 w 12268200"/>
              <a:gd name="connsiteY4" fmla="*/ 0 h 226590"/>
              <a:gd name="connsiteX0" fmla="*/ 104932 w 381000"/>
              <a:gd name="connsiteY0" fmla="*/ 0 h 241580"/>
              <a:gd name="connsiteX1" fmla="*/ 381000 w 381000"/>
              <a:gd name="connsiteY1" fmla="*/ 14990 h 241580"/>
              <a:gd name="connsiteX2" fmla="*/ 304800 w 381000"/>
              <a:gd name="connsiteY2" fmla="*/ 241580 h 241580"/>
              <a:gd name="connsiteX3" fmla="*/ 0 w 381000"/>
              <a:gd name="connsiteY3" fmla="*/ 241580 h 241580"/>
              <a:gd name="connsiteX4" fmla="*/ 104932 w 381000"/>
              <a:gd name="connsiteY4" fmla="*/ 0 h 241580"/>
              <a:gd name="connsiteX0" fmla="*/ 0 w 276068"/>
              <a:gd name="connsiteY0" fmla="*/ 0 h 264065"/>
              <a:gd name="connsiteX1" fmla="*/ 276068 w 276068"/>
              <a:gd name="connsiteY1" fmla="*/ 14990 h 264065"/>
              <a:gd name="connsiteX2" fmla="*/ 199868 w 276068"/>
              <a:gd name="connsiteY2" fmla="*/ 241580 h 264065"/>
              <a:gd name="connsiteX3" fmla="*/ 14990 w 276068"/>
              <a:gd name="connsiteY3" fmla="*/ 264065 h 264065"/>
              <a:gd name="connsiteX4" fmla="*/ 0 w 276068"/>
              <a:gd name="connsiteY4" fmla="*/ 0 h 264065"/>
              <a:gd name="connsiteX0" fmla="*/ 0 w 268573"/>
              <a:gd name="connsiteY0" fmla="*/ 7495 h 249075"/>
              <a:gd name="connsiteX1" fmla="*/ 268573 w 268573"/>
              <a:gd name="connsiteY1" fmla="*/ 0 h 249075"/>
              <a:gd name="connsiteX2" fmla="*/ 192373 w 268573"/>
              <a:gd name="connsiteY2" fmla="*/ 226590 h 249075"/>
              <a:gd name="connsiteX3" fmla="*/ 7495 w 268573"/>
              <a:gd name="connsiteY3" fmla="*/ 249075 h 249075"/>
              <a:gd name="connsiteX4" fmla="*/ 0 w 268573"/>
              <a:gd name="connsiteY4" fmla="*/ 7495 h 249075"/>
              <a:gd name="connsiteX0" fmla="*/ 0 w 268573"/>
              <a:gd name="connsiteY0" fmla="*/ 7495 h 226590"/>
              <a:gd name="connsiteX1" fmla="*/ 268573 w 268573"/>
              <a:gd name="connsiteY1" fmla="*/ 0 h 226590"/>
              <a:gd name="connsiteX2" fmla="*/ 192373 w 268573"/>
              <a:gd name="connsiteY2" fmla="*/ 226590 h 226590"/>
              <a:gd name="connsiteX3" fmla="*/ 4320 w 268573"/>
              <a:gd name="connsiteY3" fmla="*/ 223675 h 226590"/>
              <a:gd name="connsiteX4" fmla="*/ 0 w 268573"/>
              <a:gd name="connsiteY4" fmla="*/ 7495 h 226590"/>
              <a:gd name="connsiteX0" fmla="*/ 0 w 265398"/>
              <a:gd name="connsiteY0" fmla="*/ 1145 h 226590"/>
              <a:gd name="connsiteX1" fmla="*/ 265398 w 265398"/>
              <a:gd name="connsiteY1" fmla="*/ 0 h 226590"/>
              <a:gd name="connsiteX2" fmla="*/ 189198 w 265398"/>
              <a:gd name="connsiteY2" fmla="*/ 226590 h 226590"/>
              <a:gd name="connsiteX3" fmla="*/ 1145 w 265398"/>
              <a:gd name="connsiteY3" fmla="*/ 223675 h 226590"/>
              <a:gd name="connsiteX4" fmla="*/ 0 w 265398"/>
              <a:gd name="connsiteY4" fmla="*/ 1145 h 226590"/>
              <a:gd name="connsiteX0" fmla="*/ 0 w 265398"/>
              <a:gd name="connsiteY0" fmla="*/ 1145 h 229094"/>
              <a:gd name="connsiteX1" fmla="*/ 265398 w 265398"/>
              <a:gd name="connsiteY1" fmla="*/ 0 h 229094"/>
              <a:gd name="connsiteX2" fmla="*/ 174175 w 265398"/>
              <a:gd name="connsiteY2" fmla="*/ 229094 h 229094"/>
              <a:gd name="connsiteX3" fmla="*/ 1145 w 265398"/>
              <a:gd name="connsiteY3" fmla="*/ 223675 h 229094"/>
              <a:gd name="connsiteX4" fmla="*/ 0 w 265398"/>
              <a:gd name="connsiteY4" fmla="*/ 1145 h 229094"/>
              <a:gd name="connsiteX0" fmla="*/ 0 w 265398"/>
              <a:gd name="connsiteY0" fmla="*/ 1145 h 223675"/>
              <a:gd name="connsiteX1" fmla="*/ 265398 w 265398"/>
              <a:gd name="connsiteY1" fmla="*/ 0 h 223675"/>
              <a:gd name="connsiteX2" fmla="*/ 176679 w 265398"/>
              <a:gd name="connsiteY2" fmla="*/ 221583 h 223675"/>
              <a:gd name="connsiteX3" fmla="*/ 1145 w 265398"/>
              <a:gd name="connsiteY3" fmla="*/ 223675 h 223675"/>
              <a:gd name="connsiteX4" fmla="*/ 0 w 265398"/>
              <a:gd name="connsiteY4" fmla="*/ 1145 h 223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98" h="223675">
                <a:moveTo>
                  <a:pt x="0" y="1145"/>
                </a:moveTo>
                <a:lnTo>
                  <a:pt x="265398" y="0"/>
                </a:lnTo>
                <a:lnTo>
                  <a:pt x="176679" y="221583"/>
                </a:lnTo>
                <a:lnTo>
                  <a:pt x="1145" y="223675"/>
                </a:lnTo>
                <a:cubicBezTo>
                  <a:pt x="763" y="149498"/>
                  <a:pt x="382" y="75322"/>
                  <a:pt x="0" y="11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DB72FD58-1F27-443E-BC3A-7D9D7E8C2E45}"/>
              </a:ext>
            </a:extLst>
          </p:cNvPr>
          <p:cNvCxnSpPr>
            <a:cxnSpLocks/>
          </p:cNvCxnSpPr>
          <p:nvPr userDrawn="1"/>
        </p:nvCxnSpPr>
        <p:spPr>
          <a:xfrm>
            <a:off x="941408" y="293077"/>
            <a:ext cx="11250592" cy="0"/>
          </a:xfrm>
          <a:prstGeom prst="line">
            <a:avLst/>
          </a:prstGeom>
        </p:spPr>
        <p:style>
          <a:lnRef idx="1">
            <a:schemeClr val="accent6"/>
          </a:lnRef>
          <a:fillRef idx="0">
            <a:schemeClr val="accent6"/>
          </a:fillRef>
          <a:effectRef idx="0">
            <a:schemeClr val="accent6"/>
          </a:effectRef>
          <a:fontRef idx="minor">
            <a:schemeClr val="tx1"/>
          </a:fontRef>
        </p:style>
      </p:cxnSp>
      <p:sp>
        <p:nvSpPr>
          <p:cNvPr id="16" name="Title 1">
            <a:extLst>
              <a:ext uri="{FF2B5EF4-FFF2-40B4-BE49-F238E27FC236}">
                <a16:creationId xmlns:a16="http://schemas.microsoft.com/office/drawing/2014/main" id="{DDE36BDC-A218-4A9E-93E9-EDF950C8529D}"/>
              </a:ext>
            </a:extLst>
          </p:cNvPr>
          <p:cNvSpPr>
            <a:spLocks noGrp="1"/>
          </p:cNvSpPr>
          <p:nvPr>
            <p:ph type="title"/>
          </p:nvPr>
        </p:nvSpPr>
        <p:spPr>
          <a:xfrm>
            <a:off x="480692" y="732880"/>
            <a:ext cx="10898508" cy="724988"/>
          </a:xfrm>
          <a:prstGeom prst="rect">
            <a:avLst/>
          </a:prstGeom>
        </p:spPr>
        <p:txBody>
          <a:bodyPr anchor="b"/>
          <a:lstStyle>
            <a:lvl1pPr>
              <a:lnSpc>
                <a:spcPct val="100000"/>
              </a:lnSpc>
              <a:defRPr sz="3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093530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6_Image-3Bullets">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E6629C3-EF39-2144-A7F0-23C4DBA598DE}"/>
              </a:ext>
            </a:extLst>
          </p:cNvPr>
          <p:cNvSpPr>
            <a:spLocks noGrp="1"/>
          </p:cNvSpPr>
          <p:nvPr>
            <p:ph type="body" sz="quarter" idx="27" hasCustomPrompt="1"/>
          </p:nvPr>
        </p:nvSpPr>
        <p:spPr>
          <a:xfrm>
            <a:off x="5010744" y="1970088"/>
            <a:ext cx="422275" cy="428625"/>
          </a:xfrm>
          <a:solidFill>
            <a:schemeClr val="accent3"/>
          </a:solidFill>
        </p:spPr>
        <p:txBody>
          <a:bodyPr anchor="ctr"/>
          <a:lstStyle>
            <a:lvl1pPr algn="ctr">
              <a:buNone/>
              <a:defRPr sz="1600" b="1">
                <a:solidFill>
                  <a:schemeClr val="bg1"/>
                </a:solidFill>
              </a:defRPr>
            </a:lvl1pPr>
          </a:lstStyle>
          <a:p>
            <a:pPr lvl="0"/>
            <a:r>
              <a:rPr lang="en-US" dirty="0"/>
              <a:t>#</a:t>
            </a:r>
          </a:p>
        </p:txBody>
      </p:sp>
      <p:sp>
        <p:nvSpPr>
          <p:cNvPr id="71" name="Text Placeholder 14">
            <a:extLst>
              <a:ext uri="{FF2B5EF4-FFF2-40B4-BE49-F238E27FC236}">
                <a16:creationId xmlns:a16="http://schemas.microsoft.com/office/drawing/2014/main" id="{EE473888-C157-3E4A-91E1-14AAF92147B8}"/>
              </a:ext>
            </a:extLst>
          </p:cNvPr>
          <p:cNvSpPr>
            <a:spLocks noGrp="1"/>
          </p:cNvSpPr>
          <p:nvPr>
            <p:ph type="body" sz="quarter" idx="28" hasCustomPrompt="1"/>
          </p:nvPr>
        </p:nvSpPr>
        <p:spPr>
          <a:xfrm>
            <a:off x="5010744" y="3643905"/>
            <a:ext cx="422275" cy="428625"/>
          </a:xfrm>
          <a:solidFill>
            <a:schemeClr val="accent3"/>
          </a:solidFill>
        </p:spPr>
        <p:txBody>
          <a:bodyPr anchor="ctr"/>
          <a:lstStyle>
            <a:lvl1pPr algn="ctr">
              <a:buNone/>
              <a:defRPr sz="1600" b="1">
                <a:solidFill>
                  <a:schemeClr val="bg1"/>
                </a:solidFill>
              </a:defRPr>
            </a:lvl1pPr>
          </a:lstStyle>
          <a:p>
            <a:pPr lvl="0"/>
            <a:r>
              <a:rPr lang="en-US" dirty="0"/>
              <a:t>#</a:t>
            </a:r>
          </a:p>
        </p:txBody>
      </p:sp>
      <p:sp>
        <p:nvSpPr>
          <p:cNvPr id="72" name="Text Placeholder 14">
            <a:extLst>
              <a:ext uri="{FF2B5EF4-FFF2-40B4-BE49-F238E27FC236}">
                <a16:creationId xmlns:a16="http://schemas.microsoft.com/office/drawing/2014/main" id="{C59691F3-6D39-064A-BFD4-43EA8A33904A}"/>
              </a:ext>
            </a:extLst>
          </p:cNvPr>
          <p:cNvSpPr>
            <a:spLocks noGrp="1"/>
          </p:cNvSpPr>
          <p:nvPr>
            <p:ph type="body" sz="quarter" idx="29" hasCustomPrompt="1"/>
          </p:nvPr>
        </p:nvSpPr>
        <p:spPr>
          <a:xfrm>
            <a:off x="5010744" y="5255729"/>
            <a:ext cx="422275" cy="428625"/>
          </a:xfrm>
          <a:solidFill>
            <a:schemeClr val="accent3"/>
          </a:solidFill>
        </p:spPr>
        <p:txBody>
          <a:bodyPr anchor="ctr"/>
          <a:lstStyle>
            <a:lvl1pPr algn="ctr">
              <a:buNone/>
              <a:defRPr sz="1600" b="1">
                <a:solidFill>
                  <a:schemeClr val="bg1"/>
                </a:solidFill>
              </a:defRPr>
            </a:lvl1pPr>
          </a:lstStyle>
          <a:p>
            <a:pPr lvl="0"/>
            <a:r>
              <a:rPr lang="en-US" dirty="0"/>
              <a:t>#</a:t>
            </a:r>
          </a:p>
        </p:txBody>
      </p:sp>
      <p:pic>
        <p:nvPicPr>
          <p:cNvPr id="62" name="Picture 61" descr="Shape, arrow&#10;&#10;Description automatically generated">
            <a:extLst>
              <a:ext uri="{FF2B5EF4-FFF2-40B4-BE49-F238E27FC236}">
                <a16:creationId xmlns:a16="http://schemas.microsoft.com/office/drawing/2014/main" id="{9974C3CC-A607-3745-BA7A-FA5AC73F305B}"/>
              </a:ext>
            </a:extLst>
          </p:cNvPr>
          <p:cNvPicPr>
            <a:picLocks noChangeAspect="1"/>
          </p:cNvPicPr>
          <p:nvPr userDrawn="1"/>
        </p:nvPicPr>
        <p:blipFill>
          <a:blip r:embed="rId2"/>
          <a:stretch>
            <a:fillRect/>
          </a:stretch>
        </p:blipFill>
        <p:spPr>
          <a:xfrm>
            <a:off x="11379200" y="5194300"/>
            <a:ext cx="812800" cy="1663700"/>
          </a:xfrm>
          <a:prstGeom prst="rect">
            <a:avLst/>
          </a:prstGeom>
        </p:spPr>
      </p:pic>
      <p:sp>
        <p:nvSpPr>
          <p:cNvPr id="34" name="Text Placeholder 9">
            <a:extLst>
              <a:ext uri="{FF2B5EF4-FFF2-40B4-BE49-F238E27FC236}">
                <a16:creationId xmlns:a16="http://schemas.microsoft.com/office/drawing/2014/main" id="{27972001-691E-BA48-B644-FC58832C0D89}"/>
              </a:ext>
            </a:extLst>
          </p:cNvPr>
          <p:cNvSpPr>
            <a:spLocks noGrp="1"/>
          </p:cNvSpPr>
          <p:nvPr>
            <p:ph type="body" sz="quarter" idx="12" hasCustomPrompt="1"/>
          </p:nvPr>
        </p:nvSpPr>
        <p:spPr>
          <a:xfrm>
            <a:off x="5532120" y="1960575"/>
            <a:ext cx="5545344" cy="438150"/>
          </a:xfrm>
        </p:spPr>
        <p:txBody>
          <a:bodyPr>
            <a:normAutofit/>
          </a:bodyPr>
          <a:lstStyle>
            <a:lvl1pPr marL="0" indent="0">
              <a:buNone/>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a:t>
            </a:r>
          </a:p>
        </p:txBody>
      </p:sp>
      <p:sp>
        <p:nvSpPr>
          <p:cNvPr id="54" name="Content Placeholder 2">
            <a:extLst>
              <a:ext uri="{FF2B5EF4-FFF2-40B4-BE49-F238E27FC236}">
                <a16:creationId xmlns:a16="http://schemas.microsoft.com/office/drawing/2014/main" id="{523C9F11-C0EB-0F40-9588-54511DC7FD71}"/>
              </a:ext>
            </a:extLst>
          </p:cNvPr>
          <p:cNvSpPr>
            <a:spLocks noGrp="1"/>
          </p:cNvSpPr>
          <p:nvPr>
            <p:ph sz="quarter" idx="20" hasCustomPrompt="1"/>
          </p:nvPr>
        </p:nvSpPr>
        <p:spPr>
          <a:xfrm>
            <a:off x="5546725" y="2408671"/>
            <a:ext cx="5545345" cy="656297"/>
          </a:xfrm>
        </p:spPr>
        <p:txBody>
          <a:bodyPr>
            <a:normAutofit/>
          </a:bodyPr>
          <a:lstStyle>
            <a:lvl1pPr marL="0" indent="0">
              <a:buNone/>
              <a:defRPr sz="1600" b="0" i="0">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55" name="Text Placeholder 9">
            <a:extLst>
              <a:ext uri="{FF2B5EF4-FFF2-40B4-BE49-F238E27FC236}">
                <a16:creationId xmlns:a16="http://schemas.microsoft.com/office/drawing/2014/main" id="{04FDC938-F6BA-1A41-A51A-1A452A7E8160}"/>
              </a:ext>
            </a:extLst>
          </p:cNvPr>
          <p:cNvSpPr>
            <a:spLocks noGrp="1"/>
          </p:cNvSpPr>
          <p:nvPr>
            <p:ph type="body" sz="quarter" idx="21" hasCustomPrompt="1"/>
          </p:nvPr>
        </p:nvSpPr>
        <p:spPr>
          <a:xfrm>
            <a:off x="5546724" y="3646635"/>
            <a:ext cx="5545345" cy="438150"/>
          </a:xfrm>
        </p:spPr>
        <p:txBody>
          <a:bodyPr>
            <a:normAutofit/>
          </a:bodyPr>
          <a:lstStyle>
            <a:lvl1pPr marL="0" indent="0">
              <a:buNone/>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a:t>
            </a:r>
          </a:p>
        </p:txBody>
      </p:sp>
      <p:sp>
        <p:nvSpPr>
          <p:cNvPr id="57" name="Content Placeholder 2">
            <a:extLst>
              <a:ext uri="{FF2B5EF4-FFF2-40B4-BE49-F238E27FC236}">
                <a16:creationId xmlns:a16="http://schemas.microsoft.com/office/drawing/2014/main" id="{DC478AC3-CA8C-FD40-858F-336BFD699B48}"/>
              </a:ext>
            </a:extLst>
          </p:cNvPr>
          <p:cNvSpPr>
            <a:spLocks noGrp="1"/>
          </p:cNvSpPr>
          <p:nvPr>
            <p:ph sz="quarter" idx="23" hasCustomPrompt="1"/>
          </p:nvPr>
        </p:nvSpPr>
        <p:spPr>
          <a:xfrm>
            <a:off x="5561330" y="4094731"/>
            <a:ext cx="5545345" cy="594676"/>
          </a:xfrm>
        </p:spPr>
        <p:txBody>
          <a:bodyPr>
            <a:normAutofit/>
          </a:bodyPr>
          <a:lstStyle>
            <a:lvl1pPr marL="0" indent="0">
              <a:buNone/>
              <a:defRPr sz="1600" b="0" i="0">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58" name="Text Placeholder 9">
            <a:extLst>
              <a:ext uri="{FF2B5EF4-FFF2-40B4-BE49-F238E27FC236}">
                <a16:creationId xmlns:a16="http://schemas.microsoft.com/office/drawing/2014/main" id="{F5BBD3F5-9912-C444-8B4A-AB894B9F049B}"/>
              </a:ext>
            </a:extLst>
          </p:cNvPr>
          <p:cNvSpPr>
            <a:spLocks noGrp="1"/>
          </p:cNvSpPr>
          <p:nvPr>
            <p:ph type="body" sz="quarter" idx="24" hasCustomPrompt="1"/>
          </p:nvPr>
        </p:nvSpPr>
        <p:spPr>
          <a:xfrm>
            <a:off x="5532119" y="5251173"/>
            <a:ext cx="5545345" cy="438150"/>
          </a:xfrm>
        </p:spPr>
        <p:txBody>
          <a:bodyPr>
            <a:normAutofit/>
          </a:bodyPr>
          <a:lstStyle>
            <a:lvl1pPr marL="0" indent="0">
              <a:buNone/>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a:t>
            </a:r>
          </a:p>
        </p:txBody>
      </p:sp>
      <p:sp>
        <p:nvSpPr>
          <p:cNvPr id="60" name="Content Placeholder 2">
            <a:extLst>
              <a:ext uri="{FF2B5EF4-FFF2-40B4-BE49-F238E27FC236}">
                <a16:creationId xmlns:a16="http://schemas.microsoft.com/office/drawing/2014/main" id="{C60FB02C-17EC-6942-8309-E6EECACE6126}"/>
              </a:ext>
            </a:extLst>
          </p:cNvPr>
          <p:cNvSpPr>
            <a:spLocks noGrp="1"/>
          </p:cNvSpPr>
          <p:nvPr>
            <p:ph sz="quarter" idx="26" hasCustomPrompt="1"/>
          </p:nvPr>
        </p:nvSpPr>
        <p:spPr>
          <a:xfrm>
            <a:off x="5546725" y="5699269"/>
            <a:ext cx="5559950" cy="594676"/>
          </a:xfrm>
        </p:spPr>
        <p:txBody>
          <a:bodyPr>
            <a:normAutofit/>
          </a:bodyPr>
          <a:lstStyle>
            <a:lvl1pPr marL="0" indent="0">
              <a:buNone/>
              <a:defRPr sz="1600" b="0" i="0">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61" name="TextBox 60">
            <a:extLst>
              <a:ext uri="{FF2B5EF4-FFF2-40B4-BE49-F238E27FC236}">
                <a16:creationId xmlns:a16="http://schemas.microsoft.com/office/drawing/2014/main" id="{6C4B6C28-9513-F54A-8F27-67493FF91D66}"/>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
        <p:nvSpPr>
          <p:cNvPr id="73" name="Picture Placeholder 3">
            <a:extLst>
              <a:ext uri="{FF2B5EF4-FFF2-40B4-BE49-F238E27FC236}">
                <a16:creationId xmlns:a16="http://schemas.microsoft.com/office/drawing/2014/main" id="{B7470E30-1315-104A-B36B-6F041090C6DB}"/>
              </a:ext>
            </a:extLst>
          </p:cNvPr>
          <p:cNvSpPr>
            <a:spLocks noGrp="1"/>
          </p:cNvSpPr>
          <p:nvPr>
            <p:ph type="pic" sz="quarter" idx="10" hasCustomPrompt="1"/>
          </p:nvPr>
        </p:nvSpPr>
        <p:spPr>
          <a:xfrm>
            <a:off x="0" y="1960574"/>
            <a:ext cx="4152900" cy="4897425"/>
          </a:xfrm>
          <a:solidFill>
            <a:schemeClr val="bg1"/>
          </a:solidFill>
          <a:effectLst>
            <a:outerShdw blurRad="317500" dist="63500" dir="5400000" algn="ctr" rotWithShape="0">
              <a:schemeClr val="bg2">
                <a:alpha val="55000"/>
              </a:schemeClr>
            </a:outerShdw>
          </a:effectLst>
        </p:spPr>
        <p:txBody>
          <a:bodyPr anchor="ctr"/>
          <a:lstStyle>
            <a:lvl1pPr algn="ctr">
              <a:buNone/>
              <a:defRPr sz="1600"/>
            </a:lvl1pPr>
          </a:lstStyle>
          <a:p>
            <a:r>
              <a:rPr lang="en-US" dirty="0"/>
              <a:t>Add Image Here</a:t>
            </a:r>
          </a:p>
        </p:txBody>
      </p:sp>
      <p:sp>
        <p:nvSpPr>
          <p:cNvPr id="20" name="Rectangle 9">
            <a:extLst>
              <a:ext uri="{FF2B5EF4-FFF2-40B4-BE49-F238E27FC236}">
                <a16:creationId xmlns:a16="http://schemas.microsoft.com/office/drawing/2014/main" id="{BF8B4AE9-C37D-4402-BE58-1D4091069EEA}"/>
              </a:ext>
            </a:extLst>
          </p:cNvPr>
          <p:cNvSpPr/>
          <p:nvPr userDrawn="1"/>
        </p:nvSpPr>
        <p:spPr>
          <a:xfrm>
            <a:off x="0" y="158262"/>
            <a:ext cx="336550" cy="283641"/>
          </a:xfrm>
          <a:custGeom>
            <a:avLst/>
            <a:gdLst>
              <a:gd name="connsiteX0" fmla="*/ 0 w 12192000"/>
              <a:gd name="connsiteY0" fmla="*/ 0 h 226590"/>
              <a:gd name="connsiteX1" fmla="*/ 12192000 w 12192000"/>
              <a:gd name="connsiteY1" fmla="*/ 0 h 226590"/>
              <a:gd name="connsiteX2" fmla="*/ 12192000 w 12192000"/>
              <a:gd name="connsiteY2" fmla="*/ 226590 h 226590"/>
              <a:gd name="connsiteX3" fmla="*/ 0 w 12192000"/>
              <a:gd name="connsiteY3" fmla="*/ 226590 h 226590"/>
              <a:gd name="connsiteX4" fmla="*/ 0 w 121920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0 w 12268200"/>
              <a:gd name="connsiteY3" fmla="*/ 226590 h 226590"/>
              <a:gd name="connsiteX4" fmla="*/ 0 w 122682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11887200 w 12268200"/>
              <a:gd name="connsiteY3" fmla="*/ 226590 h 226590"/>
              <a:gd name="connsiteX4" fmla="*/ 0 w 12268200"/>
              <a:gd name="connsiteY4" fmla="*/ 0 h 226590"/>
              <a:gd name="connsiteX0" fmla="*/ 104932 w 381000"/>
              <a:gd name="connsiteY0" fmla="*/ 0 h 241580"/>
              <a:gd name="connsiteX1" fmla="*/ 381000 w 381000"/>
              <a:gd name="connsiteY1" fmla="*/ 14990 h 241580"/>
              <a:gd name="connsiteX2" fmla="*/ 304800 w 381000"/>
              <a:gd name="connsiteY2" fmla="*/ 241580 h 241580"/>
              <a:gd name="connsiteX3" fmla="*/ 0 w 381000"/>
              <a:gd name="connsiteY3" fmla="*/ 241580 h 241580"/>
              <a:gd name="connsiteX4" fmla="*/ 104932 w 381000"/>
              <a:gd name="connsiteY4" fmla="*/ 0 h 241580"/>
              <a:gd name="connsiteX0" fmla="*/ 0 w 276068"/>
              <a:gd name="connsiteY0" fmla="*/ 0 h 264065"/>
              <a:gd name="connsiteX1" fmla="*/ 276068 w 276068"/>
              <a:gd name="connsiteY1" fmla="*/ 14990 h 264065"/>
              <a:gd name="connsiteX2" fmla="*/ 199868 w 276068"/>
              <a:gd name="connsiteY2" fmla="*/ 241580 h 264065"/>
              <a:gd name="connsiteX3" fmla="*/ 14990 w 276068"/>
              <a:gd name="connsiteY3" fmla="*/ 264065 h 264065"/>
              <a:gd name="connsiteX4" fmla="*/ 0 w 276068"/>
              <a:gd name="connsiteY4" fmla="*/ 0 h 264065"/>
              <a:gd name="connsiteX0" fmla="*/ 0 w 268573"/>
              <a:gd name="connsiteY0" fmla="*/ 7495 h 249075"/>
              <a:gd name="connsiteX1" fmla="*/ 268573 w 268573"/>
              <a:gd name="connsiteY1" fmla="*/ 0 h 249075"/>
              <a:gd name="connsiteX2" fmla="*/ 192373 w 268573"/>
              <a:gd name="connsiteY2" fmla="*/ 226590 h 249075"/>
              <a:gd name="connsiteX3" fmla="*/ 7495 w 268573"/>
              <a:gd name="connsiteY3" fmla="*/ 249075 h 249075"/>
              <a:gd name="connsiteX4" fmla="*/ 0 w 268573"/>
              <a:gd name="connsiteY4" fmla="*/ 7495 h 249075"/>
              <a:gd name="connsiteX0" fmla="*/ 0 w 268573"/>
              <a:gd name="connsiteY0" fmla="*/ 7495 h 226590"/>
              <a:gd name="connsiteX1" fmla="*/ 268573 w 268573"/>
              <a:gd name="connsiteY1" fmla="*/ 0 h 226590"/>
              <a:gd name="connsiteX2" fmla="*/ 192373 w 268573"/>
              <a:gd name="connsiteY2" fmla="*/ 226590 h 226590"/>
              <a:gd name="connsiteX3" fmla="*/ 4320 w 268573"/>
              <a:gd name="connsiteY3" fmla="*/ 223675 h 226590"/>
              <a:gd name="connsiteX4" fmla="*/ 0 w 268573"/>
              <a:gd name="connsiteY4" fmla="*/ 7495 h 226590"/>
              <a:gd name="connsiteX0" fmla="*/ 0 w 265398"/>
              <a:gd name="connsiteY0" fmla="*/ 1145 h 226590"/>
              <a:gd name="connsiteX1" fmla="*/ 265398 w 265398"/>
              <a:gd name="connsiteY1" fmla="*/ 0 h 226590"/>
              <a:gd name="connsiteX2" fmla="*/ 189198 w 265398"/>
              <a:gd name="connsiteY2" fmla="*/ 226590 h 226590"/>
              <a:gd name="connsiteX3" fmla="*/ 1145 w 265398"/>
              <a:gd name="connsiteY3" fmla="*/ 223675 h 226590"/>
              <a:gd name="connsiteX4" fmla="*/ 0 w 265398"/>
              <a:gd name="connsiteY4" fmla="*/ 1145 h 226590"/>
              <a:gd name="connsiteX0" fmla="*/ 0 w 265398"/>
              <a:gd name="connsiteY0" fmla="*/ 1145 h 229094"/>
              <a:gd name="connsiteX1" fmla="*/ 265398 w 265398"/>
              <a:gd name="connsiteY1" fmla="*/ 0 h 229094"/>
              <a:gd name="connsiteX2" fmla="*/ 174175 w 265398"/>
              <a:gd name="connsiteY2" fmla="*/ 229094 h 229094"/>
              <a:gd name="connsiteX3" fmla="*/ 1145 w 265398"/>
              <a:gd name="connsiteY3" fmla="*/ 223675 h 229094"/>
              <a:gd name="connsiteX4" fmla="*/ 0 w 265398"/>
              <a:gd name="connsiteY4" fmla="*/ 1145 h 229094"/>
              <a:gd name="connsiteX0" fmla="*/ 0 w 265398"/>
              <a:gd name="connsiteY0" fmla="*/ 1145 h 223675"/>
              <a:gd name="connsiteX1" fmla="*/ 265398 w 265398"/>
              <a:gd name="connsiteY1" fmla="*/ 0 h 223675"/>
              <a:gd name="connsiteX2" fmla="*/ 176679 w 265398"/>
              <a:gd name="connsiteY2" fmla="*/ 221583 h 223675"/>
              <a:gd name="connsiteX3" fmla="*/ 1145 w 265398"/>
              <a:gd name="connsiteY3" fmla="*/ 223675 h 223675"/>
              <a:gd name="connsiteX4" fmla="*/ 0 w 265398"/>
              <a:gd name="connsiteY4" fmla="*/ 1145 h 223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98" h="223675">
                <a:moveTo>
                  <a:pt x="0" y="1145"/>
                </a:moveTo>
                <a:lnTo>
                  <a:pt x="265398" y="0"/>
                </a:lnTo>
                <a:lnTo>
                  <a:pt x="176679" y="221583"/>
                </a:lnTo>
                <a:lnTo>
                  <a:pt x="1145" y="223675"/>
                </a:lnTo>
                <a:cubicBezTo>
                  <a:pt x="763" y="149498"/>
                  <a:pt x="382" y="75322"/>
                  <a:pt x="0" y="11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F1818E5-B17A-47F6-B84B-FEE996FF8D5B}"/>
              </a:ext>
            </a:extLst>
          </p:cNvPr>
          <p:cNvCxnSpPr>
            <a:cxnSpLocks/>
          </p:cNvCxnSpPr>
          <p:nvPr userDrawn="1"/>
        </p:nvCxnSpPr>
        <p:spPr>
          <a:xfrm>
            <a:off x="941408" y="293077"/>
            <a:ext cx="11250592" cy="0"/>
          </a:xfrm>
          <a:prstGeom prst="line">
            <a:avLst/>
          </a:prstGeom>
        </p:spPr>
        <p:style>
          <a:lnRef idx="1">
            <a:schemeClr val="accent6"/>
          </a:lnRef>
          <a:fillRef idx="0">
            <a:schemeClr val="accent6"/>
          </a:fillRef>
          <a:effectRef idx="0">
            <a:schemeClr val="accent6"/>
          </a:effectRef>
          <a:fontRef idx="minor">
            <a:schemeClr val="tx1"/>
          </a:fontRef>
        </p:style>
      </p:cxnSp>
      <p:sp>
        <p:nvSpPr>
          <p:cNvPr id="17" name="Title 1">
            <a:extLst>
              <a:ext uri="{FF2B5EF4-FFF2-40B4-BE49-F238E27FC236}">
                <a16:creationId xmlns:a16="http://schemas.microsoft.com/office/drawing/2014/main" id="{CD251AC8-3055-4BC2-B7CD-0C1BF9F86B55}"/>
              </a:ext>
            </a:extLst>
          </p:cNvPr>
          <p:cNvSpPr>
            <a:spLocks noGrp="1"/>
          </p:cNvSpPr>
          <p:nvPr>
            <p:ph type="title"/>
          </p:nvPr>
        </p:nvSpPr>
        <p:spPr>
          <a:xfrm>
            <a:off x="480691" y="793262"/>
            <a:ext cx="10625983" cy="724988"/>
          </a:xfrm>
          <a:prstGeom prst="rect">
            <a:avLst/>
          </a:prstGeom>
        </p:spPr>
        <p:txBody>
          <a:bodyPr anchor="b"/>
          <a:lstStyle>
            <a:lvl1pPr>
              <a:lnSpc>
                <a:spcPct val="100000"/>
              </a:lnSpc>
              <a:defRPr sz="3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842777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6_Image-2Column">
    <p:spTree>
      <p:nvGrpSpPr>
        <p:cNvPr id="1" name=""/>
        <p:cNvGrpSpPr/>
        <p:nvPr/>
      </p:nvGrpSpPr>
      <p:grpSpPr>
        <a:xfrm>
          <a:off x="0" y="0"/>
          <a:ext cx="0" cy="0"/>
          <a:chOff x="0" y="0"/>
          <a:chExt cx="0" cy="0"/>
        </a:xfrm>
      </p:grpSpPr>
      <p:pic>
        <p:nvPicPr>
          <p:cNvPr id="26" name="Picture 25" descr="Shape, arrow&#10;&#10;Description automatically generated">
            <a:extLst>
              <a:ext uri="{FF2B5EF4-FFF2-40B4-BE49-F238E27FC236}">
                <a16:creationId xmlns:a16="http://schemas.microsoft.com/office/drawing/2014/main" id="{52DE547C-9C65-184F-AEDD-E6A5F839C465}"/>
              </a:ext>
            </a:extLst>
          </p:cNvPr>
          <p:cNvPicPr>
            <a:picLocks noChangeAspect="1"/>
          </p:cNvPicPr>
          <p:nvPr userDrawn="1"/>
        </p:nvPicPr>
        <p:blipFill>
          <a:blip r:embed="rId2"/>
          <a:stretch>
            <a:fillRect/>
          </a:stretch>
        </p:blipFill>
        <p:spPr>
          <a:xfrm>
            <a:off x="11379200" y="5194300"/>
            <a:ext cx="812800" cy="1663700"/>
          </a:xfrm>
          <a:prstGeom prst="rect">
            <a:avLst/>
          </a:prstGeom>
        </p:spPr>
      </p:pic>
      <p:sp>
        <p:nvSpPr>
          <p:cNvPr id="25" name="TextBox 24">
            <a:extLst>
              <a:ext uri="{FF2B5EF4-FFF2-40B4-BE49-F238E27FC236}">
                <a16:creationId xmlns:a16="http://schemas.microsoft.com/office/drawing/2014/main" id="{A7E3328F-6CFE-1C46-8492-543D22DB9E71}"/>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
        <p:nvSpPr>
          <p:cNvPr id="30" name="Text Placeholder 9">
            <a:extLst>
              <a:ext uri="{FF2B5EF4-FFF2-40B4-BE49-F238E27FC236}">
                <a16:creationId xmlns:a16="http://schemas.microsoft.com/office/drawing/2014/main" id="{8CD5B857-31AF-594B-BFA5-98E382F0C30E}"/>
              </a:ext>
            </a:extLst>
          </p:cNvPr>
          <p:cNvSpPr>
            <a:spLocks noGrp="1"/>
          </p:cNvSpPr>
          <p:nvPr>
            <p:ph type="body" sz="quarter" idx="12" hasCustomPrompt="1"/>
          </p:nvPr>
        </p:nvSpPr>
        <p:spPr>
          <a:xfrm>
            <a:off x="8234556" y="2580466"/>
            <a:ext cx="3130037" cy="438150"/>
          </a:xfrm>
        </p:spPr>
        <p:txBody>
          <a:bodyPr>
            <a:normAutofit/>
          </a:bodyPr>
          <a:lstStyle>
            <a:lvl1pPr marL="0" indent="0">
              <a:buNone/>
              <a:defRPr sz="20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a:t>
            </a:r>
          </a:p>
        </p:txBody>
      </p:sp>
      <p:sp>
        <p:nvSpPr>
          <p:cNvPr id="32" name="Content Placeholder 2">
            <a:extLst>
              <a:ext uri="{FF2B5EF4-FFF2-40B4-BE49-F238E27FC236}">
                <a16:creationId xmlns:a16="http://schemas.microsoft.com/office/drawing/2014/main" id="{D3FED82E-A469-E746-A989-E820E1D84D80}"/>
              </a:ext>
            </a:extLst>
          </p:cNvPr>
          <p:cNvSpPr>
            <a:spLocks noGrp="1"/>
          </p:cNvSpPr>
          <p:nvPr>
            <p:ph sz="quarter" idx="20" hasCustomPrompt="1"/>
          </p:nvPr>
        </p:nvSpPr>
        <p:spPr>
          <a:xfrm>
            <a:off x="8249162" y="3220230"/>
            <a:ext cx="3130038" cy="3284086"/>
          </a:xfrm>
        </p:spPr>
        <p:txBody>
          <a:bodyPr>
            <a:normAutofit/>
          </a:bodyPr>
          <a:lstStyle>
            <a:lvl1pPr marL="0" indent="0">
              <a:buNone/>
              <a:defRPr sz="1600" b="0" i="0">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a:t>
            </a:r>
          </a:p>
        </p:txBody>
      </p:sp>
      <p:sp>
        <p:nvSpPr>
          <p:cNvPr id="33" name="Text Placeholder 9">
            <a:extLst>
              <a:ext uri="{FF2B5EF4-FFF2-40B4-BE49-F238E27FC236}">
                <a16:creationId xmlns:a16="http://schemas.microsoft.com/office/drawing/2014/main" id="{CFCD0CA2-11FD-0C47-88F4-53954A563B48}"/>
              </a:ext>
            </a:extLst>
          </p:cNvPr>
          <p:cNvSpPr>
            <a:spLocks noGrp="1"/>
          </p:cNvSpPr>
          <p:nvPr>
            <p:ph type="body" sz="quarter" idx="21" hasCustomPrompt="1"/>
          </p:nvPr>
        </p:nvSpPr>
        <p:spPr>
          <a:xfrm>
            <a:off x="4765550" y="2580466"/>
            <a:ext cx="3130037" cy="438150"/>
          </a:xfrm>
        </p:spPr>
        <p:txBody>
          <a:bodyPr>
            <a:normAutofit/>
          </a:bodyPr>
          <a:lstStyle>
            <a:lvl1pPr marL="0" indent="0">
              <a:buNone/>
              <a:defRPr sz="20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a:t>
            </a:r>
          </a:p>
        </p:txBody>
      </p:sp>
      <p:sp>
        <p:nvSpPr>
          <p:cNvPr id="36" name="Content Placeholder 2">
            <a:extLst>
              <a:ext uri="{FF2B5EF4-FFF2-40B4-BE49-F238E27FC236}">
                <a16:creationId xmlns:a16="http://schemas.microsoft.com/office/drawing/2014/main" id="{07D7F238-C362-9C4E-B406-B92B981A2C08}"/>
              </a:ext>
            </a:extLst>
          </p:cNvPr>
          <p:cNvSpPr>
            <a:spLocks noGrp="1"/>
          </p:cNvSpPr>
          <p:nvPr>
            <p:ph sz="quarter" idx="23" hasCustomPrompt="1"/>
          </p:nvPr>
        </p:nvSpPr>
        <p:spPr>
          <a:xfrm>
            <a:off x="4780156" y="3220229"/>
            <a:ext cx="3130038" cy="3284087"/>
          </a:xfrm>
        </p:spPr>
        <p:txBody>
          <a:bodyPr>
            <a:normAutofit/>
          </a:bodyPr>
          <a:lstStyle>
            <a:lvl1pPr marL="0" indent="0">
              <a:buNone/>
              <a:defRPr sz="1600" b="0" i="0">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a:t>
            </a:r>
          </a:p>
        </p:txBody>
      </p:sp>
      <p:sp>
        <p:nvSpPr>
          <p:cNvPr id="37" name="Title 1">
            <a:extLst>
              <a:ext uri="{FF2B5EF4-FFF2-40B4-BE49-F238E27FC236}">
                <a16:creationId xmlns:a16="http://schemas.microsoft.com/office/drawing/2014/main" id="{977CB079-F302-EE44-89B8-5521B7781739}"/>
              </a:ext>
            </a:extLst>
          </p:cNvPr>
          <p:cNvSpPr>
            <a:spLocks noGrp="1"/>
          </p:cNvSpPr>
          <p:nvPr>
            <p:ph type="title"/>
          </p:nvPr>
        </p:nvSpPr>
        <p:spPr>
          <a:xfrm>
            <a:off x="4794762" y="1441600"/>
            <a:ext cx="6863838" cy="784016"/>
          </a:xfrm>
          <a:prstGeom prst="rect">
            <a:avLst/>
          </a:prstGeom>
        </p:spPr>
        <p:txBody>
          <a:bodyPr anchor="b"/>
          <a:lstStyle>
            <a:lvl1pPr>
              <a:lnSpc>
                <a:spcPct val="100000"/>
              </a:lnSpc>
              <a:defRPr sz="3000" b="1">
                <a:latin typeface="Arial" panose="020B0604020202020204" pitchFamily="34" charset="0"/>
                <a:cs typeface="Arial" panose="020B0604020202020204" pitchFamily="34" charset="0"/>
              </a:defRPr>
            </a:lvl1pPr>
          </a:lstStyle>
          <a:p>
            <a:r>
              <a:rPr lang="en-US" dirty="0"/>
              <a:t>Click to edit Master title style</a:t>
            </a:r>
          </a:p>
        </p:txBody>
      </p:sp>
      <p:sp>
        <p:nvSpPr>
          <p:cNvPr id="39" name="Picture Placeholder 3">
            <a:extLst>
              <a:ext uri="{FF2B5EF4-FFF2-40B4-BE49-F238E27FC236}">
                <a16:creationId xmlns:a16="http://schemas.microsoft.com/office/drawing/2014/main" id="{211272CA-D9F0-8347-B4E1-31B361809B9F}"/>
              </a:ext>
            </a:extLst>
          </p:cNvPr>
          <p:cNvSpPr>
            <a:spLocks noGrp="1"/>
          </p:cNvSpPr>
          <p:nvPr>
            <p:ph type="pic" sz="quarter" idx="10" hasCustomPrompt="1"/>
          </p:nvPr>
        </p:nvSpPr>
        <p:spPr>
          <a:xfrm>
            <a:off x="0" y="1423442"/>
            <a:ext cx="4152900" cy="5434558"/>
          </a:xfrm>
          <a:solidFill>
            <a:schemeClr val="bg1"/>
          </a:solidFill>
          <a:effectLst>
            <a:outerShdw blurRad="317500" dist="63500" dir="5400000" algn="ctr" rotWithShape="0">
              <a:schemeClr val="bg2">
                <a:alpha val="55000"/>
              </a:schemeClr>
            </a:outerShdw>
          </a:effectLst>
        </p:spPr>
        <p:txBody>
          <a:bodyPr anchor="ctr"/>
          <a:lstStyle>
            <a:lvl1pPr algn="ctr">
              <a:buNone/>
              <a:defRPr sz="1600"/>
            </a:lvl1pPr>
          </a:lstStyle>
          <a:p>
            <a:r>
              <a:rPr lang="en-US" dirty="0"/>
              <a:t>Add Image Here</a:t>
            </a:r>
          </a:p>
        </p:txBody>
      </p:sp>
      <p:sp>
        <p:nvSpPr>
          <p:cNvPr id="13" name="Rectangle 9">
            <a:extLst>
              <a:ext uri="{FF2B5EF4-FFF2-40B4-BE49-F238E27FC236}">
                <a16:creationId xmlns:a16="http://schemas.microsoft.com/office/drawing/2014/main" id="{9B27457C-B22D-4F52-80CE-4C7EB385BE6D}"/>
              </a:ext>
            </a:extLst>
          </p:cNvPr>
          <p:cNvSpPr/>
          <p:nvPr userDrawn="1"/>
        </p:nvSpPr>
        <p:spPr>
          <a:xfrm>
            <a:off x="0" y="158262"/>
            <a:ext cx="336550" cy="283641"/>
          </a:xfrm>
          <a:custGeom>
            <a:avLst/>
            <a:gdLst>
              <a:gd name="connsiteX0" fmla="*/ 0 w 12192000"/>
              <a:gd name="connsiteY0" fmla="*/ 0 h 226590"/>
              <a:gd name="connsiteX1" fmla="*/ 12192000 w 12192000"/>
              <a:gd name="connsiteY1" fmla="*/ 0 h 226590"/>
              <a:gd name="connsiteX2" fmla="*/ 12192000 w 12192000"/>
              <a:gd name="connsiteY2" fmla="*/ 226590 h 226590"/>
              <a:gd name="connsiteX3" fmla="*/ 0 w 12192000"/>
              <a:gd name="connsiteY3" fmla="*/ 226590 h 226590"/>
              <a:gd name="connsiteX4" fmla="*/ 0 w 121920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0 w 12268200"/>
              <a:gd name="connsiteY3" fmla="*/ 226590 h 226590"/>
              <a:gd name="connsiteX4" fmla="*/ 0 w 122682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11887200 w 12268200"/>
              <a:gd name="connsiteY3" fmla="*/ 226590 h 226590"/>
              <a:gd name="connsiteX4" fmla="*/ 0 w 12268200"/>
              <a:gd name="connsiteY4" fmla="*/ 0 h 226590"/>
              <a:gd name="connsiteX0" fmla="*/ 104932 w 381000"/>
              <a:gd name="connsiteY0" fmla="*/ 0 h 241580"/>
              <a:gd name="connsiteX1" fmla="*/ 381000 w 381000"/>
              <a:gd name="connsiteY1" fmla="*/ 14990 h 241580"/>
              <a:gd name="connsiteX2" fmla="*/ 304800 w 381000"/>
              <a:gd name="connsiteY2" fmla="*/ 241580 h 241580"/>
              <a:gd name="connsiteX3" fmla="*/ 0 w 381000"/>
              <a:gd name="connsiteY3" fmla="*/ 241580 h 241580"/>
              <a:gd name="connsiteX4" fmla="*/ 104932 w 381000"/>
              <a:gd name="connsiteY4" fmla="*/ 0 h 241580"/>
              <a:gd name="connsiteX0" fmla="*/ 0 w 276068"/>
              <a:gd name="connsiteY0" fmla="*/ 0 h 264065"/>
              <a:gd name="connsiteX1" fmla="*/ 276068 w 276068"/>
              <a:gd name="connsiteY1" fmla="*/ 14990 h 264065"/>
              <a:gd name="connsiteX2" fmla="*/ 199868 w 276068"/>
              <a:gd name="connsiteY2" fmla="*/ 241580 h 264065"/>
              <a:gd name="connsiteX3" fmla="*/ 14990 w 276068"/>
              <a:gd name="connsiteY3" fmla="*/ 264065 h 264065"/>
              <a:gd name="connsiteX4" fmla="*/ 0 w 276068"/>
              <a:gd name="connsiteY4" fmla="*/ 0 h 264065"/>
              <a:gd name="connsiteX0" fmla="*/ 0 w 268573"/>
              <a:gd name="connsiteY0" fmla="*/ 7495 h 249075"/>
              <a:gd name="connsiteX1" fmla="*/ 268573 w 268573"/>
              <a:gd name="connsiteY1" fmla="*/ 0 h 249075"/>
              <a:gd name="connsiteX2" fmla="*/ 192373 w 268573"/>
              <a:gd name="connsiteY2" fmla="*/ 226590 h 249075"/>
              <a:gd name="connsiteX3" fmla="*/ 7495 w 268573"/>
              <a:gd name="connsiteY3" fmla="*/ 249075 h 249075"/>
              <a:gd name="connsiteX4" fmla="*/ 0 w 268573"/>
              <a:gd name="connsiteY4" fmla="*/ 7495 h 249075"/>
              <a:gd name="connsiteX0" fmla="*/ 0 w 268573"/>
              <a:gd name="connsiteY0" fmla="*/ 7495 h 226590"/>
              <a:gd name="connsiteX1" fmla="*/ 268573 w 268573"/>
              <a:gd name="connsiteY1" fmla="*/ 0 h 226590"/>
              <a:gd name="connsiteX2" fmla="*/ 192373 w 268573"/>
              <a:gd name="connsiteY2" fmla="*/ 226590 h 226590"/>
              <a:gd name="connsiteX3" fmla="*/ 4320 w 268573"/>
              <a:gd name="connsiteY3" fmla="*/ 223675 h 226590"/>
              <a:gd name="connsiteX4" fmla="*/ 0 w 268573"/>
              <a:gd name="connsiteY4" fmla="*/ 7495 h 226590"/>
              <a:gd name="connsiteX0" fmla="*/ 0 w 265398"/>
              <a:gd name="connsiteY0" fmla="*/ 1145 h 226590"/>
              <a:gd name="connsiteX1" fmla="*/ 265398 w 265398"/>
              <a:gd name="connsiteY1" fmla="*/ 0 h 226590"/>
              <a:gd name="connsiteX2" fmla="*/ 189198 w 265398"/>
              <a:gd name="connsiteY2" fmla="*/ 226590 h 226590"/>
              <a:gd name="connsiteX3" fmla="*/ 1145 w 265398"/>
              <a:gd name="connsiteY3" fmla="*/ 223675 h 226590"/>
              <a:gd name="connsiteX4" fmla="*/ 0 w 265398"/>
              <a:gd name="connsiteY4" fmla="*/ 1145 h 226590"/>
              <a:gd name="connsiteX0" fmla="*/ 0 w 265398"/>
              <a:gd name="connsiteY0" fmla="*/ 1145 h 229094"/>
              <a:gd name="connsiteX1" fmla="*/ 265398 w 265398"/>
              <a:gd name="connsiteY1" fmla="*/ 0 h 229094"/>
              <a:gd name="connsiteX2" fmla="*/ 174175 w 265398"/>
              <a:gd name="connsiteY2" fmla="*/ 229094 h 229094"/>
              <a:gd name="connsiteX3" fmla="*/ 1145 w 265398"/>
              <a:gd name="connsiteY3" fmla="*/ 223675 h 229094"/>
              <a:gd name="connsiteX4" fmla="*/ 0 w 265398"/>
              <a:gd name="connsiteY4" fmla="*/ 1145 h 229094"/>
              <a:gd name="connsiteX0" fmla="*/ 0 w 265398"/>
              <a:gd name="connsiteY0" fmla="*/ 1145 h 223675"/>
              <a:gd name="connsiteX1" fmla="*/ 265398 w 265398"/>
              <a:gd name="connsiteY1" fmla="*/ 0 h 223675"/>
              <a:gd name="connsiteX2" fmla="*/ 176679 w 265398"/>
              <a:gd name="connsiteY2" fmla="*/ 221583 h 223675"/>
              <a:gd name="connsiteX3" fmla="*/ 1145 w 265398"/>
              <a:gd name="connsiteY3" fmla="*/ 223675 h 223675"/>
              <a:gd name="connsiteX4" fmla="*/ 0 w 265398"/>
              <a:gd name="connsiteY4" fmla="*/ 1145 h 223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98" h="223675">
                <a:moveTo>
                  <a:pt x="0" y="1145"/>
                </a:moveTo>
                <a:lnTo>
                  <a:pt x="265398" y="0"/>
                </a:lnTo>
                <a:lnTo>
                  <a:pt x="176679" y="221583"/>
                </a:lnTo>
                <a:lnTo>
                  <a:pt x="1145" y="223675"/>
                </a:lnTo>
                <a:cubicBezTo>
                  <a:pt x="763" y="149498"/>
                  <a:pt x="382" y="75322"/>
                  <a:pt x="0" y="11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7BA87C57-B6CF-4F91-B385-022B7DEA99F4}"/>
              </a:ext>
            </a:extLst>
          </p:cNvPr>
          <p:cNvCxnSpPr>
            <a:cxnSpLocks/>
          </p:cNvCxnSpPr>
          <p:nvPr userDrawn="1"/>
        </p:nvCxnSpPr>
        <p:spPr>
          <a:xfrm>
            <a:off x="941408" y="293077"/>
            <a:ext cx="11250592"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301998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6_Numbers">
    <p:spTree>
      <p:nvGrpSpPr>
        <p:cNvPr id="1" name=""/>
        <p:cNvGrpSpPr/>
        <p:nvPr/>
      </p:nvGrpSpPr>
      <p:grpSpPr>
        <a:xfrm>
          <a:off x="0" y="0"/>
          <a:ext cx="0" cy="0"/>
          <a:chOff x="0" y="0"/>
          <a:chExt cx="0" cy="0"/>
        </a:xfrm>
      </p:grpSpPr>
      <p:pic>
        <p:nvPicPr>
          <p:cNvPr id="4" name="Picture 3" descr="Shape, arrow&#10;&#10;Description automatically generated">
            <a:extLst>
              <a:ext uri="{FF2B5EF4-FFF2-40B4-BE49-F238E27FC236}">
                <a16:creationId xmlns:a16="http://schemas.microsoft.com/office/drawing/2014/main" id="{10E7B256-1F73-C24C-80C1-50C1CDC770DC}"/>
              </a:ext>
            </a:extLst>
          </p:cNvPr>
          <p:cNvPicPr>
            <a:picLocks noChangeAspect="1"/>
          </p:cNvPicPr>
          <p:nvPr userDrawn="1"/>
        </p:nvPicPr>
        <p:blipFill>
          <a:blip r:embed="rId2"/>
          <a:stretch>
            <a:fillRect/>
          </a:stretch>
        </p:blipFill>
        <p:spPr>
          <a:xfrm>
            <a:off x="11379200" y="5194300"/>
            <a:ext cx="812800" cy="1663700"/>
          </a:xfrm>
          <a:prstGeom prst="rect">
            <a:avLst/>
          </a:prstGeom>
        </p:spPr>
      </p:pic>
      <p:sp>
        <p:nvSpPr>
          <p:cNvPr id="5" name="TextBox 4">
            <a:extLst>
              <a:ext uri="{FF2B5EF4-FFF2-40B4-BE49-F238E27FC236}">
                <a16:creationId xmlns:a16="http://schemas.microsoft.com/office/drawing/2014/main" id="{8669EB24-2B83-4F47-A24E-ED2D3D022066}"/>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
        <p:nvSpPr>
          <p:cNvPr id="10" name="Table Placeholder 9">
            <a:extLst>
              <a:ext uri="{FF2B5EF4-FFF2-40B4-BE49-F238E27FC236}">
                <a16:creationId xmlns:a16="http://schemas.microsoft.com/office/drawing/2014/main" id="{C7FDCC47-D690-5947-BE24-799CC9DC694C}"/>
              </a:ext>
            </a:extLst>
          </p:cNvPr>
          <p:cNvSpPr>
            <a:spLocks noGrp="1"/>
          </p:cNvSpPr>
          <p:nvPr>
            <p:ph type="tbl" sz="quarter" idx="10" hasCustomPrompt="1"/>
          </p:nvPr>
        </p:nvSpPr>
        <p:spPr>
          <a:xfrm>
            <a:off x="495300" y="2107524"/>
            <a:ext cx="11163300" cy="3384948"/>
          </a:xfrm>
        </p:spPr>
        <p:txBody>
          <a:bodyPr anchor="ctr"/>
          <a:lstStyle>
            <a:lvl1pPr algn="ctr">
              <a:buNone/>
              <a:defRPr/>
            </a:lvl1pPr>
          </a:lstStyle>
          <a:p>
            <a:r>
              <a:rPr lang="en-US" dirty="0"/>
              <a:t>Add Table Here</a:t>
            </a:r>
          </a:p>
        </p:txBody>
      </p:sp>
      <p:sp>
        <p:nvSpPr>
          <p:cNvPr id="9" name="Rectangle 9">
            <a:extLst>
              <a:ext uri="{FF2B5EF4-FFF2-40B4-BE49-F238E27FC236}">
                <a16:creationId xmlns:a16="http://schemas.microsoft.com/office/drawing/2014/main" id="{D7B3192D-4F1E-4E38-A2B1-B645A170CD05}"/>
              </a:ext>
            </a:extLst>
          </p:cNvPr>
          <p:cNvSpPr/>
          <p:nvPr userDrawn="1"/>
        </p:nvSpPr>
        <p:spPr>
          <a:xfrm>
            <a:off x="0" y="158262"/>
            <a:ext cx="336550" cy="283641"/>
          </a:xfrm>
          <a:custGeom>
            <a:avLst/>
            <a:gdLst>
              <a:gd name="connsiteX0" fmla="*/ 0 w 12192000"/>
              <a:gd name="connsiteY0" fmla="*/ 0 h 226590"/>
              <a:gd name="connsiteX1" fmla="*/ 12192000 w 12192000"/>
              <a:gd name="connsiteY1" fmla="*/ 0 h 226590"/>
              <a:gd name="connsiteX2" fmla="*/ 12192000 w 12192000"/>
              <a:gd name="connsiteY2" fmla="*/ 226590 h 226590"/>
              <a:gd name="connsiteX3" fmla="*/ 0 w 12192000"/>
              <a:gd name="connsiteY3" fmla="*/ 226590 h 226590"/>
              <a:gd name="connsiteX4" fmla="*/ 0 w 121920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0 w 12268200"/>
              <a:gd name="connsiteY3" fmla="*/ 226590 h 226590"/>
              <a:gd name="connsiteX4" fmla="*/ 0 w 122682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11887200 w 12268200"/>
              <a:gd name="connsiteY3" fmla="*/ 226590 h 226590"/>
              <a:gd name="connsiteX4" fmla="*/ 0 w 12268200"/>
              <a:gd name="connsiteY4" fmla="*/ 0 h 226590"/>
              <a:gd name="connsiteX0" fmla="*/ 104932 w 381000"/>
              <a:gd name="connsiteY0" fmla="*/ 0 h 241580"/>
              <a:gd name="connsiteX1" fmla="*/ 381000 w 381000"/>
              <a:gd name="connsiteY1" fmla="*/ 14990 h 241580"/>
              <a:gd name="connsiteX2" fmla="*/ 304800 w 381000"/>
              <a:gd name="connsiteY2" fmla="*/ 241580 h 241580"/>
              <a:gd name="connsiteX3" fmla="*/ 0 w 381000"/>
              <a:gd name="connsiteY3" fmla="*/ 241580 h 241580"/>
              <a:gd name="connsiteX4" fmla="*/ 104932 w 381000"/>
              <a:gd name="connsiteY4" fmla="*/ 0 h 241580"/>
              <a:gd name="connsiteX0" fmla="*/ 0 w 276068"/>
              <a:gd name="connsiteY0" fmla="*/ 0 h 264065"/>
              <a:gd name="connsiteX1" fmla="*/ 276068 w 276068"/>
              <a:gd name="connsiteY1" fmla="*/ 14990 h 264065"/>
              <a:gd name="connsiteX2" fmla="*/ 199868 w 276068"/>
              <a:gd name="connsiteY2" fmla="*/ 241580 h 264065"/>
              <a:gd name="connsiteX3" fmla="*/ 14990 w 276068"/>
              <a:gd name="connsiteY3" fmla="*/ 264065 h 264065"/>
              <a:gd name="connsiteX4" fmla="*/ 0 w 276068"/>
              <a:gd name="connsiteY4" fmla="*/ 0 h 264065"/>
              <a:gd name="connsiteX0" fmla="*/ 0 w 268573"/>
              <a:gd name="connsiteY0" fmla="*/ 7495 h 249075"/>
              <a:gd name="connsiteX1" fmla="*/ 268573 w 268573"/>
              <a:gd name="connsiteY1" fmla="*/ 0 h 249075"/>
              <a:gd name="connsiteX2" fmla="*/ 192373 w 268573"/>
              <a:gd name="connsiteY2" fmla="*/ 226590 h 249075"/>
              <a:gd name="connsiteX3" fmla="*/ 7495 w 268573"/>
              <a:gd name="connsiteY3" fmla="*/ 249075 h 249075"/>
              <a:gd name="connsiteX4" fmla="*/ 0 w 268573"/>
              <a:gd name="connsiteY4" fmla="*/ 7495 h 249075"/>
              <a:gd name="connsiteX0" fmla="*/ 0 w 268573"/>
              <a:gd name="connsiteY0" fmla="*/ 7495 h 226590"/>
              <a:gd name="connsiteX1" fmla="*/ 268573 w 268573"/>
              <a:gd name="connsiteY1" fmla="*/ 0 h 226590"/>
              <a:gd name="connsiteX2" fmla="*/ 192373 w 268573"/>
              <a:gd name="connsiteY2" fmla="*/ 226590 h 226590"/>
              <a:gd name="connsiteX3" fmla="*/ 4320 w 268573"/>
              <a:gd name="connsiteY3" fmla="*/ 223675 h 226590"/>
              <a:gd name="connsiteX4" fmla="*/ 0 w 268573"/>
              <a:gd name="connsiteY4" fmla="*/ 7495 h 226590"/>
              <a:gd name="connsiteX0" fmla="*/ 0 w 265398"/>
              <a:gd name="connsiteY0" fmla="*/ 1145 h 226590"/>
              <a:gd name="connsiteX1" fmla="*/ 265398 w 265398"/>
              <a:gd name="connsiteY1" fmla="*/ 0 h 226590"/>
              <a:gd name="connsiteX2" fmla="*/ 189198 w 265398"/>
              <a:gd name="connsiteY2" fmla="*/ 226590 h 226590"/>
              <a:gd name="connsiteX3" fmla="*/ 1145 w 265398"/>
              <a:gd name="connsiteY3" fmla="*/ 223675 h 226590"/>
              <a:gd name="connsiteX4" fmla="*/ 0 w 265398"/>
              <a:gd name="connsiteY4" fmla="*/ 1145 h 226590"/>
              <a:gd name="connsiteX0" fmla="*/ 0 w 265398"/>
              <a:gd name="connsiteY0" fmla="*/ 1145 h 229094"/>
              <a:gd name="connsiteX1" fmla="*/ 265398 w 265398"/>
              <a:gd name="connsiteY1" fmla="*/ 0 h 229094"/>
              <a:gd name="connsiteX2" fmla="*/ 174175 w 265398"/>
              <a:gd name="connsiteY2" fmla="*/ 229094 h 229094"/>
              <a:gd name="connsiteX3" fmla="*/ 1145 w 265398"/>
              <a:gd name="connsiteY3" fmla="*/ 223675 h 229094"/>
              <a:gd name="connsiteX4" fmla="*/ 0 w 265398"/>
              <a:gd name="connsiteY4" fmla="*/ 1145 h 229094"/>
              <a:gd name="connsiteX0" fmla="*/ 0 w 265398"/>
              <a:gd name="connsiteY0" fmla="*/ 1145 h 223675"/>
              <a:gd name="connsiteX1" fmla="*/ 265398 w 265398"/>
              <a:gd name="connsiteY1" fmla="*/ 0 h 223675"/>
              <a:gd name="connsiteX2" fmla="*/ 176679 w 265398"/>
              <a:gd name="connsiteY2" fmla="*/ 221583 h 223675"/>
              <a:gd name="connsiteX3" fmla="*/ 1145 w 265398"/>
              <a:gd name="connsiteY3" fmla="*/ 223675 h 223675"/>
              <a:gd name="connsiteX4" fmla="*/ 0 w 265398"/>
              <a:gd name="connsiteY4" fmla="*/ 1145 h 223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98" h="223675">
                <a:moveTo>
                  <a:pt x="0" y="1145"/>
                </a:moveTo>
                <a:lnTo>
                  <a:pt x="265398" y="0"/>
                </a:lnTo>
                <a:lnTo>
                  <a:pt x="176679" y="221583"/>
                </a:lnTo>
                <a:lnTo>
                  <a:pt x="1145" y="223675"/>
                </a:lnTo>
                <a:cubicBezTo>
                  <a:pt x="763" y="149498"/>
                  <a:pt x="382" y="75322"/>
                  <a:pt x="0" y="11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565CF59-12DA-45DF-B409-CBB2A7FA5073}"/>
              </a:ext>
            </a:extLst>
          </p:cNvPr>
          <p:cNvCxnSpPr>
            <a:cxnSpLocks/>
          </p:cNvCxnSpPr>
          <p:nvPr userDrawn="1"/>
        </p:nvCxnSpPr>
        <p:spPr>
          <a:xfrm>
            <a:off x="941408" y="293077"/>
            <a:ext cx="11250592" cy="0"/>
          </a:xfrm>
          <a:prstGeom prst="line">
            <a:avLst/>
          </a:prstGeom>
        </p:spPr>
        <p:style>
          <a:lnRef idx="1">
            <a:schemeClr val="accent6"/>
          </a:lnRef>
          <a:fillRef idx="0">
            <a:schemeClr val="accent6"/>
          </a:fillRef>
          <a:effectRef idx="0">
            <a:schemeClr val="accent6"/>
          </a:effectRef>
          <a:fontRef idx="minor">
            <a:schemeClr val="tx1"/>
          </a:fontRef>
        </p:style>
      </p:cxnSp>
      <p:sp>
        <p:nvSpPr>
          <p:cNvPr id="12" name="Title 1">
            <a:extLst>
              <a:ext uri="{FF2B5EF4-FFF2-40B4-BE49-F238E27FC236}">
                <a16:creationId xmlns:a16="http://schemas.microsoft.com/office/drawing/2014/main" id="{C6209268-277F-4A6F-A70B-54AE6A70DF96}"/>
              </a:ext>
            </a:extLst>
          </p:cNvPr>
          <p:cNvSpPr>
            <a:spLocks noGrp="1"/>
          </p:cNvSpPr>
          <p:nvPr>
            <p:ph type="title" hasCustomPrompt="1"/>
          </p:nvPr>
        </p:nvSpPr>
        <p:spPr>
          <a:xfrm>
            <a:off x="495300" y="720671"/>
            <a:ext cx="11163300" cy="1021867"/>
          </a:xfrm>
          <a:prstGeom prst="rect">
            <a:avLst/>
          </a:prstGeom>
        </p:spPr>
        <p:txBody>
          <a:bodyPr anchor="b"/>
          <a:lstStyle>
            <a:lvl1pPr>
              <a:lnSpc>
                <a:spcPct val="100000"/>
              </a:lnSpc>
              <a:defRPr sz="3000" b="1">
                <a:solidFill>
                  <a:schemeClr val="tx1"/>
                </a:solidFill>
              </a:defRPr>
            </a:lvl1pPr>
          </a:lstStyle>
          <a:p>
            <a:r>
              <a:rPr lang="en-US" dirty="0"/>
              <a:t>Click to edit title</a:t>
            </a:r>
          </a:p>
        </p:txBody>
      </p:sp>
    </p:spTree>
    <p:extLst>
      <p:ext uri="{BB962C8B-B14F-4D97-AF65-F5344CB8AC3E}">
        <p14:creationId xmlns:p14="http://schemas.microsoft.com/office/powerpoint/2010/main" val="264651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Light_Custom">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4402746B-C4CC-7648-B4CF-884A7F0E7B7C}"/>
              </a:ext>
            </a:extLst>
          </p:cNvPr>
          <p:cNvPicPr>
            <a:picLocks noChangeAspect="1"/>
          </p:cNvPicPr>
          <p:nvPr userDrawn="1"/>
        </p:nvPicPr>
        <p:blipFill rotWithShape="1">
          <a:blip r:embed="rId2"/>
          <a:srcRect r="16261"/>
          <a:stretch/>
        </p:blipFill>
        <p:spPr>
          <a:xfrm>
            <a:off x="0" y="0"/>
            <a:ext cx="10209540" cy="6858000"/>
          </a:xfrm>
          <a:prstGeom prst="rect">
            <a:avLst/>
          </a:prstGeom>
        </p:spPr>
      </p:pic>
      <p:sp>
        <p:nvSpPr>
          <p:cNvPr id="2" name="Title 1">
            <a:extLst>
              <a:ext uri="{FF2B5EF4-FFF2-40B4-BE49-F238E27FC236}">
                <a16:creationId xmlns:a16="http://schemas.microsoft.com/office/drawing/2014/main" id="{1CF17C5E-49BC-C242-BE22-54F7E04F380D}"/>
              </a:ext>
            </a:extLst>
          </p:cNvPr>
          <p:cNvSpPr>
            <a:spLocks noGrp="1"/>
          </p:cNvSpPr>
          <p:nvPr>
            <p:ph type="ctrTitle"/>
          </p:nvPr>
        </p:nvSpPr>
        <p:spPr>
          <a:xfrm>
            <a:off x="495300" y="3128211"/>
            <a:ext cx="6096000" cy="2293895"/>
          </a:xfrm>
          <a:prstGeom prst="rect">
            <a:avLst/>
          </a:prstGeom>
        </p:spPr>
        <p:txBody>
          <a:bodyPr anchor="b"/>
          <a:lstStyle>
            <a:lvl1pPr algn="l">
              <a:lnSpc>
                <a:spcPct val="100000"/>
              </a:lnSpc>
              <a:defRPr sz="45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362E476D-70E5-304E-800F-208435F11F81}"/>
              </a:ext>
            </a:extLst>
          </p:cNvPr>
          <p:cNvSpPr>
            <a:spLocks noGrp="1"/>
          </p:cNvSpPr>
          <p:nvPr>
            <p:ph type="subTitle" idx="1"/>
          </p:nvPr>
        </p:nvSpPr>
        <p:spPr>
          <a:xfrm>
            <a:off x="526382" y="5450681"/>
            <a:ext cx="5600700" cy="421482"/>
          </a:xfrm>
        </p:spPr>
        <p:txBody>
          <a:bodyPr anchor="t"/>
          <a:lstStyle>
            <a:lvl1pPr marL="0" indent="0" algn="l">
              <a:buNone/>
              <a:defRPr sz="1600">
                <a:solidFill>
                  <a:schemeClr val="accent4"/>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Picture Placeholder 13">
            <a:extLst>
              <a:ext uri="{FF2B5EF4-FFF2-40B4-BE49-F238E27FC236}">
                <a16:creationId xmlns:a16="http://schemas.microsoft.com/office/drawing/2014/main" id="{6B77CF6A-4A8E-4580-A555-BED4032672F4}"/>
              </a:ext>
            </a:extLst>
          </p:cNvPr>
          <p:cNvSpPr>
            <a:spLocks noGrp="1"/>
          </p:cNvSpPr>
          <p:nvPr>
            <p:ph type="pic" sz="quarter" idx="11"/>
          </p:nvPr>
        </p:nvSpPr>
        <p:spPr>
          <a:xfrm>
            <a:off x="6645863" y="-14165"/>
            <a:ext cx="5571690" cy="6906197"/>
          </a:xfrm>
          <a:custGeom>
            <a:avLst/>
            <a:gdLst>
              <a:gd name="connsiteX0" fmla="*/ 0 w 12322175"/>
              <a:gd name="connsiteY0" fmla="*/ 13716000 h 13716000"/>
              <a:gd name="connsiteX1" fmla="*/ 3080544 w 12322175"/>
              <a:gd name="connsiteY1" fmla="*/ 0 h 13716000"/>
              <a:gd name="connsiteX2" fmla="*/ 12322175 w 12322175"/>
              <a:gd name="connsiteY2" fmla="*/ 0 h 13716000"/>
              <a:gd name="connsiteX3" fmla="*/ 9241631 w 12322175"/>
              <a:gd name="connsiteY3" fmla="*/ 13716000 h 13716000"/>
              <a:gd name="connsiteX4" fmla="*/ 0 w 12322175"/>
              <a:gd name="connsiteY4" fmla="*/ 13716000 h 13716000"/>
              <a:gd name="connsiteX0" fmla="*/ 0 w 12322175"/>
              <a:gd name="connsiteY0" fmla="*/ 13716000 h 13716000"/>
              <a:gd name="connsiteX1" fmla="*/ 3080544 w 12322175"/>
              <a:gd name="connsiteY1" fmla="*/ 0 h 13716000"/>
              <a:gd name="connsiteX2" fmla="*/ 12322175 w 12322175"/>
              <a:gd name="connsiteY2" fmla="*/ 0 h 13716000"/>
              <a:gd name="connsiteX3" fmla="*/ 12297652 w 12322175"/>
              <a:gd name="connsiteY3" fmla="*/ 13716000 h 13716000"/>
              <a:gd name="connsiteX4" fmla="*/ 0 w 12322175"/>
              <a:gd name="connsiteY4" fmla="*/ 13716000 h 13716000"/>
              <a:gd name="connsiteX0" fmla="*/ 0 w 12322175"/>
              <a:gd name="connsiteY0" fmla="*/ 13716000 h 13716000"/>
              <a:gd name="connsiteX1" fmla="*/ 5534986 w 12322175"/>
              <a:gd name="connsiteY1" fmla="*/ 0 h 13716000"/>
              <a:gd name="connsiteX2" fmla="*/ 12322175 w 12322175"/>
              <a:gd name="connsiteY2" fmla="*/ 0 h 13716000"/>
              <a:gd name="connsiteX3" fmla="*/ 12297652 w 12322175"/>
              <a:gd name="connsiteY3" fmla="*/ 13716000 h 13716000"/>
              <a:gd name="connsiteX4" fmla="*/ 0 w 12322175"/>
              <a:gd name="connsiteY4" fmla="*/ 13716000 h 13716000"/>
              <a:gd name="connsiteX0" fmla="*/ 0 w 12322175"/>
              <a:gd name="connsiteY0" fmla="*/ 13716000 h 13716000"/>
              <a:gd name="connsiteX1" fmla="*/ 8035997 w 12322175"/>
              <a:gd name="connsiteY1" fmla="*/ 0 h 13716000"/>
              <a:gd name="connsiteX2" fmla="*/ 12322175 w 12322175"/>
              <a:gd name="connsiteY2" fmla="*/ 0 h 13716000"/>
              <a:gd name="connsiteX3" fmla="*/ 12297652 w 12322175"/>
              <a:gd name="connsiteY3" fmla="*/ 13716000 h 13716000"/>
              <a:gd name="connsiteX4" fmla="*/ 0 w 12322175"/>
              <a:gd name="connsiteY4" fmla="*/ 13716000 h 13716000"/>
              <a:gd name="connsiteX0" fmla="*/ 0 w 10994053"/>
              <a:gd name="connsiteY0" fmla="*/ 13716000 h 13716000"/>
              <a:gd name="connsiteX1" fmla="*/ 6707875 w 10994053"/>
              <a:gd name="connsiteY1" fmla="*/ 0 h 13716000"/>
              <a:gd name="connsiteX2" fmla="*/ 10994053 w 10994053"/>
              <a:gd name="connsiteY2" fmla="*/ 0 h 13716000"/>
              <a:gd name="connsiteX3" fmla="*/ 10969530 w 10994053"/>
              <a:gd name="connsiteY3" fmla="*/ 13716000 h 13716000"/>
              <a:gd name="connsiteX4" fmla="*/ 0 w 10994053"/>
              <a:gd name="connsiteY4" fmla="*/ 13716000 h 13716000"/>
              <a:gd name="connsiteX0" fmla="*/ 0 w 11138393"/>
              <a:gd name="connsiteY0" fmla="*/ 13932568 h 13932568"/>
              <a:gd name="connsiteX1" fmla="*/ 6852215 w 11138393"/>
              <a:gd name="connsiteY1" fmla="*/ 0 h 13932568"/>
              <a:gd name="connsiteX2" fmla="*/ 11138393 w 11138393"/>
              <a:gd name="connsiteY2" fmla="*/ 0 h 13932568"/>
              <a:gd name="connsiteX3" fmla="*/ 11113870 w 11138393"/>
              <a:gd name="connsiteY3" fmla="*/ 13716000 h 13932568"/>
              <a:gd name="connsiteX4" fmla="*/ 0 w 11138393"/>
              <a:gd name="connsiteY4" fmla="*/ 13932568 h 13932568"/>
              <a:gd name="connsiteX0" fmla="*/ 0 w 11186764"/>
              <a:gd name="connsiteY0" fmla="*/ 13932568 h 13956630"/>
              <a:gd name="connsiteX1" fmla="*/ 6852215 w 11186764"/>
              <a:gd name="connsiteY1" fmla="*/ 0 h 13956630"/>
              <a:gd name="connsiteX2" fmla="*/ 11138393 w 11186764"/>
              <a:gd name="connsiteY2" fmla="*/ 0 h 13956630"/>
              <a:gd name="connsiteX3" fmla="*/ 11186041 w 11186764"/>
              <a:gd name="connsiteY3" fmla="*/ 13956630 h 13956630"/>
              <a:gd name="connsiteX4" fmla="*/ 0 w 11186764"/>
              <a:gd name="connsiteY4" fmla="*/ 13932568 h 13956630"/>
              <a:gd name="connsiteX0" fmla="*/ 0 w 11278178"/>
              <a:gd name="connsiteY0" fmla="*/ 13908506 h 13956630"/>
              <a:gd name="connsiteX1" fmla="*/ 6943629 w 11278178"/>
              <a:gd name="connsiteY1" fmla="*/ 0 h 13956630"/>
              <a:gd name="connsiteX2" fmla="*/ 11229807 w 11278178"/>
              <a:gd name="connsiteY2" fmla="*/ 0 h 13956630"/>
              <a:gd name="connsiteX3" fmla="*/ 11277455 w 11278178"/>
              <a:gd name="connsiteY3" fmla="*/ 13956630 h 13956630"/>
              <a:gd name="connsiteX4" fmla="*/ 0 w 11278178"/>
              <a:gd name="connsiteY4" fmla="*/ 13908506 h 13956630"/>
              <a:gd name="connsiteX0" fmla="*/ 0 w 11278178"/>
              <a:gd name="connsiteY0" fmla="*/ 13908506 h 13956630"/>
              <a:gd name="connsiteX1" fmla="*/ 6905539 w 11278178"/>
              <a:gd name="connsiteY1" fmla="*/ 57150 h 13956630"/>
              <a:gd name="connsiteX2" fmla="*/ 11229807 w 11278178"/>
              <a:gd name="connsiteY2" fmla="*/ 0 h 13956630"/>
              <a:gd name="connsiteX3" fmla="*/ 11277455 w 11278178"/>
              <a:gd name="connsiteY3" fmla="*/ 13956630 h 13956630"/>
              <a:gd name="connsiteX4" fmla="*/ 0 w 11278178"/>
              <a:gd name="connsiteY4" fmla="*/ 13908506 h 13956630"/>
              <a:gd name="connsiteX0" fmla="*/ 0 w 11277850"/>
              <a:gd name="connsiteY0" fmla="*/ 13851356 h 13899480"/>
              <a:gd name="connsiteX1" fmla="*/ 6905539 w 11277850"/>
              <a:gd name="connsiteY1" fmla="*/ 0 h 13899480"/>
              <a:gd name="connsiteX2" fmla="*/ 11172671 w 11277850"/>
              <a:gd name="connsiteY2" fmla="*/ 0 h 13899480"/>
              <a:gd name="connsiteX3" fmla="*/ 11277455 w 11277850"/>
              <a:gd name="connsiteY3" fmla="*/ 13899480 h 13899480"/>
              <a:gd name="connsiteX4" fmla="*/ 0 w 11277850"/>
              <a:gd name="connsiteY4" fmla="*/ 13851356 h 13899480"/>
              <a:gd name="connsiteX0" fmla="*/ 0 w 11277852"/>
              <a:gd name="connsiteY0" fmla="*/ 13851356 h 13899480"/>
              <a:gd name="connsiteX1" fmla="*/ 6888128 w 11277852"/>
              <a:gd name="connsiteY1" fmla="*/ 34834 h 13899480"/>
              <a:gd name="connsiteX2" fmla="*/ 11172671 w 11277852"/>
              <a:gd name="connsiteY2" fmla="*/ 0 h 13899480"/>
              <a:gd name="connsiteX3" fmla="*/ 11277455 w 11277852"/>
              <a:gd name="connsiteY3" fmla="*/ 13899480 h 13899480"/>
              <a:gd name="connsiteX4" fmla="*/ 0 w 11277852"/>
              <a:gd name="connsiteY4" fmla="*/ 13851356 h 13899480"/>
              <a:gd name="connsiteX0" fmla="*/ 0 w 11277914"/>
              <a:gd name="connsiteY0" fmla="*/ 13816522 h 13864646"/>
              <a:gd name="connsiteX1" fmla="*/ 6888128 w 11277914"/>
              <a:gd name="connsiteY1" fmla="*/ 0 h 13864646"/>
              <a:gd name="connsiteX2" fmla="*/ 11190083 w 11277914"/>
              <a:gd name="connsiteY2" fmla="*/ 0 h 13864646"/>
              <a:gd name="connsiteX3" fmla="*/ 11277455 w 11277914"/>
              <a:gd name="connsiteY3" fmla="*/ 13864646 h 13864646"/>
              <a:gd name="connsiteX4" fmla="*/ 0 w 11277914"/>
              <a:gd name="connsiteY4" fmla="*/ 13816522 h 13864646"/>
              <a:gd name="connsiteX0" fmla="*/ 0 w 11225676"/>
              <a:gd name="connsiteY0" fmla="*/ 13833940 h 13864646"/>
              <a:gd name="connsiteX1" fmla="*/ 6835890 w 11225676"/>
              <a:gd name="connsiteY1" fmla="*/ 0 h 13864646"/>
              <a:gd name="connsiteX2" fmla="*/ 11137845 w 11225676"/>
              <a:gd name="connsiteY2" fmla="*/ 0 h 13864646"/>
              <a:gd name="connsiteX3" fmla="*/ 11225217 w 11225676"/>
              <a:gd name="connsiteY3" fmla="*/ 13864646 h 13864646"/>
              <a:gd name="connsiteX4" fmla="*/ 0 w 11225676"/>
              <a:gd name="connsiteY4" fmla="*/ 13833940 h 13864646"/>
              <a:gd name="connsiteX0" fmla="*/ 0 w 11225676"/>
              <a:gd name="connsiteY0" fmla="*/ 13799106 h 13864646"/>
              <a:gd name="connsiteX1" fmla="*/ 6835890 w 11225676"/>
              <a:gd name="connsiteY1" fmla="*/ 0 h 13864646"/>
              <a:gd name="connsiteX2" fmla="*/ 11137845 w 11225676"/>
              <a:gd name="connsiteY2" fmla="*/ 0 h 13864646"/>
              <a:gd name="connsiteX3" fmla="*/ 11225217 w 11225676"/>
              <a:gd name="connsiteY3" fmla="*/ 13864646 h 13864646"/>
              <a:gd name="connsiteX4" fmla="*/ 0 w 11225676"/>
              <a:gd name="connsiteY4" fmla="*/ 13799106 h 13864646"/>
              <a:gd name="connsiteX0" fmla="*/ 0 w 11140478"/>
              <a:gd name="connsiteY0" fmla="*/ 13799106 h 13812394"/>
              <a:gd name="connsiteX1" fmla="*/ 6835890 w 11140478"/>
              <a:gd name="connsiteY1" fmla="*/ 0 h 13812394"/>
              <a:gd name="connsiteX2" fmla="*/ 11137845 w 11140478"/>
              <a:gd name="connsiteY2" fmla="*/ 0 h 13812394"/>
              <a:gd name="connsiteX3" fmla="*/ 11138155 w 11140478"/>
              <a:gd name="connsiteY3" fmla="*/ 13812394 h 13812394"/>
              <a:gd name="connsiteX4" fmla="*/ 0 w 11140478"/>
              <a:gd name="connsiteY4" fmla="*/ 13799106 h 13812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478" h="13812394">
                <a:moveTo>
                  <a:pt x="0" y="13799106"/>
                </a:moveTo>
                <a:lnTo>
                  <a:pt x="6835890" y="0"/>
                </a:lnTo>
                <a:lnTo>
                  <a:pt x="11137845" y="0"/>
                </a:lnTo>
                <a:cubicBezTo>
                  <a:pt x="11129671" y="4572000"/>
                  <a:pt x="11146329" y="9240394"/>
                  <a:pt x="11138155" y="13812394"/>
                </a:cubicBezTo>
                <a:lnTo>
                  <a:pt x="0" y="13799106"/>
                </a:lnTo>
                <a:close/>
              </a:path>
            </a:pathLst>
          </a:custGeom>
        </p:spPr>
        <p:txBody>
          <a:bodyPr anchor="ctr">
            <a:normAutofit/>
          </a:bodyPr>
          <a:lstStyle>
            <a:lvl1pPr marL="0" indent="0" algn="r">
              <a:buNone/>
              <a:defRPr sz="2000"/>
            </a:lvl1pPr>
          </a:lstStyle>
          <a:p>
            <a:endParaRPr lang="en-US" dirty="0"/>
          </a:p>
        </p:txBody>
      </p:sp>
      <p:pic>
        <p:nvPicPr>
          <p:cNvPr id="7" name="Picture 6">
            <a:extLst>
              <a:ext uri="{FF2B5EF4-FFF2-40B4-BE49-F238E27FC236}">
                <a16:creationId xmlns:a16="http://schemas.microsoft.com/office/drawing/2014/main" id="{31443EDD-A19F-4649-89F0-8C25821923AE}"/>
              </a:ext>
            </a:extLst>
          </p:cNvPr>
          <p:cNvPicPr>
            <a:picLocks noChangeAspect="1"/>
          </p:cNvPicPr>
          <p:nvPr userDrawn="1"/>
        </p:nvPicPr>
        <p:blipFill>
          <a:blip r:embed="rId3"/>
          <a:srcRect/>
          <a:stretch/>
        </p:blipFill>
        <p:spPr>
          <a:xfrm>
            <a:off x="495300" y="549036"/>
            <a:ext cx="1971857" cy="627708"/>
          </a:xfrm>
          <a:prstGeom prst="rect">
            <a:avLst/>
          </a:prstGeom>
        </p:spPr>
      </p:pic>
    </p:spTree>
    <p:extLst>
      <p:ext uri="{BB962C8B-B14F-4D97-AF65-F5344CB8AC3E}">
        <p14:creationId xmlns:p14="http://schemas.microsoft.com/office/powerpoint/2010/main" val="203038273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Map">
    <p:spTree>
      <p:nvGrpSpPr>
        <p:cNvPr id="1" name=""/>
        <p:cNvGrpSpPr/>
        <p:nvPr/>
      </p:nvGrpSpPr>
      <p:grpSpPr>
        <a:xfrm>
          <a:off x="0" y="0"/>
          <a:ext cx="0" cy="0"/>
          <a:chOff x="0" y="0"/>
          <a:chExt cx="0" cy="0"/>
        </a:xfrm>
      </p:grpSpPr>
      <p:pic>
        <p:nvPicPr>
          <p:cNvPr id="3" name="Picture 2" descr="A picture containing dark, looking, sitting, person&#10;&#10;Description automatically generated">
            <a:extLst>
              <a:ext uri="{FF2B5EF4-FFF2-40B4-BE49-F238E27FC236}">
                <a16:creationId xmlns:a16="http://schemas.microsoft.com/office/drawing/2014/main" id="{9C5AB7AB-FDBC-8144-91B7-53F843C25AB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3" name="TextBox 52">
            <a:extLst>
              <a:ext uri="{FF2B5EF4-FFF2-40B4-BE49-F238E27FC236}">
                <a16:creationId xmlns:a16="http://schemas.microsoft.com/office/drawing/2014/main" id="{27CD55B6-159D-6644-964D-209E3A413826}"/>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a:solidFill>
                <a:schemeClr val="tx1"/>
              </a:solidFill>
              <a:latin typeface="Helvetica" pitchFamily="2" charset="0"/>
            </a:endParaRPr>
          </a:p>
        </p:txBody>
      </p:sp>
      <p:sp>
        <p:nvSpPr>
          <p:cNvPr id="26" name="Title 1">
            <a:extLst>
              <a:ext uri="{FF2B5EF4-FFF2-40B4-BE49-F238E27FC236}">
                <a16:creationId xmlns:a16="http://schemas.microsoft.com/office/drawing/2014/main" id="{98C95F55-918E-8B4A-A6C4-A61D18A834A2}"/>
              </a:ext>
            </a:extLst>
          </p:cNvPr>
          <p:cNvSpPr>
            <a:spLocks noGrp="1"/>
          </p:cNvSpPr>
          <p:nvPr>
            <p:ph type="title" hasCustomPrompt="1"/>
          </p:nvPr>
        </p:nvSpPr>
        <p:spPr>
          <a:xfrm>
            <a:off x="495300" y="729297"/>
            <a:ext cx="4914900" cy="1127257"/>
          </a:xfrm>
          <a:prstGeom prst="rect">
            <a:avLst/>
          </a:prstGeom>
        </p:spPr>
        <p:txBody>
          <a:bodyPr anchor="b"/>
          <a:lstStyle>
            <a:lvl1pPr>
              <a:lnSpc>
                <a:spcPct val="100000"/>
              </a:lnSpc>
              <a:defRPr sz="3000" b="1">
                <a:solidFill>
                  <a:schemeClr val="tx1"/>
                </a:solidFill>
              </a:defRPr>
            </a:lvl1pPr>
          </a:lstStyle>
          <a:p>
            <a:r>
              <a:rPr lang="en-US" dirty="0"/>
              <a:t>Click to edit title</a:t>
            </a:r>
          </a:p>
        </p:txBody>
      </p:sp>
      <p:sp>
        <p:nvSpPr>
          <p:cNvPr id="27" name="Content Placeholder 2">
            <a:extLst>
              <a:ext uri="{FF2B5EF4-FFF2-40B4-BE49-F238E27FC236}">
                <a16:creationId xmlns:a16="http://schemas.microsoft.com/office/drawing/2014/main" id="{30354552-072F-2C41-A2CA-284E432BFDB7}"/>
              </a:ext>
            </a:extLst>
          </p:cNvPr>
          <p:cNvSpPr>
            <a:spLocks noGrp="1"/>
          </p:cNvSpPr>
          <p:nvPr>
            <p:ph sz="quarter" idx="20" hasCustomPrompt="1"/>
          </p:nvPr>
        </p:nvSpPr>
        <p:spPr>
          <a:xfrm>
            <a:off x="522266" y="2093833"/>
            <a:ext cx="4914900" cy="2857500"/>
          </a:xfrm>
        </p:spPr>
        <p:txBody>
          <a:bodyPr>
            <a:normAutofit/>
          </a:bodyPr>
          <a:lstStyle>
            <a:lvl1pPr marL="0" indent="0">
              <a:buNone/>
              <a:defRPr sz="1600" b="0" i="0">
                <a:latin typeface="Helvetica" pitchFamily="2" charset="0"/>
                <a:ea typeface="Roboto Light" panose="02000000000000000000" pitchFamily="2" charset="0"/>
                <a:cs typeface="Helvetica"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11" name="Rectangle 9">
            <a:extLst>
              <a:ext uri="{FF2B5EF4-FFF2-40B4-BE49-F238E27FC236}">
                <a16:creationId xmlns:a16="http://schemas.microsoft.com/office/drawing/2014/main" id="{A6CDC60C-306D-46D0-8983-75B49B773ABE}"/>
              </a:ext>
            </a:extLst>
          </p:cNvPr>
          <p:cNvSpPr/>
          <p:nvPr userDrawn="1"/>
        </p:nvSpPr>
        <p:spPr>
          <a:xfrm>
            <a:off x="0" y="158262"/>
            <a:ext cx="336550" cy="283641"/>
          </a:xfrm>
          <a:custGeom>
            <a:avLst/>
            <a:gdLst>
              <a:gd name="connsiteX0" fmla="*/ 0 w 12192000"/>
              <a:gd name="connsiteY0" fmla="*/ 0 h 226590"/>
              <a:gd name="connsiteX1" fmla="*/ 12192000 w 12192000"/>
              <a:gd name="connsiteY1" fmla="*/ 0 h 226590"/>
              <a:gd name="connsiteX2" fmla="*/ 12192000 w 12192000"/>
              <a:gd name="connsiteY2" fmla="*/ 226590 h 226590"/>
              <a:gd name="connsiteX3" fmla="*/ 0 w 12192000"/>
              <a:gd name="connsiteY3" fmla="*/ 226590 h 226590"/>
              <a:gd name="connsiteX4" fmla="*/ 0 w 121920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0 w 12268200"/>
              <a:gd name="connsiteY3" fmla="*/ 226590 h 226590"/>
              <a:gd name="connsiteX4" fmla="*/ 0 w 122682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11887200 w 12268200"/>
              <a:gd name="connsiteY3" fmla="*/ 226590 h 226590"/>
              <a:gd name="connsiteX4" fmla="*/ 0 w 12268200"/>
              <a:gd name="connsiteY4" fmla="*/ 0 h 226590"/>
              <a:gd name="connsiteX0" fmla="*/ 104932 w 381000"/>
              <a:gd name="connsiteY0" fmla="*/ 0 h 241580"/>
              <a:gd name="connsiteX1" fmla="*/ 381000 w 381000"/>
              <a:gd name="connsiteY1" fmla="*/ 14990 h 241580"/>
              <a:gd name="connsiteX2" fmla="*/ 304800 w 381000"/>
              <a:gd name="connsiteY2" fmla="*/ 241580 h 241580"/>
              <a:gd name="connsiteX3" fmla="*/ 0 w 381000"/>
              <a:gd name="connsiteY3" fmla="*/ 241580 h 241580"/>
              <a:gd name="connsiteX4" fmla="*/ 104932 w 381000"/>
              <a:gd name="connsiteY4" fmla="*/ 0 h 241580"/>
              <a:gd name="connsiteX0" fmla="*/ 0 w 276068"/>
              <a:gd name="connsiteY0" fmla="*/ 0 h 264065"/>
              <a:gd name="connsiteX1" fmla="*/ 276068 w 276068"/>
              <a:gd name="connsiteY1" fmla="*/ 14990 h 264065"/>
              <a:gd name="connsiteX2" fmla="*/ 199868 w 276068"/>
              <a:gd name="connsiteY2" fmla="*/ 241580 h 264065"/>
              <a:gd name="connsiteX3" fmla="*/ 14990 w 276068"/>
              <a:gd name="connsiteY3" fmla="*/ 264065 h 264065"/>
              <a:gd name="connsiteX4" fmla="*/ 0 w 276068"/>
              <a:gd name="connsiteY4" fmla="*/ 0 h 264065"/>
              <a:gd name="connsiteX0" fmla="*/ 0 w 268573"/>
              <a:gd name="connsiteY0" fmla="*/ 7495 h 249075"/>
              <a:gd name="connsiteX1" fmla="*/ 268573 w 268573"/>
              <a:gd name="connsiteY1" fmla="*/ 0 h 249075"/>
              <a:gd name="connsiteX2" fmla="*/ 192373 w 268573"/>
              <a:gd name="connsiteY2" fmla="*/ 226590 h 249075"/>
              <a:gd name="connsiteX3" fmla="*/ 7495 w 268573"/>
              <a:gd name="connsiteY3" fmla="*/ 249075 h 249075"/>
              <a:gd name="connsiteX4" fmla="*/ 0 w 268573"/>
              <a:gd name="connsiteY4" fmla="*/ 7495 h 249075"/>
              <a:gd name="connsiteX0" fmla="*/ 0 w 268573"/>
              <a:gd name="connsiteY0" fmla="*/ 7495 h 226590"/>
              <a:gd name="connsiteX1" fmla="*/ 268573 w 268573"/>
              <a:gd name="connsiteY1" fmla="*/ 0 h 226590"/>
              <a:gd name="connsiteX2" fmla="*/ 192373 w 268573"/>
              <a:gd name="connsiteY2" fmla="*/ 226590 h 226590"/>
              <a:gd name="connsiteX3" fmla="*/ 4320 w 268573"/>
              <a:gd name="connsiteY3" fmla="*/ 223675 h 226590"/>
              <a:gd name="connsiteX4" fmla="*/ 0 w 268573"/>
              <a:gd name="connsiteY4" fmla="*/ 7495 h 226590"/>
              <a:gd name="connsiteX0" fmla="*/ 0 w 265398"/>
              <a:gd name="connsiteY0" fmla="*/ 1145 h 226590"/>
              <a:gd name="connsiteX1" fmla="*/ 265398 w 265398"/>
              <a:gd name="connsiteY1" fmla="*/ 0 h 226590"/>
              <a:gd name="connsiteX2" fmla="*/ 189198 w 265398"/>
              <a:gd name="connsiteY2" fmla="*/ 226590 h 226590"/>
              <a:gd name="connsiteX3" fmla="*/ 1145 w 265398"/>
              <a:gd name="connsiteY3" fmla="*/ 223675 h 226590"/>
              <a:gd name="connsiteX4" fmla="*/ 0 w 265398"/>
              <a:gd name="connsiteY4" fmla="*/ 1145 h 226590"/>
              <a:gd name="connsiteX0" fmla="*/ 0 w 265398"/>
              <a:gd name="connsiteY0" fmla="*/ 1145 h 229094"/>
              <a:gd name="connsiteX1" fmla="*/ 265398 w 265398"/>
              <a:gd name="connsiteY1" fmla="*/ 0 h 229094"/>
              <a:gd name="connsiteX2" fmla="*/ 174175 w 265398"/>
              <a:gd name="connsiteY2" fmla="*/ 229094 h 229094"/>
              <a:gd name="connsiteX3" fmla="*/ 1145 w 265398"/>
              <a:gd name="connsiteY3" fmla="*/ 223675 h 229094"/>
              <a:gd name="connsiteX4" fmla="*/ 0 w 265398"/>
              <a:gd name="connsiteY4" fmla="*/ 1145 h 229094"/>
              <a:gd name="connsiteX0" fmla="*/ 0 w 265398"/>
              <a:gd name="connsiteY0" fmla="*/ 1145 h 223675"/>
              <a:gd name="connsiteX1" fmla="*/ 265398 w 265398"/>
              <a:gd name="connsiteY1" fmla="*/ 0 h 223675"/>
              <a:gd name="connsiteX2" fmla="*/ 176679 w 265398"/>
              <a:gd name="connsiteY2" fmla="*/ 221583 h 223675"/>
              <a:gd name="connsiteX3" fmla="*/ 1145 w 265398"/>
              <a:gd name="connsiteY3" fmla="*/ 223675 h 223675"/>
              <a:gd name="connsiteX4" fmla="*/ 0 w 265398"/>
              <a:gd name="connsiteY4" fmla="*/ 1145 h 223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98" h="223675">
                <a:moveTo>
                  <a:pt x="0" y="1145"/>
                </a:moveTo>
                <a:lnTo>
                  <a:pt x="265398" y="0"/>
                </a:lnTo>
                <a:lnTo>
                  <a:pt x="176679" y="221583"/>
                </a:lnTo>
                <a:lnTo>
                  <a:pt x="1145" y="223675"/>
                </a:lnTo>
                <a:cubicBezTo>
                  <a:pt x="763" y="149498"/>
                  <a:pt x="382" y="75322"/>
                  <a:pt x="0" y="11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36C5AA9-BC9C-4A8B-A39E-A3691C26E322}"/>
              </a:ext>
            </a:extLst>
          </p:cNvPr>
          <p:cNvCxnSpPr>
            <a:cxnSpLocks/>
          </p:cNvCxnSpPr>
          <p:nvPr userDrawn="1"/>
        </p:nvCxnSpPr>
        <p:spPr>
          <a:xfrm>
            <a:off x="941408" y="293077"/>
            <a:ext cx="11250592" cy="0"/>
          </a:xfrm>
          <a:prstGeom prst="line">
            <a:avLst/>
          </a:prstGeom>
        </p:spPr>
        <p:style>
          <a:lnRef idx="1">
            <a:schemeClr val="accent6"/>
          </a:lnRef>
          <a:fillRef idx="0">
            <a:schemeClr val="accent6"/>
          </a:fillRef>
          <a:effectRef idx="0">
            <a:schemeClr val="accent6"/>
          </a:effectRef>
          <a:fontRef idx="minor">
            <a:schemeClr val="tx1"/>
          </a:fontRef>
        </p:style>
      </p:cxnSp>
      <p:sp>
        <p:nvSpPr>
          <p:cNvPr id="9" name="Freeform: Shape 8">
            <a:extLst>
              <a:ext uri="{FF2B5EF4-FFF2-40B4-BE49-F238E27FC236}">
                <a16:creationId xmlns:a16="http://schemas.microsoft.com/office/drawing/2014/main" id="{281D7EBD-7661-492A-AE6C-C35A6E6F886E}"/>
              </a:ext>
            </a:extLst>
          </p:cNvPr>
          <p:cNvSpPr/>
          <p:nvPr userDrawn="1"/>
        </p:nvSpPr>
        <p:spPr>
          <a:xfrm>
            <a:off x="5743641" y="2249638"/>
            <a:ext cx="1045611" cy="626786"/>
          </a:xfrm>
          <a:custGeom>
            <a:avLst/>
            <a:gdLst>
              <a:gd name="connsiteX0" fmla="*/ 48568 w 1045611"/>
              <a:gd name="connsiteY0" fmla="*/ 236198 h 626786"/>
              <a:gd name="connsiteX1" fmla="*/ 48568 w 1045611"/>
              <a:gd name="connsiteY1" fmla="*/ 236198 h 626786"/>
              <a:gd name="connsiteX2" fmla="*/ 27374 w 1045611"/>
              <a:gd name="connsiteY2" fmla="*/ 254365 h 626786"/>
              <a:gd name="connsiteX3" fmla="*/ 21318 w 1045611"/>
              <a:gd name="connsiteY3" fmla="*/ 272532 h 626786"/>
              <a:gd name="connsiteX4" fmla="*/ 18290 w 1045611"/>
              <a:gd name="connsiteY4" fmla="*/ 290698 h 626786"/>
              <a:gd name="connsiteX5" fmla="*/ 15262 w 1045611"/>
              <a:gd name="connsiteY5" fmla="*/ 314921 h 626786"/>
              <a:gd name="connsiteX6" fmla="*/ 12234 w 1045611"/>
              <a:gd name="connsiteY6" fmla="*/ 324004 h 626786"/>
              <a:gd name="connsiteX7" fmla="*/ 9207 w 1045611"/>
              <a:gd name="connsiteY7" fmla="*/ 336116 h 626786"/>
              <a:gd name="connsiteX8" fmla="*/ 6179 w 1045611"/>
              <a:gd name="connsiteY8" fmla="*/ 345199 h 626786"/>
              <a:gd name="connsiteX9" fmla="*/ 3151 w 1045611"/>
              <a:gd name="connsiteY9" fmla="*/ 360338 h 626786"/>
              <a:gd name="connsiteX10" fmla="*/ 3151 w 1045611"/>
              <a:gd name="connsiteY10" fmla="*/ 414839 h 626786"/>
              <a:gd name="connsiteX11" fmla="*/ 12234 w 1045611"/>
              <a:gd name="connsiteY11" fmla="*/ 423922 h 626786"/>
              <a:gd name="connsiteX12" fmla="*/ 9207 w 1045611"/>
              <a:gd name="connsiteY12" fmla="*/ 433006 h 626786"/>
              <a:gd name="connsiteX13" fmla="*/ 123 w 1045611"/>
              <a:gd name="connsiteY13" fmla="*/ 442089 h 626786"/>
              <a:gd name="connsiteX14" fmla="*/ 24346 w 1045611"/>
              <a:gd name="connsiteY14" fmla="*/ 454200 h 626786"/>
              <a:gd name="connsiteX15" fmla="*/ 39485 w 1045611"/>
              <a:gd name="connsiteY15" fmla="*/ 460256 h 626786"/>
              <a:gd name="connsiteX16" fmla="*/ 60680 w 1045611"/>
              <a:gd name="connsiteY16" fmla="*/ 463284 h 626786"/>
              <a:gd name="connsiteX17" fmla="*/ 84902 w 1045611"/>
              <a:gd name="connsiteY17" fmla="*/ 469339 h 626786"/>
              <a:gd name="connsiteX18" fmla="*/ 103069 w 1045611"/>
              <a:gd name="connsiteY18" fmla="*/ 484479 h 626786"/>
              <a:gd name="connsiteX19" fmla="*/ 109125 w 1045611"/>
              <a:gd name="connsiteY19" fmla="*/ 496590 h 626786"/>
              <a:gd name="connsiteX20" fmla="*/ 115180 w 1045611"/>
              <a:gd name="connsiteY20" fmla="*/ 517785 h 626786"/>
              <a:gd name="connsiteX21" fmla="*/ 127291 w 1045611"/>
              <a:gd name="connsiteY21" fmla="*/ 535951 h 626786"/>
              <a:gd name="connsiteX22" fmla="*/ 133347 w 1045611"/>
              <a:gd name="connsiteY22" fmla="*/ 545035 h 626786"/>
              <a:gd name="connsiteX23" fmla="*/ 139403 w 1045611"/>
              <a:gd name="connsiteY23" fmla="*/ 557146 h 626786"/>
              <a:gd name="connsiteX24" fmla="*/ 157570 w 1045611"/>
              <a:gd name="connsiteY24" fmla="*/ 569257 h 626786"/>
              <a:gd name="connsiteX25" fmla="*/ 160597 w 1045611"/>
              <a:gd name="connsiteY25" fmla="*/ 578341 h 626786"/>
              <a:gd name="connsiteX26" fmla="*/ 175736 w 1045611"/>
              <a:gd name="connsiteY26" fmla="*/ 587424 h 626786"/>
              <a:gd name="connsiteX27" fmla="*/ 202987 w 1045611"/>
              <a:gd name="connsiteY27" fmla="*/ 596508 h 626786"/>
              <a:gd name="connsiteX28" fmla="*/ 212070 w 1045611"/>
              <a:gd name="connsiteY28" fmla="*/ 602563 h 626786"/>
              <a:gd name="connsiteX29" fmla="*/ 221154 w 1045611"/>
              <a:gd name="connsiteY29" fmla="*/ 605591 h 626786"/>
              <a:gd name="connsiteX30" fmla="*/ 236293 w 1045611"/>
              <a:gd name="connsiteY30" fmla="*/ 611647 h 626786"/>
              <a:gd name="connsiteX31" fmla="*/ 248404 w 1045611"/>
              <a:gd name="connsiteY31" fmla="*/ 617702 h 626786"/>
              <a:gd name="connsiteX32" fmla="*/ 263543 w 1045611"/>
              <a:gd name="connsiteY32" fmla="*/ 620730 h 626786"/>
              <a:gd name="connsiteX33" fmla="*/ 272627 w 1045611"/>
              <a:gd name="connsiteY33" fmla="*/ 623758 h 626786"/>
              <a:gd name="connsiteX34" fmla="*/ 284738 w 1045611"/>
              <a:gd name="connsiteY34" fmla="*/ 626786 h 626786"/>
              <a:gd name="connsiteX35" fmla="*/ 357405 w 1045611"/>
              <a:gd name="connsiteY35" fmla="*/ 623758 h 626786"/>
              <a:gd name="connsiteX36" fmla="*/ 378600 w 1045611"/>
              <a:gd name="connsiteY36" fmla="*/ 605591 h 626786"/>
              <a:gd name="connsiteX37" fmla="*/ 402823 w 1045611"/>
              <a:gd name="connsiteY37" fmla="*/ 593480 h 626786"/>
              <a:gd name="connsiteX38" fmla="*/ 411906 w 1045611"/>
              <a:gd name="connsiteY38" fmla="*/ 587424 h 626786"/>
              <a:gd name="connsiteX39" fmla="*/ 417962 w 1045611"/>
              <a:gd name="connsiteY39" fmla="*/ 578341 h 626786"/>
              <a:gd name="connsiteX40" fmla="*/ 475490 w 1045611"/>
              <a:gd name="connsiteY40" fmla="*/ 551090 h 626786"/>
              <a:gd name="connsiteX41" fmla="*/ 499713 w 1045611"/>
              <a:gd name="connsiteY41" fmla="*/ 538979 h 626786"/>
              <a:gd name="connsiteX42" fmla="*/ 529991 w 1045611"/>
              <a:gd name="connsiteY42" fmla="*/ 535951 h 626786"/>
              <a:gd name="connsiteX43" fmla="*/ 542102 w 1045611"/>
              <a:gd name="connsiteY43" fmla="*/ 529896 h 626786"/>
              <a:gd name="connsiteX44" fmla="*/ 569352 w 1045611"/>
              <a:gd name="connsiteY44" fmla="*/ 523840 h 626786"/>
              <a:gd name="connsiteX45" fmla="*/ 584491 w 1045611"/>
              <a:gd name="connsiteY45" fmla="*/ 517785 h 626786"/>
              <a:gd name="connsiteX46" fmla="*/ 626881 w 1045611"/>
              <a:gd name="connsiteY46" fmla="*/ 514757 h 626786"/>
              <a:gd name="connsiteX47" fmla="*/ 648076 w 1045611"/>
              <a:gd name="connsiteY47" fmla="*/ 511729 h 626786"/>
              <a:gd name="connsiteX48" fmla="*/ 657159 w 1045611"/>
              <a:gd name="connsiteY48" fmla="*/ 502645 h 626786"/>
              <a:gd name="connsiteX49" fmla="*/ 687437 w 1045611"/>
              <a:gd name="connsiteY49" fmla="*/ 496590 h 626786"/>
              <a:gd name="connsiteX50" fmla="*/ 705604 w 1045611"/>
              <a:gd name="connsiteY50" fmla="*/ 493562 h 626786"/>
              <a:gd name="connsiteX51" fmla="*/ 741938 w 1045611"/>
              <a:gd name="connsiteY51" fmla="*/ 484479 h 626786"/>
              <a:gd name="connsiteX52" fmla="*/ 772216 w 1045611"/>
              <a:gd name="connsiteY52" fmla="*/ 478423 h 626786"/>
              <a:gd name="connsiteX53" fmla="*/ 787355 w 1045611"/>
              <a:gd name="connsiteY53" fmla="*/ 469339 h 626786"/>
              <a:gd name="connsiteX54" fmla="*/ 796438 w 1045611"/>
              <a:gd name="connsiteY54" fmla="*/ 463284 h 626786"/>
              <a:gd name="connsiteX55" fmla="*/ 811578 w 1045611"/>
              <a:gd name="connsiteY55" fmla="*/ 460256 h 626786"/>
              <a:gd name="connsiteX56" fmla="*/ 820661 w 1045611"/>
              <a:gd name="connsiteY56" fmla="*/ 451173 h 626786"/>
              <a:gd name="connsiteX57" fmla="*/ 829744 w 1045611"/>
              <a:gd name="connsiteY57" fmla="*/ 448145 h 626786"/>
              <a:gd name="connsiteX58" fmla="*/ 856995 w 1045611"/>
              <a:gd name="connsiteY58" fmla="*/ 442089 h 626786"/>
              <a:gd name="connsiteX59" fmla="*/ 875162 w 1045611"/>
              <a:gd name="connsiteY59" fmla="*/ 433006 h 626786"/>
              <a:gd name="connsiteX60" fmla="*/ 893329 w 1045611"/>
              <a:gd name="connsiteY60" fmla="*/ 423922 h 626786"/>
              <a:gd name="connsiteX61" fmla="*/ 932690 w 1045611"/>
              <a:gd name="connsiteY61" fmla="*/ 417867 h 626786"/>
              <a:gd name="connsiteX62" fmla="*/ 944801 w 1045611"/>
              <a:gd name="connsiteY62" fmla="*/ 408783 h 626786"/>
              <a:gd name="connsiteX63" fmla="*/ 956913 w 1045611"/>
              <a:gd name="connsiteY63" fmla="*/ 402728 h 626786"/>
              <a:gd name="connsiteX64" fmla="*/ 978107 w 1045611"/>
              <a:gd name="connsiteY64" fmla="*/ 390616 h 626786"/>
              <a:gd name="connsiteX65" fmla="*/ 999302 w 1045611"/>
              <a:gd name="connsiteY65" fmla="*/ 372449 h 626786"/>
              <a:gd name="connsiteX66" fmla="*/ 1017469 w 1045611"/>
              <a:gd name="connsiteY66" fmla="*/ 357310 h 626786"/>
              <a:gd name="connsiteX67" fmla="*/ 1023525 w 1045611"/>
              <a:gd name="connsiteY67" fmla="*/ 345199 h 626786"/>
              <a:gd name="connsiteX68" fmla="*/ 1029580 w 1045611"/>
              <a:gd name="connsiteY68" fmla="*/ 336116 h 626786"/>
              <a:gd name="connsiteX69" fmla="*/ 1035636 w 1045611"/>
              <a:gd name="connsiteY69" fmla="*/ 311893 h 626786"/>
              <a:gd name="connsiteX70" fmla="*/ 1038664 w 1045611"/>
              <a:gd name="connsiteY70" fmla="*/ 302810 h 626786"/>
              <a:gd name="connsiteX71" fmla="*/ 1041691 w 1045611"/>
              <a:gd name="connsiteY71" fmla="*/ 290698 h 626786"/>
              <a:gd name="connsiteX72" fmla="*/ 1041691 w 1045611"/>
              <a:gd name="connsiteY72" fmla="*/ 3056 h 626786"/>
              <a:gd name="connsiteX73" fmla="*/ 1026552 w 1045611"/>
              <a:gd name="connsiteY73" fmla="*/ 28 h 626786"/>
              <a:gd name="connsiteX74" fmla="*/ 802494 w 1045611"/>
              <a:gd name="connsiteY74" fmla="*/ 6084 h 626786"/>
              <a:gd name="connsiteX75" fmla="*/ 775244 w 1045611"/>
              <a:gd name="connsiteY75" fmla="*/ 15167 h 626786"/>
              <a:gd name="connsiteX76" fmla="*/ 754049 w 1045611"/>
              <a:gd name="connsiteY76" fmla="*/ 18195 h 626786"/>
              <a:gd name="connsiteX77" fmla="*/ 717715 w 1045611"/>
              <a:gd name="connsiteY77" fmla="*/ 33334 h 626786"/>
              <a:gd name="connsiteX78" fmla="*/ 690465 w 1045611"/>
              <a:gd name="connsiteY78" fmla="*/ 39390 h 626786"/>
              <a:gd name="connsiteX79" fmla="*/ 660187 w 1045611"/>
              <a:gd name="connsiteY79" fmla="*/ 48473 h 626786"/>
              <a:gd name="connsiteX80" fmla="*/ 632936 w 1045611"/>
              <a:gd name="connsiteY80" fmla="*/ 54529 h 626786"/>
              <a:gd name="connsiteX81" fmla="*/ 581464 w 1045611"/>
              <a:gd name="connsiteY81" fmla="*/ 72696 h 626786"/>
              <a:gd name="connsiteX82" fmla="*/ 523935 w 1045611"/>
              <a:gd name="connsiteY82" fmla="*/ 84807 h 626786"/>
              <a:gd name="connsiteX83" fmla="*/ 508796 w 1045611"/>
              <a:gd name="connsiteY83" fmla="*/ 90863 h 626786"/>
              <a:gd name="connsiteX84" fmla="*/ 499713 w 1045611"/>
              <a:gd name="connsiteY84" fmla="*/ 96918 h 626786"/>
              <a:gd name="connsiteX85" fmla="*/ 472462 w 1045611"/>
              <a:gd name="connsiteY85" fmla="*/ 99946 h 626786"/>
              <a:gd name="connsiteX86" fmla="*/ 451268 w 1045611"/>
              <a:gd name="connsiteY86" fmla="*/ 112057 h 626786"/>
              <a:gd name="connsiteX87" fmla="*/ 414934 w 1045611"/>
              <a:gd name="connsiteY87" fmla="*/ 133252 h 626786"/>
              <a:gd name="connsiteX88" fmla="*/ 399795 w 1045611"/>
              <a:gd name="connsiteY88" fmla="*/ 145363 h 626786"/>
              <a:gd name="connsiteX89" fmla="*/ 372544 w 1045611"/>
              <a:gd name="connsiteY89" fmla="*/ 157475 h 626786"/>
              <a:gd name="connsiteX90" fmla="*/ 351350 w 1045611"/>
              <a:gd name="connsiteY90" fmla="*/ 169586 h 626786"/>
              <a:gd name="connsiteX91" fmla="*/ 333183 w 1045611"/>
              <a:gd name="connsiteY91" fmla="*/ 178669 h 626786"/>
              <a:gd name="connsiteX92" fmla="*/ 321072 w 1045611"/>
              <a:gd name="connsiteY92" fmla="*/ 190781 h 626786"/>
              <a:gd name="connsiteX93" fmla="*/ 287766 w 1045611"/>
              <a:gd name="connsiteY93" fmla="*/ 208947 h 626786"/>
              <a:gd name="connsiteX94" fmla="*/ 272627 w 1045611"/>
              <a:gd name="connsiteY94" fmla="*/ 211975 h 626786"/>
              <a:gd name="connsiteX95" fmla="*/ 227209 w 1045611"/>
              <a:gd name="connsiteY95" fmla="*/ 227114 h 626786"/>
              <a:gd name="connsiteX96" fmla="*/ 215098 w 1045611"/>
              <a:gd name="connsiteY96" fmla="*/ 236198 h 626786"/>
              <a:gd name="connsiteX97" fmla="*/ 206015 w 1045611"/>
              <a:gd name="connsiteY97" fmla="*/ 239226 h 626786"/>
              <a:gd name="connsiteX98" fmla="*/ 184820 w 1045611"/>
              <a:gd name="connsiteY98" fmla="*/ 245281 h 626786"/>
              <a:gd name="connsiteX99" fmla="*/ 172709 w 1045611"/>
              <a:gd name="connsiteY99" fmla="*/ 242253 h 626786"/>
              <a:gd name="connsiteX100" fmla="*/ 163625 w 1045611"/>
              <a:gd name="connsiteY100" fmla="*/ 236198 h 626786"/>
              <a:gd name="connsiteX101" fmla="*/ 148486 w 1045611"/>
              <a:gd name="connsiteY101" fmla="*/ 236198 h 626786"/>
              <a:gd name="connsiteX102" fmla="*/ 48568 w 1045611"/>
              <a:gd name="connsiteY102" fmla="*/ 236198 h 62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45611" h="626786">
                <a:moveTo>
                  <a:pt x="48568" y="236198"/>
                </a:moveTo>
                <a:lnTo>
                  <a:pt x="48568" y="236198"/>
                </a:lnTo>
                <a:cubicBezTo>
                  <a:pt x="41503" y="242254"/>
                  <a:pt x="32957" y="246921"/>
                  <a:pt x="27374" y="254365"/>
                </a:cubicBezTo>
                <a:cubicBezTo>
                  <a:pt x="23544" y="259472"/>
                  <a:pt x="22368" y="266236"/>
                  <a:pt x="21318" y="272532"/>
                </a:cubicBezTo>
                <a:cubicBezTo>
                  <a:pt x="20309" y="278587"/>
                  <a:pt x="19158" y="284621"/>
                  <a:pt x="18290" y="290698"/>
                </a:cubicBezTo>
                <a:cubicBezTo>
                  <a:pt x="17139" y="298753"/>
                  <a:pt x="16718" y="306915"/>
                  <a:pt x="15262" y="314921"/>
                </a:cubicBezTo>
                <a:cubicBezTo>
                  <a:pt x="14691" y="318061"/>
                  <a:pt x="13111" y="320935"/>
                  <a:pt x="12234" y="324004"/>
                </a:cubicBezTo>
                <a:cubicBezTo>
                  <a:pt x="11091" y="328005"/>
                  <a:pt x="10350" y="332115"/>
                  <a:pt x="9207" y="336116"/>
                </a:cubicBezTo>
                <a:cubicBezTo>
                  <a:pt x="8330" y="339185"/>
                  <a:pt x="6953" y="342103"/>
                  <a:pt x="6179" y="345199"/>
                </a:cubicBezTo>
                <a:cubicBezTo>
                  <a:pt x="4931" y="350192"/>
                  <a:pt x="4160" y="355292"/>
                  <a:pt x="3151" y="360338"/>
                </a:cubicBezTo>
                <a:cubicBezTo>
                  <a:pt x="1874" y="374381"/>
                  <a:pt x="-2988" y="399490"/>
                  <a:pt x="3151" y="414839"/>
                </a:cubicBezTo>
                <a:cubicBezTo>
                  <a:pt x="4741" y="418815"/>
                  <a:pt x="9206" y="420894"/>
                  <a:pt x="12234" y="423922"/>
                </a:cubicBezTo>
                <a:cubicBezTo>
                  <a:pt x="11225" y="426950"/>
                  <a:pt x="10977" y="430350"/>
                  <a:pt x="9207" y="433006"/>
                </a:cubicBezTo>
                <a:cubicBezTo>
                  <a:pt x="6832" y="436569"/>
                  <a:pt x="827" y="437865"/>
                  <a:pt x="123" y="442089"/>
                </a:cubicBezTo>
                <a:cubicBezTo>
                  <a:pt x="-1923" y="454364"/>
                  <a:pt x="22001" y="453809"/>
                  <a:pt x="24346" y="454200"/>
                </a:cubicBezTo>
                <a:cubicBezTo>
                  <a:pt x="29392" y="456219"/>
                  <a:pt x="34212" y="458938"/>
                  <a:pt x="39485" y="460256"/>
                </a:cubicBezTo>
                <a:cubicBezTo>
                  <a:pt x="46409" y="461987"/>
                  <a:pt x="53640" y="462111"/>
                  <a:pt x="60680" y="463284"/>
                </a:cubicBezTo>
                <a:cubicBezTo>
                  <a:pt x="75292" y="465720"/>
                  <a:pt x="73204" y="465440"/>
                  <a:pt x="84902" y="469339"/>
                </a:cubicBezTo>
                <a:cubicBezTo>
                  <a:pt x="92145" y="474168"/>
                  <a:pt x="97770" y="477061"/>
                  <a:pt x="103069" y="484479"/>
                </a:cubicBezTo>
                <a:cubicBezTo>
                  <a:pt x="105693" y="488152"/>
                  <a:pt x="107106" y="492553"/>
                  <a:pt x="109125" y="496590"/>
                </a:cubicBezTo>
                <a:cubicBezTo>
                  <a:pt x="109838" y="499444"/>
                  <a:pt x="113204" y="514229"/>
                  <a:pt x="115180" y="517785"/>
                </a:cubicBezTo>
                <a:cubicBezTo>
                  <a:pt x="118714" y="524147"/>
                  <a:pt x="123254" y="529896"/>
                  <a:pt x="127291" y="535951"/>
                </a:cubicBezTo>
                <a:cubicBezTo>
                  <a:pt x="129310" y="538979"/>
                  <a:pt x="131719" y="541780"/>
                  <a:pt x="133347" y="545035"/>
                </a:cubicBezTo>
                <a:cubicBezTo>
                  <a:pt x="135366" y="549072"/>
                  <a:pt x="136211" y="553954"/>
                  <a:pt x="139403" y="557146"/>
                </a:cubicBezTo>
                <a:cubicBezTo>
                  <a:pt x="144549" y="562292"/>
                  <a:pt x="157570" y="569257"/>
                  <a:pt x="157570" y="569257"/>
                </a:cubicBezTo>
                <a:cubicBezTo>
                  <a:pt x="158579" y="572285"/>
                  <a:pt x="158340" y="576084"/>
                  <a:pt x="160597" y="578341"/>
                </a:cubicBezTo>
                <a:cubicBezTo>
                  <a:pt x="164758" y="582502"/>
                  <a:pt x="170592" y="584566"/>
                  <a:pt x="175736" y="587424"/>
                </a:cubicBezTo>
                <a:cubicBezTo>
                  <a:pt x="189840" y="595259"/>
                  <a:pt x="186399" y="593190"/>
                  <a:pt x="202987" y="596508"/>
                </a:cubicBezTo>
                <a:cubicBezTo>
                  <a:pt x="206015" y="598526"/>
                  <a:pt x="208815" y="600936"/>
                  <a:pt x="212070" y="602563"/>
                </a:cubicBezTo>
                <a:cubicBezTo>
                  <a:pt x="214925" y="603990"/>
                  <a:pt x="218165" y="604470"/>
                  <a:pt x="221154" y="605591"/>
                </a:cubicBezTo>
                <a:cubicBezTo>
                  <a:pt x="226243" y="607499"/>
                  <a:pt x="231326" y="609440"/>
                  <a:pt x="236293" y="611647"/>
                </a:cubicBezTo>
                <a:cubicBezTo>
                  <a:pt x="240417" y="613480"/>
                  <a:pt x="244122" y="616275"/>
                  <a:pt x="248404" y="617702"/>
                </a:cubicBezTo>
                <a:cubicBezTo>
                  <a:pt x="253286" y="619329"/>
                  <a:pt x="258550" y="619482"/>
                  <a:pt x="263543" y="620730"/>
                </a:cubicBezTo>
                <a:cubicBezTo>
                  <a:pt x="266639" y="621504"/>
                  <a:pt x="269558" y="622881"/>
                  <a:pt x="272627" y="623758"/>
                </a:cubicBezTo>
                <a:cubicBezTo>
                  <a:pt x="276628" y="624901"/>
                  <a:pt x="280701" y="625777"/>
                  <a:pt x="284738" y="626786"/>
                </a:cubicBezTo>
                <a:cubicBezTo>
                  <a:pt x="308960" y="625777"/>
                  <a:pt x="333405" y="627186"/>
                  <a:pt x="357405" y="623758"/>
                </a:cubicBezTo>
                <a:cubicBezTo>
                  <a:pt x="362883" y="622975"/>
                  <a:pt x="374484" y="609021"/>
                  <a:pt x="378600" y="605591"/>
                </a:cubicBezTo>
                <a:cubicBezTo>
                  <a:pt x="389119" y="596825"/>
                  <a:pt x="388917" y="600434"/>
                  <a:pt x="402823" y="593480"/>
                </a:cubicBezTo>
                <a:cubicBezTo>
                  <a:pt x="406078" y="591853"/>
                  <a:pt x="408878" y="589443"/>
                  <a:pt x="411906" y="587424"/>
                </a:cubicBezTo>
                <a:cubicBezTo>
                  <a:pt x="413925" y="584396"/>
                  <a:pt x="415199" y="580709"/>
                  <a:pt x="417962" y="578341"/>
                </a:cubicBezTo>
                <a:cubicBezTo>
                  <a:pt x="430927" y="567228"/>
                  <a:pt x="467803" y="556214"/>
                  <a:pt x="475490" y="551090"/>
                </a:cubicBezTo>
                <a:cubicBezTo>
                  <a:pt x="483781" y="545563"/>
                  <a:pt x="489134" y="541095"/>
                  <a:pt x="499713" y="538979"/>
                </a:cubicBezTo>
                <a:cubicBezTo>
                  <a:pt x="509659" y="536990"/>
                  <a:pt x="519898" y="536960"/>
                  <a:pt x="529991" y="535951"/>
                </a:cubicBezTo>
                <a:cubicBezTo>
                  <a:pt x="534028" y="533933"/>
                  <a:pt x="537876" y="531481"/>
                  <a:pt x="542102" y="529896"/>
                </a:cubicBezTo>
                <a:cubicBezTo>
                  <a:pt x="551423" y="526401"/>
                  <a:pt x="559758" y="526718"/>
                  <a:pt x="569352" y="523840"/>
                </a:cubicBezTo>
                <a:cubicBezTo>
                  <a:pt x="574558" y="522278"/>
                  <a:pt x="579123" y="518633"/>
                  <a:pt x="584491" y="517785"/>
                </a:cubicBezTo>
                <a:cubicBezTo>
                  <a:pt x="598484" y="515576"/>
                  <a:pt x="612779" y="516100"/>
                  <a:pt x="626881" y="514757"/>
                </a:cubicBezTo>
                <a:cubicBezTo>
                  <a:pt x="633986" y="514080"/>
                  <a:pt x="641011" y="512738"/>
                  <a:pt x="648076" y="511729"/>
                </a:cubicBezTo>
                <a:cubicBezTo>
                  <a:pt x="651104" y="508701"/>
                  <a:pt x="653596" y="505020"/>
                  <a:pt x="657159" y="502645"/>
                </a:cubicBezTo>
                <a:cubicBezTo>
                  <a:pt x="662939" y="498792"/>
                  <a:pt x="685611" y="496871"/>
                  <a:pt x="687437" y="496590"/>
                </a:cubicBezTo>
                <a:cubicBezTo>
                  <a:pt x="693505" y="495656"/>
                  <a:pt x="699548" y="494571"/>
                  <a:pt x="705604" y="493562"/>
                </a:cubicBezTo>
                <a:cubicBezTo>
                  <a:pt x="730415" y="483637"/>
                  <a:pt x="711363" y="489874"/>
                  <a:pt x="741938" y="484479"/>
                </a:cubicBezTo>
                <a:cubicBezTo>
                  <a:pt x="752074" y="482690"/>
                  <a:pt x="772216" y="478423"/>
                  <a:pt x="772216" y="478423"/>
                </a:cubicBezTo>
                <a:cubicBezTo>
                  <a:pt x="777262" y="475395"/>
                  <a:pt x="782364" y="472458"/>
                  <a:pt x="787355" y="469339"/>
                </a:cubicBezTo>
                <a:cubicBezTo>
                  <a:pt x="790441" y="467410"/>
                  <a:pt x="793031" y="464562"/>
                  <a:pt x="796438" y="463284"/>
                </a:cubicBezTo>
                <a:cubicBezTo>
                  <a:pt x="801257" y="461477"/>
                  <a:pt x="806531" y="461265"/>
                  <a:pt x="811578" y="460256"/>
                </a:cubicBezTo>
                <a:cubicBezTo>
                  <a:pt x="814606" y="457228"/>
                  <a:pt x="817098" y="453548"/>
                  <a:pt x="820661" y="451173"/>
                </a:cubicBezTo>
                <a:cubicBezTo>
                  <a:pt x="823316" y="449403"/>
                  <a:pt x="826648" y="448919"/>
                  <a:pt x="829744" y="448145"/>
                </a:cubicBezTo>
                <a:cubicBezTo>
                  <a:pt x="834221" y="447026"/>
                  <a:pt x="851812" y="444162"/>
                  <a:pt x="856995" y="442089"/>
                </a:cubicBezTo>
                <a:cubicBezTo>
                  <a:pt x="863281" y="439575"/>
                  <a:pt x="869244" y="436294"/>
                  <a:pt x="875162" y="433006"/>
                </a:cubicBezTo>
                <a:cubicBezTo>
                  <a:pt x="884783" y="427661"/>
                  <a:pt x="882650" y="425924"/>
                  <a:pt x="893329" y="423922"/>
                </a:cubicBezTo>
                <a:cubicBezTo>
                  <a:pt x="906376" y="421476"/>
                  <a:pt x="919570" y="419885"/>
                  <a:pt x="932690" y="417867"/>
                </a:cubicBezTo>
                <a:cubicBezTo>
                  <a:pt x="936727" y="414839"/>
                  <a:pt x="940522" y="411458"/>
                  <a:pt x="944801" y="408783"/>
                </a:cubicBezTo>
                <a:cubicBezTo>
                  <a:pt x="948629" y="406391"/>
                  <a:pt x="952950" y="404889"/>
                  <a:pt x="956913" y="402728"/>
                </a:cubicBezTo>
                <a:cubicBezTo>
                  <a:pt x="964056" y="398832"/>
                  <a:pt x="971242" y="394985"/>
                  <a:pt x="978107" y="390616"/>
                </a:cubicBezTo>
                <a:cubicBezTo>
                  <a:pt x="997309" y="378396"/>
                  <a:pt x="983542" y="385583"/>
                  <a:pt x="999302" y="372449"/>
                </a:cubicBezTo>
                <a:cubicBezTo>
                  <a:pt x="1008678" y="364636"/>
                  <a:pt x="1009661" y="368241"/>
                  <a:pt x="1017469" y="357310"/>
                </a:cubicBezTo>
                <a:cubicBezTo>
                  <a:pt x="1020093" y="353637"/>
                  <a:pt x="1021286" y="349118"/>
                  <a:pt x="1023525" y="345199"/>
                </a:cubicBezTo>
                <a:cubicBezTo>
                  <a:pt x="1025330" y="342040"/>
                  <a:pt x="1027953" y="339371"/>
                  <a:pt x="1029580" y="336116"/>
                </a:cubicBezTo>
                <a:cubicBezTo>
                  <a:pt x="1033041" y="329194"/>
                  <a:pt x="1033908" y="318804"/>
                  <a:pt x="1035636" y="311893"/>
                </a:cubicBezTo>
                <a:cubicBezTo>
                  <a:pt x="1036410" y="308797"/>
                  <a:pt x="1037787" y="305879"/>
                  <a:pt x="1038664" y="302810"/>
                </a:cubicBezTo>
                <a:cubicBezTo>
                  <a:pt x="1039807" y="298809"/>
                  <a:pt x="1040682" y="294735"/>
                  <a:pt x="1041691" y="290698"/>
                </a:cubicBezTo>
                <a:cubicBezTo>
                  <a:pt x="1044004" y="207443"/>
                  <a:pt x="1049217" y="78312"/>
                  <a:pt x="1041691" y="3056"/>
                </a:cubicBezTo>
                <a:cubicBezTo>
                  <a:pt x="1041179" y="-2065"/>
                  <a:pt x="1031598" y="1037"/>
                  <a:pt x="1026552" y="28"/>
                </a:cubicBezTo>
                <a:cubicBezTo>
                  <a:pt x="951866" y="2047"/>
                  <a:pt x="877072" y="1591"/>
                  <a:pt x="802494" y="6084"/>
                </a:cubicBezTo>
                <a:cubicBezTo>
                  <a:pt x="792937" y="6660"/>
                  <a:pt x="784533" y="12845"/>
                  <a:pt x="775244" y="15167"/>
                </a:cubicBezTo>
                <a:cubicBezTo>
                  <a:pt x="768320" y="16898"/>
                  <a:pt x="761114" y="17186"/>
                  <a:pt x="754049" y="18195"/>
                </a:cubicBezTo>
                <a:cubicBezTo>
                  <a:pt x="741938" y="23241"/>
                  <a:pt x="730162" y="29185"/>
                  <a:pt x="717715" y="33334"/>
                </a:cubicBezTo>
                <a:cubicBezTo>
                  <a:pt x="708888" y="36277"/>
                  <a:pt x="699464" y="37022"/>
                  <a:pt x="690465" y="39390"/>
                </a:cubicBezTo>
                <a:cubicBezTo>
                  <a:pt x="680275" y="42072"/>
                  <a:pt x="670377" y="45791"/>
                  <a:pt x="660187" y="48473"/>
                </a:cubicBezTo>
                <a:cubicBezTo>
                  <a:pt x="651188" y="50841"/>
                  <a:pt x="641863" y="51903"/>
                  <a:pt x="632936" y="54529"/>
                </a:cubicBezTo>
                <a:cubicBezTo>
                  <a:pt x="599199" y="64452"/>
                  <a:pt x="617505" y="63686"/>
                  <a:pt x="581464" y="72696"/>
                </a:cubicBezTo>
                <a:cubicBezTo>
                  <a:pt x="562452" y="77449"/>
                  <a:pt x="542130" y="77529"/>
                  <a:pt x="523935" y="84807"/>
                </a:cubicBezTo>
                <a:cubicBezTo>
                  <a:pt x="518889" y="86826"/>
                  <a:pt x="513657" y="88432"/>
                  <a:pt x="508796" y="90863"/>
                </a:cubicBezTo>
                <a:cubicBezTo>
                  <a:pt x="505541" y="92490"/>
                  <a:pt x="503243" y="96036"/>
                  <a:pt x="499713" y="96918"/>
                </a:cubicBezTo>
                <a:cubicBezTo>
                  <a:pt x="490846" y="99135"/>
                  <a:pt x="481546" y="98937"/>
                  <a:pt x="472462" y="99946"/>
                </a:cubicBezTo>
                <a:cubicBezTo>
                  <a:pt x="446480" y="112938"/>
                  <a:pt x="472665" y="99219"/>
                  <a:pt x="451268" y="112057"/>
                </a:cubicBezTo>
                <a:cubicBezTo>
                  <a:pt x="439245" y="119271"/>
                  <a:pt x="425883" y="124493"/>
                  <a:pt x="414934" y="133252"/>
                </a:cubicBezTo>
                <a:cubicBezTo>
                  <a:pt x="409888" y="137289"/>
                  <a:pt x="405406" y="142157"/>
                  <a:pt x="399795" y="145363"/>
                </a:cubicBezTo>
                <a:cubicBezTo>
                  <a:pt x="391164" y="150295"/>
                  <a:pt x="381435" y="153029"/>
                  <a:pt x="372544" y="157475"/>
                </a:cubicBezTo>
                <a:cubicBezTo>
                  <a:pt x="365266" y="161114"/>
                  <a:pt x="358514" y="165728"/>
                  <a:pt x="351350" y="169586"/>
                </a:cubicBezTo>
                <a:cubicBezTo>
                  <a:pt x="345389" y="172796"/>
                  <a:pt x="339239" y="175641"/>
                  <a:pt x="333183" y="178669"/>
                </a:cubicBezTo>
                <a:cubicBezTo>
                  <a:pt x="329146" y="182706"/>
                  <a:pt x="325640" y="187355"/>
                  <a:pt x="321072" y="190781"/>
                </a:cubicBezTo>
                <a:cubicBezTo>
                  <a:pt x="309878" y="199177"/>
                  <a:pt x="300608" y="205737"/>
                  <a:pt x="287766" y="208947"/>
                </a:cubicBezTo>
                <a:cubicBezTo>
                  <a:pt x="282773" y="210195"/>
                  <a:pt x="277673" y="210966"/>
                  <a:pt x="272627" y="211975"/>
                </a:cubicBezTo>
                <a:cubicBezTo>
                  <a:pt x="242021" y="227279"/>
                  <a:pt x="257341" y="222811"/>
                  <a:pt x="227209" y="227114"/>
                </a:cubicBezTo>
                <a:cubicBezTo>
                  <a:pt x="223172" y="230142"/>
                  <a:pt x="219479" y="233694"/>
                  <a:pt x="215098" y="236198"/>
                </a:cubicBezTo>
                <a:cubicBezTo>
                  <a:pt x="212327" y="237782"/>
                  <a:pt x="209084" y="238349"/>
                  <a:pt x="206015" y="239226"/>
                </a:cubicBezTo>
                <a:cubicBezTo>
                  <a:pt x="179402" y="246829"/>
                  <a:pt x="206597" y="238021"/>
                  <a:pt x="184820" y="245281"/>
                </a:cubicBezTo>
                <a:cubicBezTo>
                  <a:pt x="180783" y="244272"/>
                  <a:pt x="176534" y="243892"/>
                  <a:pt x="172709" y="242253"/>
                </a:cubicBezTo>
                <a:cubicBezTo>
                  <a:pt x="169364" y="240820"/>
                  <a:pt x="167155" y="237080"/>
                  <a:pt x="163625" y="236198"/>
                </a:cubicBezTo>
                <a:cubicBezTo>
                  <a:pt x="158729" y="234974"/>
                  <a:pt x="153532" y="236198"/>
                  <a:pt x="148486" y="236198"/>
                </a:cubicBezTo>
                <a:lnTo>
                  <a:pt x="48568" y="2361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E4EE5C4-61A5-4FEA-9ABC-A44F39084497}"/>
              </a:ext>
            </a:extLst>
          </p:cNvPr>
          <p:cNvSpPr/>
          <p:nvPr userDrawn="1"/>
        </p:nvSpPr>
        <p:spPr>
          <a:xfrm>
            <a:off x="6842861" y="3872575"/>
            <a:ext cx="1050652" cy="526840"/>
          </a:xfrm>
          <a:custGeom>
            <a:avLst/>
            <a:gdLst>
              <a:gd name="connsiteX0" fmla="*/ 87807 w 1050652"/>
              <a:gd name="connsiteY0" fmla="*/ 248281 h 526840"/>
              <a:gd name="connsiteX1" fmla="*/ 87807 w 1050652"/>
              <a:gd name="connsiteY1" fmla="*/ 248281 h 526840"/>
              <a:gd name="connsiteX2" fmla="*/ 63584 w 1050652"/>
              <a:gd name="connsiteY2" fmla="*/ 260392 h 526840"/>
              <a:gd name="connsiteX3" fmla="*/ 45417 w 1050652"/>
              <a:gd name="connsiteY3" fmla="*/ 281587 h 526840"/>
              <a:gd name="connsiteX4" fmla="*/ 36334 w 1050652"/>
              <a:gd name="connsiteY4" fmla="*/ 290670 h 526840"/>
              <a:gd name="connsiteX5" fmla="*/ 21195 w 1050652"/>
              <a:gd name="connsiteY5" fmla="*/ 330032 h 526840"/>
              <a:gd name="connsiteX6" fmla="*/ 9083 w 1050652"/>
              <a:gd name="connsiteY6" fmla="*/ 366365 h 526840"/>
              <a:gd name="connsiteX7" fmla="*/ 6056 w 1050652"/>
              <a:gd name="connsiteY7" fmla="*/ 381504 h 526840"/>
              <a:gd name="connsiteX8" fmla="*/ 3028 w 1050652"/>
              <a:gd name="connsiteY8" fmla="*/ 390588 h 526840"/>
              <a:gd name="connsiteX9" fmla="*/ 0 w 1050652"/>
              <a:gd name="connsiteY9" fmla="*/ 417838 h 526840"/>
              <a:gd name="connsiteX10" fmla="*/ 3028 w 1050652"/>
              <a:gd name="connsiteY10" fmla="*/ 448116 h 526840"/>
              <a:gd name="connsiteX11" fmla="*/ 12111 w 1050652"/>
              <a:gd name="connsiteY11" fmla="*/ 451144 h 526840"/>
              <a:gd name="connsiteX12" fmla="*/ 27250 w 1050652"/>
              <a:gd name="connsiteY12" fmla="*/ 478395 h 526840"/>
              <a:gd name="connsiteX13" fmla="*/ 36334 w 1050652"/>
              <a:gd name="connsiteY13" fmla="*/ 481422 h 526840"/>
              <a:gd name="connsiteX14" fmla="*/ 60556 w 1050652"/>
              <a:gd name="connsiteY14" fmla="*/ 487478 h 526840"/>
              <a:gd name="connsiteX15" fmla="*/ 81751 w 1050652"/>
              <a:gd name="connsiteY15" fmla="*/ 496561 h 526840"/>
              <a:gd name="connsiteX16" fmla="*/ 115057 w 1050652"/>
              <a:gd name="connsiteY16" fmla="*/ 508673 h 526840"/>
              <a:gd name="connsiteX17" fmla="*/ 142307 w 1050652"/>
              <a:gd name="connsiteY17" fmla="*/ 514728 h 526840"/>
              <a:gd name="connsiteX18" fmla="*/ 181669 w 1050652"/>
              <a:gd name="connsiteY18" fmla="*/ 526840 h 526840"/>
              <a:gd name="connsiteX19" fmla="*/ 484450 w 1050652"/>
              <a:gd name="connsiteY19" fmla="*/ 523812 h 526840"/>
              <a:gd name="connsiteX20" fmla="*/ 532895 w 1050652"/>
              <a:gd name="connsiteY20" fmla="*/ 511700 h 526840"/>
              <a:gd name="connsiteX21" fmla="*/ 551062 w 1050652"/>
              <a:gd name="connsiteY21" fmla="*/ 508673 h 526840"/>
              <a:gd name="connsiteX22" fmla="*/ 593452 w 1050652"/>
              <a:gd name="connsiteY22" fmla="*/ 505645 h 526840"/>
              <a:gd name="connsiteX23" fmla="*/ 705481 w 1050652"/>
              <a:gd name="connsiteY23" fmla="*/ 502617 h 526840"/>
              <a:gd name="connsiteX24" fmla="*/ 744842 w 1050652"/>
              <a:gd name="connsiteY24" fmla="*/ 499589 h 526840"/>
              <a:gd name="connsiteX25" fmla="*/ 763009 w 1050652"/>
              <a:gd name="connsiteY25" fmla="*/ 487478 h 526840"/>
              <a:gd name="connsiteX26" fmla="*/ 790260 w 1050652"/>
              <a:gd name="connsiteY26" fmla="*/ 478395 h 526840"/>
              <a:gd name="connsiteX27" fmla="*/ 820538 w 1050652"/>
              <a:gd name="connsiteY27" fmla="*/ 463255 h 526840"/>
              <a:gd name="connsiteX28" fmla="*/ 847788 w 1050652"/>
              <a:gd name="connsiteY28" fmla="*/ 454172 h 526840"/>
              <a:gd name="connsiteX29" fmla="*/ 884122 w 1050652"/>
              <a:gd name="connsiteY29" fmla="*/ 439033 h 526840"/>
              <a:gd name="connsiteX30" fmla="*/ 893205 w 1050652"/>
              <a:gd name="connsiteY30" fmla="*/ 429950 h 526840"/>
              <a:gd name="connsiteX31" fmla="*/ 923483 w 1050652"/>
              <a:gd name="connsiteY31" fmla="*/ 405727 h 526840"/>
              <a:gd name="connsiteX32" fmla="*/ 938622 w 1050652"/>
              <a:gd name="connsiteY32" fmla="*/ 384532 h 526840"/>
              <a:gd name="connsiteX33" fmla="*/ 947706 w 1050652"/>
              <a:gd name="connsiteY33" fmla="*/ 375449 h 526840"/>
              <a:gd name="connsiteX34" fmla="*/ 974956 w 1050652"/>
              <a:gd name="connsiteY34" fmla="*/ 357282 h 526840"/>
              <a:gd name="connsiteX35" fmla="*/ 993123 w 1050652"/>
              <a:gd name="connsiteY35" fmla="*/ 342143 h 526840"/>
              <a:gd name="connsiteX36" fmla="*/ 1002207 w 1050652"/>
              <a:gd name="connsiteY36" fmla="*/ 323976 h 526840"/>
              <a:gd name="connsiteX37" fmla="*/ 1017346 w 1050652"/>
              <a:gd name="connsiteY37" fmla="*/ 305809 h 526840"/>
              <a:gd name="connsiteX38" fmla="*/ 1023401 w 1050652"/>
              <a:gd name="connsiteY38" fmla="*/ 296726 h 526840"/>
              <a:gd name="connsiteX39" fmla="*/ 1032485 w 1050652"/>
              <a:gd name="connsiteY39" fmla="*/ 290670 h 526840"/>
              <a:gd name="connsiteX40" fmla="*/ 1047624 w 1050652"/>
              <a:gd name="connsiteY40" fmla="*/ 272503 h 526840"/>
              <a:gd name="connsiteX41" fmla="*/ 1050652 w 1050652"/>
              <a:gd name="connsiteY41" fmla="*/ 263420 h 526840"/>
              <a:gd name="connsiteX42" fmla="*/ 1047624 w 1050652"/>
              <a:gd name="connsiteY42" fmla="*/ 233142 h 526840"/>
              <a:gd name="connsiteX43" fmla="*/ 1041568 w 1050652"/>
              <a:gd name="connsiteY43" fmla="*/ 224058 h 526840"/>
              <a:gd name="connsiteX44" fmla="*/ 1029457 w 1050652"/>
              <a:gd name="connsiteY44" fmla="*/ 208919 h 526840"/>
              <a:gd name="connsiteX45" fmla="*/ 1020373 w 1050652"/>
              <a:gd name="connsiteY45" fmla="*/ 202863 h 526840"/>
              <a:gd name="connsiteX46" fmla="*/ 996151 w 1050652"/>
              <a:gd name="connsiteY46" fmla="*/ 187724 h 526840"/>
              <a:gd name="connsiteX47" fmla="*/ 987067 w 1050652"/>
              <a:gd name="connsiteY47" fmla="*/ 160474 h 526840"/>
              <a:gd name="connsiteX48" fmla="*/ 981012 w 1050652"/>
              <a:gd name="connsiteY48" fmla="*/ 151391 h 526840"/>
              <a:gd name="connsiteX49" fmla="*/ 971928 w 1050652"/>
              <a:gd name="connsiteY49" fmla="*/ 130196 h 526840"/>
              <a:gd name="connsiteX50" fmla="*/ 968901 w 1050652"/>
              <a:gd name="connsiteY50" fmla="*/ 121112 h 526840"/>
              <a:gd name="connsiteX51" fmla="*/ 965873 w 1050652"/>
              <a:gd name="connsiteY51" fmla="*/ 109001 h 526840"/>
              <a:gd name="connsiteX52" fmla="*/ 956789 w 1050652"/>
              <a:gd name="connsiteY52" fmla="*/ 93862 h 526840"/>
              <a:gd name="connsiteX53" fmla="*/ 935595 w 1050652"/>
              <a:gd name="connsiteY53" fmla="*/ 72667 h 526840"/>
              <a:gd name="connsiteX54" fmla="*/ 920456 w 1050652"/>
              <a:gd name="connsiteY54" fmla="*/ 60556 h 526840"/>
              <a:gd name="connsiteX55" fmla="*/ 893205 w 1050652"/>
              <a:gd name="connsiteY55" fmla="*/ 39361 h 526840"/>
              <a:gd name="connsiteX56" fmla="*/ 875038 w 1050652"/>
              <a:gd name="connsiteY56" fmla="*/ 36334 h 526840"/>
              <a:gd name="connsiteX57" fmla="*/ 862927 w 1050652"/>
              <a:gd name="connsiteY57" fmla="*/ 33306 h 526840"/>
              <a:gd name="connsiteX58" fmla="*/ 841732 w 1050652"/>
              <a:gd name="connsiteY58" fmla="*/ 30278 h 526840"/>
              <a:gd name="connsiteX59" fmla="*/ 769065 w 1050652"/>
              <a:gd name="connsiteY59" fmla="*/ 21195 h 526840"/>
              <a:gd name="connsiteX60" fmla="*/ 741814 w 1050652"/>
              <a:gd name="connsiteY60" fmla="*/ 15139 h 526840"/>
              <a:gd name="connsiteX61" fmla="*/ 714564 w 1050652"/>
              <a:gd name="connsiteY61" fmla="*/ 6055 h 526840"/>
              <a:gd name="connsiteX62" fmla="*/ 675203 w 1050652"/>
              <a:gd name="connsiteY62" fmla="*/ 0 h 526840"/>
              <a:gd name="connsiteX63" fmla="*/ 596479 w 1050652"/>
              <a:gd name="connsiteY63" fmla="*/ 6055 h 526840"/>
              <a:gd name="connsiteX64" fmla="*/ 566201 w 1050652"/>
              <a:gd name="connsiteY64" fmla="*/ 27250 h 526840"/>
              <a:gd name="connsiteX65" fmla="*/ 545007 w 1050652"/>
              <a:gd name="connsiteY65" fmla="*/ 33306 h 526840"/>
              <a:gd name="connsiteX66" fmla="*/ 526840 w 1050652"/>
              <a:gd name="connsiteY66" fmla="*/ 48445 h 526840"/>
              <a:gd name="connsiteX67" fmla="*/ 508673 w 1050652"/>
              <a:gd name="connsiteY67" fmla="*/ 57528 h 526840"/>
              <a:gd name="connsiteX68" fmla="*/ 499589 w 1050652"/>
              <a:gd name="connsiteY68" fmla="*/ 63584 h 526840"/>
              <a:gd name="connsiteX69" fmla="*/ 490506 w 1050652"/>
              <a:gd name="connsiteY69" fmla="*/ 66612 h 526840"/>
              <a:gd name="connsiteX70" fmla="*/ 481422 w 1050652"/>
              <a:gd name="connsiteY70" fmla="*/ 72667 h 526840"/>
              <a:gd name="connsiteX71" fmla="*/ 466283 w 1050652"/>
              <a:gd name="connsiteY71" fmla="*/ 75695 h 526840"/>
              <a:gd name="connsiteX72" fmla="*/ 439033 w 1050652"/>
              <a:gd name="connsiteY72" fmla="*/ 87806 h 526840"/>
              <a:gd name="connsiteX73" fmla="*/ 429950 w 1050652"/>
              <a:gd name="connsiteY73" fmla="*/ 90834 h 526840"/>
              <a:gd name="connsiteX74" fmla="*/ 423894 w 1050652"/>
              <a:gd name="connsiteY74" fmla="*/ 99918 h 526840"/>
              <a:gd name="connsiteX75" fmla="*/ 393616 w 1050652"/>
              <a:gd name="connsiteY75" fmla="*/ 115057 h 526840"/>
              <a:gd name="connsiteX76" fmla="*/ 384532 w 1050652"/>
              <a:gd name="connsiteY76" fmla="*/ 124140 h 526840"/>
              <a:gd name="connsiteX77" fmla="*/ 372421 w 1050652"/>
              <a:gd name="connsiteY77" fmla="*/ 127168 h 526840"/>
              <a:gd name="connsiteX78" fmla="*/ 354254 w 1050652"/>
              <a:gd name="connsiteY78" fmla="*/ 133224 h 526840"/>
              <a:gd name="connsiteX79" fmla="*/ 323976 w 1050652"/>
              <a:gd name="connsiteY79" fmla="*/ 148363 h 526840"/>
              <a:gd name="connsiteX80" fmla="*/ 308837 w 1050652"/>
              <a:gd name="connsiteY80" fmla="*/ 151391 h 526840"/>
              <a:gd name="connsiteX81" fmla="*/ 281587 w 1050652"/>
              <a:gd name="connsiteY81" fmla="*/ 166530 h 526840"/>
              <a:gd name="connsiteX82" fmla="*/ 272503 w 1050652"/>
              <a:gd name="connsiteY82" fmla="*/ 169557 h 526840"/>
              <a:gd name="connsiteX83" fmla="*/ 87807 w 1050652"/>
              <a:gd name="connsiteY83" fmla="*/ 248281 h 52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050652" h="526840">
                <a:moveTo>
                  <a:pt x="87807" y="248281"/>
                </a:moveTo>
                <a:lnTo>
                  <a:pt x="87807" y="248281"/>
                </a:lnTo>
                <a:cubicBezTo>
                  <a:pt x="79733" y="252318"/>
                  <a:pt x="71200" y="255546"/>
                  <a:pt x="63584" y="260392"/>
                </a:cubicBezTo>
                <a:cubicBezTo>
                  <a:pt x="56501" y="264899"/>
                  <a:pt x="50507" y="275649"/>
                  <a:pt x="45417" y="281587"/>
                </a:cubicBezTo>
                <a:cubicBezTo>
                  <a:pt x="42630" y="284838"/>
                  <a:pt x="39362" y="287642"/>
                  <a:pt x="36334" y="290670"/>
                </a:cubicBezTo>
                <a:cubicBezTo>
                  <a:pt x="28851" y="320602"/>
                  <a:pt x="34560" y="307756"/>
                  <a:pt x="21195" y="330032"/>
                </a:cubicBezTo>
                <a:cubicBezTo>
                  <a:pt x="14044" y="358633"/>
                  <a:pt x="18861" y="346810"/>
                  <a:pt x="9083" y="366365"/>
                </a:cubicBezTo>
                <a:cubicBezTo>
                  <a:pt x="8074" y="371411"/>
                  <a:pt x="7304" y="376511"/>
                  <a:pt x="6056" y="381504"/>
                </a:cubicBezTo>
                <a:cubicBezTo>
                  <a:pt x="5282" y="384601"/>
                  <a:pt x="3553" y="387440"/>
                  <a:pt x="3028" y="390588"/>
                </a:cubicBezTo>
                <a:cubicBezTo>
                  <a:pt x="1525" y="399603"/>
                  <a:pt x="1009" y="408755"/>
                  <a:pt x="0" y="417838"/>
                </a:cubicBezTo>
                <a:cubicBezTo>
                  <a:pt x="1009" y="427931"/>
                  <a:pt x="-438" y="438584"/>
                  <a:pt x="3028" y="448116"/>
                </a:cubicBezTo>
                <a:cubicBezTo>
                  <a:pt x="4119" y="451115"/>
                  <a:pt x="9619" y="449150"/>
                  <a:pt x="12111" y="451144"/>
                </a:cubicBezTo>
                <a:cubicBezTo>
                  <a:pt x="21039" y="458287"/>
                  <a:pt x="18322" y="471253"/>
                  <a:pt x="27250" y="478395"/>
                </a:cubicBezTo>
                <a:cubicBezTo>
                  <a:pt x="29742" y="480389"/>
                  <a:pt x="33255" y="480582"/>
                  <a:pt x="36334" y="481422"/>
                </a:cubicBezTo>
                <a:cubicBezTo>
                  <a:pt x="44363" y="483612"/>
                  <a:pt x="60556" y="487478"/>
                  <a:pt x="60556" y="487478"/>
                </a:cubicBezTo>
                <a:cubicBezTo>
                  <a:pt x="76524" y="498123"/>
                  <a:pt x="62197" y="490043"/>
                  <a:pt x="81751" y="496561"/>
                </a:cubicBezTo>
                <a:cubicBezTo>
                  <a:pt x="125094" y="511008"/>
                  <a:pt x="65570" y="493828"/>
                  <a:pt x="115057" y="508673"/>
                </a:cubicBezTo>
                <a:cubicBezTo>
                  <a:pt x="123598" y="511235"/>
                  <a:pt x="133677" y="513002"/>
                  <a:pt x="142307" y="514728"/>
                </a:cubicBezTo>
                <a:cubicBezTo>
                  <a:pt x="156480" y="524177"/>
                  <a:pt x="157650" y="526622"/>
                  <a:pt x="181669" y="526840"/>
                </a:cubicBezTo>
                <a:lnTo>
                  <a:pt x="484450" y="523812"/>
                </a:lnTo>
                <a:cubicBezTo>
                  <a:pt x="504647" y="517080"/>
                  <a:pt x="497432" y="519166"/>
                  <a:pt x="532895" y="511700"/>
                </a:cubicBezTo>
                <a:cubicBezTo>
                  <a:pt x="538902" y="510435"/>
                  <a:pt x="544953" y="509284"/>
                  <a:pt x="551062" y="508673"/>
                </a:cubicBezTo>
                <a:cubicBezTo>
                  <a:pt x="565158" y="507264"/>
                  <a:pt x="579297" y="506200"/>
                  <a:pt x="593452" y="505645"/>
                </a:cubicBezTo>
                <a:cubicBezTo>
                  <a:pt x="630780" y="504181"/>
                  <a:pt x="668138" y="503626"/>
                  <a:pt x="705481" y="502617"/>
                </a:cubicBezTo>
                <a:cubicBezTo>
                  <a:pt x="718601" y="501608"/>
                  <a:pt x="732116" y="502938"/>
                  <a:pt x="744842" y="499589"/>
                </a:cubicBezTo>
                <a:cubicBezTo>
                  <a:pt x="751880" y="497737"/>
                  <a:pt x="756500" y="490733"/>
                  <a:pt x="763009" y="487478"/>
                </a:cubicBezTo>
                <a:cubicBezTo>
                  <a:pt x="779723" y="479120"/>
                  <a:pt x="770694" y="482307"/>
                  <a:pt x="790260" y="478395"/>
                </a:cubicBezTo>
                <a:cubicBezTo>
                  <a:pt x="803604" y="469498"/>
                  <a:pt x="800506" y="470767"/>
                  <a:pt x="820538" y="463255"/>
                </a:cubicBezTo>
                <a:cubicBezTo>
                  <a:pt x="829503" y="459893"/>
                  <a:pt x="839475" y="458922"/>
                  <a:pt x="847788" y="454172"/>
                </a:cubicBezTo>
                <a:cubicBezTo>
                  <a:pt x="873451" y="439508"/>
                  <a:pt x="861004" y="443657"/>
                  <a:pt x="884122" y="439033"/>
                </a:cubicBezTo>
                <a:cubicBezTo>
                  <a:pt x="887150" y="436005"/>
                  <a:pt x="889936" y="432716"/>
                  <a:pt x="893205" y="429950"/>
                </a:cubicBezTo>
                <a:cubicBezTo>
                  <a:pt x="903072" y="421601"/>
                  <a:pt x="916313" y="416481"/>
                  <a:pt x="923483" y="405727"/>
                </a:cubicBezTo>
                <a:cubicBezTo>
                  <a:pt x="928271" y="398546"/>
                  <a:pt x="932997" y="391095"/>
                  <a:pt x="938622" y="384532"/>
                </a:cubicBezTo>
                <a:cubicBezTo>
                  <a:pt x="941409" y="381281"/>
                  <a:pt x="944280" y="378018"/>
                  <a:pt x="947706" y="375449"/>
                </a:cubicBezTo>
                <a:cubicBezTo>
                  <a:pt x="956440" y="368899"/>
                  <a:pt x="967236" y="365001"/>
                  <a:pt x="974956" y="357282"/>
                </a:cubicBezTo>
                <a:cubicBezTo>
                  <a:pt x="986613" y="345626"/>
                  <a:pt x="980477" y="350574"/>
                  <a:pt x="993123" y="342143"/>
                </a:cubicBezTo>
                <a:cubicBezTo>
                  <a:pt x="1010477" y="316113"/>
                  <a:pt x="989673" y="349044"/>
                  <a:pt x="1002207" y="323976"/>
                </a:cubicBezTo>
                <a:cubicBezTo>
                  <a:pt x="1007846" y="312699"/>
                  <a:pt x="1008974" y="315855"/>
                  <a:pt x="1017346" y="305809"/>
                </a:cubicBezTo>
                <a:cubicBezTo>
                  <a:pt x="1019675" y="303014"/>
                  <a:pt x="1020828" y="299299"/>
                  <a:pt x="1023401" y="296726"/>
                </a:cubicBezTo>
                <a:cubicBezTo>
                  <a:pt x="1025974" y="294153"/>
                  <a:pt x="1029689" y="293000"/>
                  <a:pt x="1032485" y="290670"/>
                </a:cubicBezTo>
                <a:cubicBezTo>
                  <a:pt x="1038225" y="285887"/>
                  <a:pt x="1044221" y="279308"/>
                  <a:pt x="1047624" y="272503"/>
                </a:cubicBezTo>
                <a:cubicBezTo>
                  <a:pt x="1049051" y="269648"/>
                  <a:pt x="1049643" y="266448"/>
                  <a:pt x="1050652" y="263420"/>
                </a:cubicBezTo>
                <a:cubicBezTo>
                  <a:pt x="1049643" y="253327"/>
                  <a:pt x="1049905" y="243025"/>
                  <a:pt x="1047624" y="233142"/>
                </a:cubicBezTo>
                <a:cubicBezTo>
                  <a:pt x="1046806" y="229596"/>
                  <a:pt x="1043752" y="226969"/>
                  <a:pt x="1041568" y="224058"/>
                </a:cubicBezTo>
                <a:cubicBezTo>
                  <a:pt x="1037691" y="218888"/>
                  <a:pt x="1034027" y="213489"/>
                  <a:pt x="1029457" y="208919"/>
                </a:cubicBezTo>
                <a:cubicBezTo>
                  <a:pt x="1026884" y="206346"/>
                  <a:pt x="1023334" y="204978"/>
                  <a:pt x="1020373" y="202863"/>
                </a:cubicBezTo>
                <a:cubicBezTo>
                  <a:pt x="1002031" y="189762"/>
                  <a:pt x="1015119" y="197209"/>
                  <a:pt x="996151" y="187724"/>
                </a:cubicBezTo>
                <a:cubicBezTo>
                  <a:pt x="993123" y="178641"/>
                  <a:pt x="990750" y="169312"/>
                  <a:pt x="987067" y="160474"/>
                </a:cubicBezTo>
                <a:cubicBezTo>
                  <a:pt x="985667" y="157115"/>
                  <a:pt x="982445" y="154736"/>
                  <a:pt x="981012" y="151391"/>
                </a:cubicBezTo>
                <a:cubicBezTo>
                  <a:pt x="969284" y="124024"/>
                  <a:pt x="987128" y="152994"/>
                  <a:pt x="971928" y="130196"/>
                </a:cubicBezTo>
                <a:cubicBezTo>
                  <a:pt x="970919" y="127168"/>
                  <a:pt x="969778" y="124181"/>
                  <a:pt x="968901" y="121112"/>
                </a:cubicBezTo>
                <a:cubicBezTo>
                  <a:pt x="967758" y="117111"/>
                  <a:pt x="967563" y="112804"/>
                  <a:pt x="965873" y="109001"/>
                </a:cubicBezTo>
                <a:cubicBezTo>
                  <a:pt x="963483" y="103623"/>
                  <a:pt x="960557" y="98383"/>
                  <a:pt x="956789" y="93862"/>
                </a:cubicBezTo>
                <a:cubicBezTo>
                  <a:pt x="950393" y="86187"/>
                  <a:pt x="941138" y="80980"/>
                  <a:pt x="935595" y="72667"/>
                </a:cubicBezTo>
                <a:cubicBezTo>
                  <a:pt x="927769" y="60929"/>
                  <a:pt x="932991" y="64735"/>
                  <a:pt x="920456" y="60556"/>
                </a:cubicBezTo>
                <a:cubicBezTo>
                  <a:pt x="913898" y="53999"/>
                  <a:pt x="901894" y="40809"/>
                  <a:pt x="893205" y="39361"/>
                </a:cubicBezTo>
                <a:cubicBezTo>
                  <a:pt x="887149" y="38352"/>
                  <a:pt x="881058" y="37538"/>
                  <a:pt x="875038" y="36334"/>
                </a:cubicBezTo>
                <a:cubicBezTo>
                  <a:pt x="870958" y="35518"/>
                  <a:pt x="867021" y="34050"/>
                  <a:pt x="862927" y="33306"/>
                </a:cubicBezTo>
                <a:cubicBezTo>
                  <a:pt x="855905" y="32029"/>
                  <a:pt x="848797" y="31287"/>
                  <a:pt x="841732" y="30278"/>
                </a:cubicBezTo>
                <a:cubicBezTo>
                  <a:pt x="807036" y="16399"/>
                  <a:pt x="838125" y="26949"/>
                  <a:pt x="769065" y="21195"/>
                </a:cubicBezTo>
                <a:cubicBezTo>
                  <a:pt x="765280" y="20880"/>
                  <a:pt x="746437" y="16562"/>
                  <a:pt x="741814" y="15139"/>
                </a:cubicBezTo>
                <a:cubicBezTo>
                  <a:pt x="732663" y="12323"/>
                  <a:pt x="723953" y="7932"/>
                  <a:pt x="714564" y="6055"/>
                </a:cubicBezTo>
                <a:cubicBezTo>
                  <a:pt x="691446" y="1433"/>
                  <a:pt x="704531" y="3666"/>
                  <a:pt x="675203" y="0"/>
                </a:cubicBezTo>
                <a:cubicBezTo>
                  <a:pt x="648962" y="2018"/>
                  <a:pt x="622012" y="-328"/>
                  <a:pt x="596479" y="6055"/>
                </a:cubicBezTo>
                <a:cubicBezTo>
                  <a:pt x="584527" y="9043"/>
                  <a:pt x="577888" y="23354"/>
                  <a:pt x="566201" y="27250"/>
                </a:cubicBezTo>
                <a:cubicBezTo>
                  <a:pt x="553170" y="31594"/>
                  <a:pt x="560214" y="29504"/>
                  <a:pt x="545007" y="33306"/>
                </a:cubicBezTo>
                <a:cubicBezTo>
                  <a:pt x="538951" y="38352"/>
                  <a:pt x="533399" y="44073"/>
                  <a:pt x="526840" y="48445"/>
                </a:cubicBezTo>
                <a:cubicBezTo>
                  <a:pt x="521207" y="52200"/>
                  <a:pt x="514591" y="54240"/>
                  <a:pt x="508673" y="57528"/>
                </a:cubicBezTo>
                <a:cubicBezTo>
                  <a:pt x="505492" y="59295"/>
                  <a:pt x="502844" y="61956"/>
                  <a:pt x="499589" y="63584"/>
                </a:cubicBezTo>
                <a:cubicBezTo>
                  <a:pt x="496734" y="65011"/>
                  <a:pt x="493361" y="65185"/>
                  <a:pt x="490506" y="66612"/>
                </a:cubicBezTo>
                <a:cubicBezTo>
                  <a:pt x="487251" y="68239"/>
                  <a:pt x="484829" y="71389"/>
                  <a:pt x="481422" y="72667"/>
                </a:cubicBezTo>
                <a:cubicBezTo>
                  <a:pt x="476603" y="74474"/>
                  <a:pt x="471212" y="74216"/>
                  <a:pt x="466283" y="75695"/>
                </a:cubicBezTo>
                <a:cubicBezTo>
                  <a:pt x="450640" y="80388"/>
                  <a:pt x="452944" y="81844"/>
                  <a:pt x="439033" y="87806"/>
                </a:cubicBezTo>
                <a:cubicBezTo>
                  <a:pt x="436100" y="89063"/>
                  <a:pt x="432978" y="89825"/>
                  <a:pt x="429950" y="90834"/>
                </a:cubicBezTo>
                <a:cubicBezTo>
                  <a:pt x="427931" y="93862"/>
                  <a:pt x="426767" y="97684"/>
                  <a:pt x="423894" y="99918"/>
                </a:cubicBezTo>
                <a:cubicBezTo>
                  <a:pt x="411057" y="109902"/>
                  <a:pt x="406053" y="110911"/>
                  <a:pt x="393616" y="115057"/>
                </a:cubicBezTo>
                <a:cubicBezTo>
                  <a:pt x="390588" y="118085"/>
                  <a:pt x="388250" y="122016"/>
                  <a:pt x="384532" y="124140"/>
                </a:cubicBezTo>
                <a:cubicBezTo>
                  <a:pt x="380919" y="126205"/>
                  <a:pt x="376407" y="125972"/>
                  <a:pt x="372421" y="127168"/>
                </a:cubicBezTo>
                <a:cubicBezTo>
                  <a:pt x="366307" y="129002"/>
                  <a:pt x="359728" y="129940"/>
                  <a:pt x="354254" y="133224"/>
                </a:cubicBezTo>
                <a:cubicBezTo>
                  <a:pt x="341892" y="140641"/>
                  <a:pt x="337710" y="144243"/>
                  <a:pt x="323976" y="148363"/>
                </a:cubicBezTo>
                <a:cubicBezTo>
                  <a:pt x="319047" y="149842"/>
                  <a:pt x="313883" y="150382"/>
                  <a:pt x="308837" y="151391"/>
                </a:cubicBezTo>
                <a:cubicBezTo>
                  <a:pt x="288469" y="167685"/>
                  <a:pt x="301242" y="160915"/>
                  <a:pt x="281587" y="166530"/>
                </a:cubicBezTo>
                <a:cubicBezTo>
                  <a:pt x="278518" y="167407"/>
                  <a:pt x="272503" y="169557"/>
                  <a:pt x="272503" y="169557"/>
                </a:cubicBezTo>
                <a:lnTo>
                  <a:pt x="87807" y="24828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BCB4FF66-746B-43E5-81E3-2A8DE3C04E09}"/>
              </a:ext>
            </a:extLst>
          </p:cNvPr>
          <p:cNvSpPr/>
          <p:nvPr userDrawn="1"/>
        </p:nvSpPr>
        <p:spPr>
          <a:xfrm>
            <a:off x="8747356" y="2846146"/>
            <a:ext cx="1583547" cy="1350405"/>
          </a:xfrm>
          <a:custGeom>
            <a:avLst/>
            <a:gdLst>
              <a:gd name="connsiteX0" fmla="*/ 330032 w 1583547"/>
              <a:gd name="connsiteY0" fmla="*/ 193780 h 1350405"/>
              <a:gd name="connsiteX1" fmla="*/ 39362 w 1583547"/>
              <a:gd name="connsiteY1" fmla="*/ 299753 h 1350405"/>
              <a:gd name="connsiteX2" fmla="*/ 0 w 1583547"/>
              <a:gd name="connsiteY2" fmla="*/ 532895 h 1350405"/>
              <a:gd name="connsiteX3" fmla="*/ 272504 w 1583547"/>
              <a:gd name="connsiteY3" fmla="*/ 714564 h 1350405"/>
              <a:gd name="connsiteX4" fmla="*/ 563174 w 1583547"/>
              <a:gd name="connsiteY4" fmla="*/ 635841 h 1350405"/>
              <a:gd name="connsiteX5" fmla="*/ 878067 w 1583547"/>
              <a:gd name="connsiteY5" fmla="*/ 977984 h 1350405"/>
              <a:gd name="connsiteX6" fmla="*/ 850816 w 1583547"/>
              <a:gd name="connsiteY6" fmla="*/ 1189931 h 1350405"/>
              <a:gd name="connsiteX7" fmla="*/ 1105153 w 1583547"/>
              <a:gd name="connsiteY7" fmla="*/ 1350405 h 1350405"/>
              <a:gd name="connsiteX8" fmla="*/ 1398851 w 1583547"/>
              <a:gd name="connsiteY8" fmla="*/ 1195986 h 1350405"/>
              <a:gd name="connsiteX9" fmla="*/ 1532074 w 1583547"/>
              <a:gd name="connsiteY9" fmla="*/ 1068818 h 1350405"/>
              <a:gd name="connsiteX10" fmla="*/ 1562353 w 1583547"/>
              <a:gd name="connsiteY10" fmla="*/ 944678 h 1350405"/>
              <a:gd name="connsiteX11" fmla="*/ 1583547 w 1583547"/>
              <a:gd name="connsiteY11" fmla="*/ 772092 h 1350405"/>
              <a:gd name="connsiteX12" fmla="*/ 1159653 w 1583547"/>
              <a:gd name="connsiteY12" fmla="*/ 124140 h 1350405"/>
              <a:gd name="connsiteX13" fmla="*/ 811455 w 1583547"/>
              <a:gd name="connsiteY13" fmla="*/ 0 h 1350405"/>
              <a:gd name="connsiteX14" fmla="*/ 590424 w 1583547"/>
              <a:gd name="connsiteY14" fmla="*/ 48445 h 1350405"/>
              <a:gd name="connsiteX15" fmla="*/ 330032 w 1583547"/>
              <a:gd name="connsiteY15" fmla="*/ 193780 h 13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3547" h="1350405">
                <a:moveTo>
                  <a:pt x="330032" y="193780"/>
                </a:moveTo>
                <a:lnTo>
                  <a:pt x="39362" y="299753"/>
                </a:lnTo>
                <a:lnTo>
                  <a:pt x="0" y="532895"/>
                </a:lnTo>
                <a:lnTo>
                  <a:pt x="272504" y="714564"/>
                </a:lnTo>
                <a:lnTo>
                  <a:pt x="563174" y="635841"/>
                </a:lnTo>
                <a:lnTo>
                  <a:pt x="878067" y="977984"/>
                </a:lnTo>
                <a:lnTo>
                  <a:pt x="850816" y="1189931"/>
                </a:lnTo>
                <a:lnTo>
                  <a:pt x="1105153" y="1350405"/>
                </a:lnTo>
                <a:lnTo>
                  <a:pt x="1398851" y="1195986"/>
                </a:lnTo>
                <a:lnTo>
                  <a:pt x="1532074" y="1068818"/>
                </a:lnTo>
                <a:lnTo>
                  <a:pt x="1562353" y="944678"/>
                </a:lnTo>
                <a:lnTo>
                  <a:pt x="1583547" y="772092"/>
                </a:lnTo>
                <a:lnTo>
                  <a:pt x="1159653" y="124140"/>
                </a:lnTo>
                <a:lnTo>
                  <a:pt x="811455" y="0"/>
                </a:lnTo>
                <a:lnTo>
                  <a:pt x="590424" y="48445"/>
                </a:lnTo>
                <a:lnTo>
                  <a:pt x="330032" y="1937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02976525-5FCA-4D90-BBDC-50E55DDB3171}"/>
              </a:ext>
            </a:extLst>
          </p:cNvPr>
          <p:cNvSpPr/>
          <p:nvPr userDrawn="1"/>
        </p:nvSpPr>
        <p:spPr>
          <a:xfrm>
            <a:off x="10379032" y="2061942"/>
            <a:ext cx="1271998" cy="675202"/>
          </a:xfrm>
          <a:custGeom>
            <a:avLst/>
            <a:gdLst>
              <a:gd name="connsiteX0" fmla="*/ 212263 w 1271998"/>
              <a:gd name="connsiteY0" fmla="*/ 157446 h 675202"/>
              <a:gd name="connsiteX1" fmla="*/ 212263 w 1271998"/>
              <a:gd name="connsiteY1" fmla="*/ 157446 h 675202"/>
              <a:gd name="connsiteX2" fmla="*/ 15455 w 1271998"/>
              <a:gd name="connsiteY2" fmla="*/ 266447 h 675202"/>
              <a:gd name="connsiteX3" fmla="*/ 12428 w 1271998"/>
              <a:gd name="connsiteY3" fmla="*/ 281586 h 675202"/>
              <a:gd name="connsiteX4" fmla="*/ 6372 w 1271998"/>
              <a:gd name="connsiteY4" fmla="*/ 305809 h 675202"/>
              <a:gd name="connsiteX5" fmla="*/ 3344 w 1271998"/>
              <a:gd name="connsiteY5" fmla="*/ 317920 h 675202"/>
              <a:gd name="connsiteX6" fmla="*/ 316 w 1271998"/>
              <a:gd name="connsiteY6" fmla="*/ 333059 h 675202"/>
              <a:gd name="connsiteX7" fmla="*/ 316 w 1271998"/>
              <a:gd name="connsiteY7" fmla="*/ 369393 h 675202"/>
              <a:gd name="connsiteX8" fmla="*/ 18483 w 1271998"/>
              <a:gd name="connsiteY8" fmla="*/ 514728 h 675202"/>
              <a:gd name="connsiteX9" fmla="*/ 321265 w 1271998"/>
              <a:gd name="connsiteY9" fmla="*/ 675202 h 675202"/>
              <a:gd name="connsiteX10" fmla="*/ 751214 w 1271998"/>
              <a:gd name="connsiteY10" fmla="*/ 593451 h 675202"/>
              <a:gd name="connsiteX11" fmla="*/ 784520 w 1271998"/>
              <a:gd name="connsiteY11" fmla="*/ 590424 h 675202"/>
              <a:gd name="connsiteX12" fmla="*/ 805715 w 1271998"/>
              <a:gd name="connsiteY12" fmla="*/ 584368 h 675202"/>
              <a:gd name="connsiteX13" fmla="*/ 1265943 w 1271998"/>
              <a:gd name="connsiteY13" fmla="*/ 302781 h 675202"/>
              <a:gd name="connsiteX14" fmla="*/ 1271998 w 1271998"/>
              <a:gd name="connsiteY14" fmla="*/ 272503 h 675202"/>
              <a:gd name="connsiteX15" fmla="*/ 1187220 w 1271998"/>
              <a:gd name="connsiteY15" fmla="*/ 33306 h 675202"/>
              <a:gd name="connsiteX16" fmla="*/ 1156942 w 1271998"/>
              <a:gd name="connsiteY16" fmla="*/ 33306 h 675202"/>
              <a:gd name="connsiteX17" fmla="*/ 733047 w 1271998"/>
              <a:gd name="connsiteY17" fmla="*/ 0 h 675202"/>
              <a:gd name="connsiteX18" fmla="*/ 212263 w 1271998"/>
              <a:gd name="connsiteY18" fmla="*/ 157446 h 67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71998" h="675202">
                <a:moveTo>
                  <a:pt x="212263" y="157446"/>
                </a:moveTo>
                <a:lnTo>
                  <a:pt x="212263" y="157446"/>
                </a:lnTo>
                <a:cubicBezTo>
                  <a:pt x="146660" y="193780"/>
                  <a:pt x="79157" y="226875"/>
                  <a:pt x="15455" y="266447"/>
                </a:cubicBezTo>
                <a:cubicBezTo>
                  <a:pt x="11084" y="269163"/>
                  <a:pt x="13585" y="276572"/>
                  <a:pt x="12428" y="281586"/>
                </a:cubicBezTo>
                <a:cubicBezTo>
                  <a:pt x="10557" y="289696"/>
                  <a:pt x="8391" y="297735"/>
                  <a:pt x="6372" y="305809"/>
                </a:cubicBezTo>
                <a:cubicBezTo>
                  <a:pt x="5363" y="309846"/>
                  <a:pt x="4160" y="313840"/>
                  <a:pt x="3344" y="317920"/>
                </a:cubicBezTo>
                <a:cubicBezTo>
                  <a:pt x="2335" y="322966"/>
                  <a:pt x="618" y="327922"/>
                  <a:pt x="316" y="333059"/>
                </a:cubicBezTo>
                <a:cubicBezTo>
                  <a:pt x="-395" y="345149"/>
                  <a:pt x="316" y="357282"/>
                  <a:pt x="316" y="369393"/>
                </a:cubicBezTo>
                <a:lnTo>
                  <a:pt x="18483" y="514728"/>
                </a:lnTo>
                <a:lnTo>
                  <a:pt x="321265" y="675202"/>
                </a:lnTo>
                <a:lnTo>
                  <a:pt x="751214" y="593451"/>
                </a:lnTo>
                <a:cubicBezTo>
                  <a:pt x="762316" y="592442"/>
                  <a:pt x="773524" y="592257"/>
                  <a:pt x="784520" y="590424"/>
                </a:cubicBezTo>
                <a:cubicBezTo>
                  <a:pt x="791768" y="589216"/>
                  <a:pt x="805715" y="584368"/>
                  <a:pt x="805715" y="584368"/>
                </a:cubicBezTo>
                <a:lnTo>
                  <a:pt x="1265943" y="302781"/>
                </a:lnTo>
                <a:lnTo>
                  <a:pt x="1271998" y="272503"/>
                </a:lnTo>
                <a:lnTo>
                  <a:pt x="1187220" y="33306"/>
                </a:lnTo>
                <a:lnTo>
                  <a:pt x="1156942" y="33306"/>
                </a:lnTo>
                <a:lnTo>
                  <a:pt x="733047" y="0"/>
                </a:lnTo>
                <a:lnTo>
                  <a:pt x="212263" y="15744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3800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7_List_Solutions">
    <p:bg>
      <p:bgPr>
        <a:solidFill>
          <a:schemeClr val="tx1"/>
        </a:solidFill>
        <a:effectLst/>
      </p:bgPr>
    </p:bg>
    <p:spTree>
      <p:nvGrpSpPr>
        <p:cNvPr id="1" name=""/>
        <p:cNvGrpSpPr/>
        <p:nvPr/>
      </p:nvGrpSpPr>
      <p:grpSpPr>
        <a:xfrm>
          <a:off x="0" y="0"/>
          <a:ext cx="0" cy="0"/>
          <a:chOff x="0" y="0"/>
          <a:chExt cx="0" cy="0"/>
        </a:xfrm>
      </p:grpSpPr>
      <p:pic>
        <p:nvPicPr>
          <p:cNvPr id="9" name="Picture 8" descr="Shape, arrow&#10;&#10;Description automatically generated">
            <a:extLst>
              <a:ext uri="{FF2B5EF4-FFF2-40B4-BE49-F238E27FC236}">
                <a16:creationId xmlns:a16="http://schemas.microsoft.com/office/drawing/2014/main" id="{6EBBC64C-45DB-3B46-A5E4-DFCC7BC90BD7}"/>
              </a:ext>
            </a:extLst>
          </p:cNvPr>
          <p:cNvPicPr>
            <a:picLocks noChangeAspect="1"/>
          </p:cNvPicPr>
          <p:nvPr userDrawn="1"/>
        </p:nvPicPr>
        <p:blipFill>
          <a:blip r:embed="rId2"/>
          <a:stretch>
            <a:fillRect/>
          </a:stretch>
        </p:blipFill>
        <p:spPr>
          <a:xfrm>
            <a:off x="11379200" y="5194300"/>
            <a:ext cx="812800" cy="1663700"/>
          </a:xfrm>
          <a:prstGeom prst="rect">
            <a:avLst/>
          </a:prstGeom>
        </p:spPr>
      </p:pic>
      <p:sp>
        <p:nvSpPr>
          <p:cNvPr id="10" name="TextBox 9">
            <a:extLst>
              <a:ext uri="{FF2B5EF4-FFF2-40B4-BE49-F238E27FC236}">
                <a16:creationId xmlns:a16="http://schemas.microsoft.com/office/drawing/2014/main" id="{798B1A62-4981-404E-8510-452175313D9D}"/>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
        <p:nvSpPr>
          <p:cNvPr id="11" name="Title 1">
            <a:extLst>
              <a:ext uri="{FF2B5EF4-FFF2-40B4-BE49-F238E27FC236}">
                <a16:creationId xmlns:a16="http://schemas.microsoft.com/office/drawing/2014/main" id="{62345F3D-48EB-A64F-BB0A-610237D3ABE9}"/>
              </a:ext>
            </a:extLst>
          </p:cNvPr>
          <p:cNvSpPr>
            <a:spLocks noGrp="1"/>
          </p:cNvSpPr>
          <p:nvPr>
            <p:ph type="title"/>
          </p:nvPr>
        </p:nvSpPr>
        <p:spPr>
          <a:xfrm>
            <a:off x="495300" y="1397110"/>
            <a:ext cx="3657600" cy="1325563"/>
          </a:xfrm>
          <a:prstGeom prst="rect">
            <a:avLst/>
          </a:prstGeom>
        </p:spPr>
        <p:txBody>
          <a:bodyPr anchor="b"/>
          <a:lstStyle>
            <a:lvl1pPr>
              <a:lnSpc>
                <a:spcPct val="100000"/>
              </a:lnSpc>
              <a:defRPr sz="3000" b="1">
                <a:solidFill>
                  <a:schemeClr val="bg1"/>
                </a:solidFill>
              </a:defRPr>
            </a:lvl1pPr>
          </a:lstStyle>
          <a:p>
            <a:r>
              <a:rPr lang="en-US" dirty="0"/>
              <a:t>Click to edit Master title style</a:t>
            </a:r>
          </a:p>
        </p:txBody>
      </p:sp>
      <p:sp>
        <p:nvSpPr>
          <p:cNvPr id="12" name="Text Placeholder 10">
            <a:extLst>
              <a:ext uri="{FF2B5EF4-FFF2-40B4-BE49-F238E27FC236}">
                <a16:creationId xmlns:a16="http://schemas.microsoft.com/office/drawing/2014/main" id="{AC2F021E-3663-604B-B9FC-7DED07514C12}"/>
              </a:ext>
            </a:extLst>
          </p:cNvPr>
          <p:cNvSpPr>
            <a:spLocks noGrp="1"/>
          </p:cNvSpPr>
          <p:nvPr>
            <p:ph type="body" sz="quarter" idx="10"/>
          </p:nvPr>
        </p:nvSpPr>
        <p:spPr>
          <a:xfrm>
            <a:off x="495300" y="2898475"/>
            <a:ext cx="3657600" cy="3388025"/>
          </a:xfrm>
        </p:spPr>
        <p:txBody>
          <a:bodyPr anchor="t"/>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able Placeholder 25">
            <a:extLst>
              <a:ext uri="{FF2B5EF4-FFF2-40B4-BE49-F238E27FC236}">
                <a16:creationId xmlns:a16="http://schemas.microsoft.com/office/drawing/2014/main" id="{6ADB15AF-EFE2-C54D-8D83-B19BF8372E2E}"/>
              </a:ext>
            </a:extLst>
          </p:cNvPr>
          <p:cNvSpPr>
            <a:spLocks noGrp="1"/>
          </p:cNvSpPr>
          <p:nvPr>
            <p:ph type="tbl" sz="quarter" idx="11" hasCustomPrompt="1"/>
          </p:nvPr>
        </p:nvSpPr>
        <p:spPr>
          <a:xfrm>
            <a:off x="5410199" y="533401"/>
            <a:ext cx="6781795" cy="5753099"/>
          </a:xfrm>
        </p:spPr>
        <p:txBody>
          <a:bodyPr anchor="ctr"/>
          <a:lstStyle>
            <a:lvl1pPr algn="ctr">
              <a:buNone/>
              <a:defRPr sz="1600">
                <a:solidFill>
                  <a:schemeClr val="bg1"/>
                </a:solidFill>
              </a:defRPr>
            </a:lvl1pPr>
          </a:lstStyle>
          <a:p>
            <a:r>
              <a:rPr lang="en-US" dirty="0"/>
              <a:t>Add Table Here</a:t>
            </a:r>
          </a:p>
        </p:txBody>
      </p:sp>
      <p:cxnSp>
        <p:nvCxnSpPr>
          <p:cNvPr id="32" name="Straight Connector 31">
            <a:extLst>
              <a:ext uri="{FF2B5EF4-FFF2-40B4-BE49-F238E27FC236}">
                <a16:creationId xmlns:a16="http://schemas.microsoft.com/office/drawing/2014/main" id="{FE73A176-D8EB-614D-8C6F-8452FF8D19A2}"/>
              </a:ext>
            </a:extLst>
          </p:cNvPr>
          <p:cNvCxnSpPr/>
          <p:nvPr userDrawn="1"/>
        </p:nvCxnSpPr>
        <p:spPr>
          <a:xfrm>
            <a:off x="5410199"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FDA3F6F-D755-E14B-8584-957C9A84245E}"/>
              </a:ext>
            </a:extLst>
          </p:cNvPr>
          <p:cNvPicPr>
            <a:picLocks noChangeAspect="1"/>
          </p:cNvPicPr>
          <p:nvPr userDrawn="1"/>
        </p:nvPicPr>
        <p:blipFill>
          <a:blip r:embed="rId3"/>
          <a:stretch>
            <a:fillRect/>
          </a:stretch>
        </p:blipFill>
        <p:spPr>
          <a:xfrm>
            <a:off x="495300" y="548640"/>
            <a:ext cx="274320" cy="246423"/>
          </a:xfrm>
          <a:prstGeom prst="rect">
            <a:avLst/>
          </a:prstGeom>
        </p:spPr>
      </p:pic>
    </p:spTree>
    <p:extLst>
      <p:ext uri="{BB962C8B-B14F-4D97-AF65-F5344CB8AC3E}">
        <p14:creationId xmlns:p14="http://schemas.microsoft.com/office/powerpoint/2010/main" val="30505548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7_List_Industries">
    <p:bg>
      <p:bgPr>
        <a:solidFill>
          <a:schemeClr val="bg2"/>
        </a:solidFill>
        <a:effectLst/>
      </p:bgPr>
    </p:bg>
    <p:spTree>
      <p:nvGrpSpPr>
        <p:cNvPr id="1" name=""/>
        <p:cNvGrpSpPr/>
        <p:nvPr/>
      </p:nvGrpSpPr>
      <p:grpSpPr>
        <a:xfrm>
          <a:off x="0" y="0"/>
          <a:ext cx="0" cy="0"/>
          <a:chOff x="0" y="0"/>
          <a:chExt cx="0" cy="0"/>
        </a:xfrm>
      </p:grpSpPr>
      <p:pic>
        <p:nvPicPr>
          <p:cNvPr id="9" name="Picture 8" descr="Shape, arrow&#10;&#10;Description automatically generated">
            <a:extLst>
              <a:ext uri="{FF2B5EF4-FFF2-40B4-BE49-F238E27FC236}">
                <a16:creationId xmlns:a16="http://schemas.microsoft.com/office/drawing/2014/main" id="{6EBBC64C-45DB-3B46-A5E4-DFCC7BC90BD7}"/>
              </a:ext>
            </a:extLst>
          </p:cNvPr>
          <p:cNvPicPr>
            <a:picLocks noChangeAspect="1"/>
          </p:cNvPicPr>
          <p:nvPr userDrawn="1"/>
        </p:nvPicPr>
        <p:blipFill>
          <a:blip r:embed="rId2"/>
          <a:stretch>
            <a:fillRect/>
          </a:stretch>
        </p:blipFill>
        <p:spPr>
          <a:xfrm>
            <a:off x="11379200" y="5194300"/>
            <a:ext cx="812800" cy="1663700"/>
          </a:xfrm>
          <a:prstGeom prst="rect">
            <a:avLst/>
          </a:prstGeom>
        </p:spPr>
      </p:pic>
      <p:sp>
        <p:nvSpPr>
          <p:cNvPr id="10" name="TextBox 9">
            <a:extLst>
              <a:ext uri="{FF2B5EF4-FFF2-40B4-BE49-F238E27FC236}">
                <a16:creationId xmlns:a16="http://schemas.microsoft.com/office/drawing/2014/main" id="{798B1A62-4981-404E-8510-452175313D9D}"/>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
        <p:nvSpPr>
          <p:cNvPr id="11" name="Title 1">
            <a:extLst>
              <a:ext uri="{FF2B5EF4-FFF2-40B4-BE49-F238E27FC236}">
                <a16:creationId xmlns:a16="http://schemas.microsoft.com/office/drawing/2014/main" id="{62345F3D-48EB-A64F-BB0A-610237D3ABE9}"/>
              </a:ext>
            </a:extLst>
          </p:cNvPr>
          <p:cNvSpPr>
            <a:spLocks noGrp="1"/>
          </p:cNvSpPr>
          <p:nvPr>
            <p:ph type="title"/>
          </p:nvPr>
        </p:nvSpPr>
        <p:spPr>
          <a:xfrm>
            <a:off x="495300" y="1397110"/>
            <a:ext cx="3657600" cy="1325563"/>
          </a:xfrm>
          <a:prstGeom prst="rect">
            <a:avLst/>
          </a:prstGeom>
        </p:spPr>
        <p:txBody>
          <a:bodyPr anchor="b"/>
          <a:lstStyle>
            <a:lvl1pPr>
              <a:lnSpc>
                <a:spcPct val="100000"/>
              </a:lnSpc>
              <a:defRPr sz="3000" b="1">
                <a:solidFill>
                  <a:schemeClr val="tx1"/>
                </a:solidFill>
              </a:defRPr>
            </a:lvl1pPr>
          </a:lstStyle>
          <a:p>
            <a:r>
              <a:rPr lang="en-US" dirty="0"/>
              <a:t>Click to edit Master title style</a:t>
            </a:r>
          </a:p>
        </p:txBody>
      </p:sp>
      <p:sp>
        <p:nvSpPr>
          <p:cNvPr id="12" name="Text Placeholder 10">
            <a:extLst>
              <a:ext uri="{FF2B5EF4-FFF2-40B4-BE49-F238E27FC236}">
                <a16:creationId xmlns:a16="http://schemas.microsoft.com/office/drawing/2014/main" id="{AC2F021E-3663-604B-B9FC-7DED07514C12}"/>
              </a:ext>
            </a:extLst>
          </p:cNvPr>
          <p:cNvSpPr>
            <a:spLocks noGrp="1"/>
          </p:cNvSpPr>
          <p:nvPr>
            <p:ph type="body" sz="quarter" idx="10"/>
          </p:nvPr>
        </p:nvSpPr>
        <p:spPr>
          <a:xfrm>
            <a:off x="495300" y="2924355"/>
            <a:ext cx="3657600" cy="3362145"/>
          </a:xfrm>
        </p:spPr>
        <p:txBody>
          <a:bodyPr anchor="t"/>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able Placeholder 25">
            <a:extLst>
              <a:ext uri="{FF2B5EF4-FFF2-40B4-BE49-F238E27FC236}">
                <a16:creationId xmlns:a16="http://schemas.microsoft.com/office/drawing/2014/main" id="{6ADB15AF-EFE2-C54D-8D83-B19BF8372E2E}"/>
              </a:ext>
            </a:extLst>
          </p:cNvPr>
          <p:cNvSpPr>
            <a:spLocks noGrp="1"/>
          </p:cNvSpPr>
          <p:nvPr>
            <p:ph type="tbl" sz="quarter" idx="11" hasCustomPrompt="1"/>
          </p:nvPr>
        </p:nvSpPr>
        <p:spPr>
          <a:xfrm>
            <a:off x="5410200" y="1397110"/>
            <a:ext cx="6781800" cy="4889390"/>
          </a:xfrm>
        </p:spPr>
        <p:txBody>
          <a:bodyPr anchor="ctr"/>
          <a:lstStyle>
            <a:lvl1pPr algn="ctr">
              <a:buNone/>
              <a:defRPr sz="1600"/>
            </a:lvl1pPr>
          </a:lstStyle>
          <a:p>
            <a:r>
              <a:rPr lang="en-US" dirty="0"/>
              <a:t>Add Table Here</a:t>
            </a:r>
          </a:p>
        </p:txBody>
      </p:sp>
      <p:cxnSp>
        <p:nvCxnSpPr>
          <p:cNvPr id="13" name="Straight Connector 12">
            <a:extLst>
              <a:ext uri="{FF2B5EF4-FFF2-40B4-BE49-F238E27FC236}">
                <a16:creationId xmlns:a16="http://schemas.microsoft.com/office/drawing/2014/main" id="{4F3C3282-A446-1649-A352-D16DD32905F0}"/>
              </a:ext>
            </a:extLst>
          </p:cNvPr>
          <p:cNvCxnSpPr/>
          <p:nvPr userDrawn="1"/>
        </p:nvCxnSpPr>
        <p:spPr>
          <a:xfrm>
            <a:off x="5410199"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BC89BD6-1DBC-394E-A8D6-4CA7496F6A70}"/>
              </a:ext>
            </a:extLst>
          </p:cNvPr>
          <p:cNvPicPr>
            <a:picLocks noChangeAspect="1"/>
          </p:cNvPicPr>
          <p:nvPr userDrawn="1"/>
        </p:nvPicPr>
        <p:blipFill>
          <a:blip r:embed="rId3"/>
          <a:stretch>
            <a:fillRect/>
          </a:stretch>
        </p:blipFill>
        <p:spPr>
          <a:xfrm>
            <a:off x="495300" y="552450"/>
            <a:ext cx="273338" cy="245541"/>
          </a:xfrm>
          <a:prstGeom prst="rect">
            <a:avLst/>
          </a:prstGeom>
        </p:spPr>
      </p:pic>
    </p:spTree>
    <p:extLst>
      <p:ext uri="{BB962C8B-B14F-4D97-AF65-F5344CB8AC3E}">
        <p14:creationId xmlns:p14="http://schemas.microsoft.com/office/powerpoint/2010/main" val="2990475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8_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0125C-B77F-5E49-93AC-628DEB64BCA1}"/>
              </a:ext>
            </a:extLst>
          </p:cNvPr>
          <p:cNvSpPr>
            <a:spLocks noGrp="1"/>
          </p:cNvSpPr>
          <p:nvPr>
            <p:ph type="title"/>
          </p:nvPr>
        </p:nvSpPr>
        <p:spPr>
          <a:xfrm>
            <a:off x="487337" y="677396"/>
            <a:ext cx="5600699" cy="996132"/>
          </a:xfrm>
          <a:prstGeom prst="rect">
            <a:avLst/>
          </a:prstGeom>
        </p:spPr>
        <p:txBody>
          <a:bodyPr anchor="b"/>
          <a:lstStyle>
            <a:lvl1pPr>
              <a:lnSpc>
                <a:spcPct val="100000"/>
              </a:lnSpc>
              <a:defRPr sz="3000" b="1"/>
            </a:lvl1pPr>
          </a:lstStyle>
          <a:p>
            <a:r>
              <a:rPr lang="en-US" dirty="0"/>
              <a:t>Click to edit Master title style</a:t>
            </a:r>
          </a:p>
        </p:txBody>
      </p:sp>
      <p:sp>
        <p:nvSpPr>
          <p:cNvPr id="11" name="Text Placeholder 10">
            <a:extLst>
              <a:ext uri="{FF2B5EF4-FFF2-40B4-BE49-F238E27FC236}">
                <a16:creationId xmlns:a16="http://schemas.microsoft.com/office/drawing/2014/main" id="{A4A6D902-DD46-C84F-A661-83C9E76CD232}"/>
              </a:ext>
            </a:extLst>
          </p:cNvPr>
          <p:cNvSpPr>
            <a:spLocks noGrp="1"/>
          </p:cNvSpPr>
          <p:nvPr>
            <p:ph type="body" sz="quarter" idx="10"/>
          </p:nvPr>
        </p:nvSpPr>
        <p:spPr>
          <a:xfrm>
            <a:off x="530466" y="1889194"/>
            <a:ext cx="5600700" cy="4023915"/>
          </a:xfrm>
        </p:spPr>
        <p:txBody>
          <a:bodyPr anchor="t"/>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hart Placeholder 13">
            <a:extLst>
              <a:ext uri="{FF2B5EF4-FFF2-40B4-BE49-F238E27FC236}">
                <a16:creationId xmlns:a16="http://schemas.microsoft.com/office/drawing/2014/main" id="{9E999B66-C3A5-974D-AA55-043CBC515A57}"/>
              </a:ext>
            </a:extLst>
          </p:cNvPr>
          <p:cNvSpPr>
            <a:spLocks noGrp="1"/>
          </p:cNvSpPr>
          <p:nvPr>
            <p:ph type="chart" sz="quarter" idx="11" hasCustomPrompt="1"/>
          </p:nvPr>
        </p:nvSpPr>
        <p:spPr>
          <a:xfrm>
            <a:off x="6781800" y="984305"/>
            <a:ext cx="4876800" cy="4889390"/>
          </a:xfrm>
        </p:spPr>
        <p:txBody>
          <a:bodyPr anchor="ctr"/>
          <a:lstStyle>
            <a:lvl1pPr algn="ctr">
              <a:buNone/>
              <a:defRPr sz="1600"/>
            </a:lvl1pPr>
          </a:lstStyle>
          <a:p>
            <a:r>
              <a:rPr lang="en-US" dirty="0"/>
              <a:t>Add Chart Here</a:t>
            </a:r>
          </a:p>
        </p:txBody>
      </p:sp>
      <p:pic>
        <p:nvPicPr>
          <p:cNvPr id="15" name="Picture 14" descr="Shape, arrow&#10;&#10;Description automatically generated">
            <a:extLst>
              <a:ext uri="{FF2B5EF4-FFF2-40B4-BE49-F238E27FC236}">
                <a16:creationId xmlns:a16="http://schemas.microsoft.com/office/drawing/2014/main" id="{231D8ED4-70F0-854A-801D-7029D6430161}"/>
              </a:ext>
            </a:extLst>
          </p:cNvPr>
          <p:cNvPicPr>
            <a:picLocks noChangeAspect="1"/>
          </p:cNvPicPr>
          <p:nvPr userDrawn="1"/>
        </p:nvPicPr>
        <p:blipFill>
          <a:blip r:embed="rId2"/>
          <a:stretch>
            <a:fillRect/>
          </a:stretch>
        </p:blipFill>
        <p:spPr>
          <a:xfrm>
            <a:off x="11379200" y="5194300"/>
            <a:ext cx="812800" cy="1663700"/>
          </a:xfrm>
          <a:prstGeom prst="rect">
            <a:avLst/>
          </a:prstGeom>
        </p:spPr>
      </p:pic>
      <p:sp>
        <p:nvSpPr>
          <p:cNvPr id="16" name="TextBox 15">
            <a:extLst>
              <a:ext uri="{FF2B5EF4-FFF2-40B4-BE49-F238E27FC236}">
                <a16:creationId xmlns:a16="http://schemas.microsoft.com/office/drawing/2014/main" id="{16B66EE4-D846-E343-A83E-7F6D335A887C}"/>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cxnSp>
        <p:nvCxnSpPr>
          <p:cNvPr id="17" name="Straight Connector 16">
            <a:extLst>
              <a:ext uri="{FF2B5EF4-FFF2-40B4-BE49-F238E27FC236}">
                <a16:creationId xmlns:a16="http://schemas.microsoft.com/office/drawing/2014/main" id="{406E54E7-94A6-6E42-B28A-6BFA383411ED}"/>
              </a:ext>
            </a:extLst>
          </p:cNvPr>
          <p:cNvCxnSpPr/>
          <p:nvPr userDrawn="1"/>
        </p:nvCxnSpPr>
        <p:spPr>
          <a:xfrm>
            <a:off x="6434918" y="0"/>
            <a:ext cx="0" cy="685800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Rectangle 9">
            <a:extLst>
              <a:ext uri="{FF2B5EF4-FFF2-40B4-BE49-F238E27FC236}">
                <a16:creationId xmlns:a16="http://schemas.microsoft.com/office/drawing/2014/main" id="{5552591F-0B38-46D2-B8A0-0FF755415135}"/>
              </a:ext>
            </a:extLst>
          </p:cNvPr>
          <p:cNvSpPr/>
          <p:nvPr userDrawn="1"/>
        </p:nvSpPr>
        <p:spPr>
          <a:xfrm>
            <a:off x="0" y="158262"/>
            <a:ext cx="336550" cy="283641"/>
          </a:xfrm>
          <a:custGeom>
            <a:avLst/>
            <a:gdLst>
              <a:gd name="connsiteX0" fmla="*/ 0 w 12192000"/>
              <a:gd name="connsiteY0" fmla="*/ 0 h 226590"/>
              <a:gd name="connsiteX1" fmla="*/ 12192000 w 12192000"/>
              <a:gd name="connsiteY1" fmla="*/ 0 h 226590"/>
              <a:gd name="connsiteX2" fmla="*/ 12192000 w 12192000"/>
              <a:gd name="connsiteY2" fmla="*/ 226590 h 226590"/>
              <a:gd name="connsiteX3" fmla="*/ 0 w 12192000"/>
              <a:gd name="connsiteY3" fmla="*/ 226590 h 226590"/>
              <a:gd name="connsiteX4" fmla="*/ 0 w 121920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0 w 12268200"/>
              <a:gd name="connsiteY3" fmla="*/ 226590 h 226590"/>
              <a:gd name="connsiteX4" fmla="*/ 0 w 122682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11887200 w 12268200"/>
              <a:gd name="connsiteY3" fmla="*/ 226590 h 226590"/>
              <a:gd name="connsiteX4" fmla="*/ 0 w 12268200"/>
              <a:gd name="connsiteY4" fmla="*/ 0 h 226590"/>
              <a:gd name="connsiteX0" fmla="*/ 104932 w 381000"/>
              <a:gd name="connsiteY0" fmla="*/ 0 h 241580"/>
              <a:gd name="connsiteX1" fmla="*/ 381000 w 381000"/>
              <a:gd name="connsiteY1" fmla="*/ 14990 h 241580"/>
              <a:gd name="connsiteX2" fmla="*/ 304800 w 381000"/>
              <a:gd name="connsiteY2" fmla="*/ 241580 h 241580"/>
              <a:gd name="connsiteX3" fmla="*/ 0 w 381000"/>
              <a:gd name="connsiteY3" fmla="*/ 241580 h 241580"/>
              <a:gd name="connsiteX4" fmla="*/ 104932 w 381000"/>
              <a:gd name="connsiteY4" fmla="*/ 0 h 241580"/>
              <a:gd name="connsiteX0" fmla="*/ 0 w 276068"/>
              <a:gd name="connsiteY0" fmla="*/ 0 h 264065"/>
              <a:gd name="connsiteX1" fmla="*/ 276068 w 276068"/>
              <a:gd name="connsiteY1" fmla="*/ 14990 h 264065"/>
              <a:gd name="connsiteX2" fmla="*/ 199868 w 276068"/>
              <a:gd name="connsiteY2" fmla="*/ 241580 h 264065"/>
              <a:gd name="connsiteX3" fmla="*/ 14990 w 276068"/>
              <a:gd name="connsiteY3" fmla="*/ 264065 h 264065"/>
              <a:gd name="connsiteX4" fmla="*/ 0 w 276068"/>
              <a:gd name="connsiteY4" fmla="*/ 0 h 264065"/>
              <a:gd name="connsiteX0" fmla="*/ 0 w 268573"/>
              <a:gd name="connsiteY0" fmla="*/ 7495 h 249075"/>
              <a:gd name="connsiteX1" fmla="*/ 268573 w 268573"/>
              <a:gd name="connsiteY1" fmla="*/ 0 h 249075"/>
              <a:gd name="connsiteX2" fmla="*/ 192373 w 268573"/>
              <a:gd name="connsiteY2" fmla="*/ 226590 h 249075"/>
              <a:gd name="connsiteX3" fmla="*/ 7495 w 268573"/>
              <a:gd name="connsiteY3" fmla="*/ 249075 h 249075"/>
              <a:gd name="connsiteX4" fmla="*/ 0 w 268573"/>
              <a:gd name="connsiteY4" fmla="*/ 7495 h 249075"/>
              <a:gd name="connsiteX0" fmla="*/ 0 w 268573"/>
              <a:gd name="connsiteY0" fmla="*/ 7495 h 226590"/>
              <a:gd name="connsiteX1" fmla="*/ 268573 w 268573"/>
              <a:gd name="connsiteY1" fmla="*/ 0 h 226590"/>
              <a:gd name="connsiteX2" fmla="*/ 192373 w 268573"/>
              <a:gd name="connsiteY2" fmla="*/ 226590 h 226590"/>
              <a:gd name="connsiteX3" fmla="*/ 4320 w 268573"/>
              <a:gd name="connsiteY3" fmla="*/ 223675 h 226590"/>
              <a:gd name="connsiteX4" fmla="*/ 0 w 268573"/>
              <a:gd name="connsiteY4" fmla="*/ 7495 h 226590"/>
              <a:gd name="connsiteX0" fmla="*/ 0 w 265398"/>
              <a:gd name="connsiteY0" fmla="*/ 1145 h 226590"/>
              <a:gd name="connsiteX1" fmla="*/ 265398 w 265398"/>
              <a:gd name="connsiteY1" fmla="*/ 0 h 226590"/>
              <a:gd name="connsiteX2" fmla="*/ 189198 w 265398"/>
              <a:gd name="connsiteY2" fmla="*/ 226590 h 226590"/>
              <a:gd name="connsiteX3" fmla="*/ 1145 w 265398"/>
              <a:gd name="connsiteY3" fmla="*/ 223675 h 226590"/>
              <a:gd name="connsiteX4" fmla="*/ 0 w 265398"/>
              <a:gd name="connsiteY4" fmla="*/ 1145 h 226590"/>
              <a:gd name="connsiteX0" fmla="*/ 0 w 265398"/>
              <a:gd name="connsiteY0" fmla="*/ 1145 h 229094"/>
              <a:gd name="connsiteX1" fmla="*/ 265398 w 265398"/>
              <a:gd name="connsiteY1" fmla="*/ 0 h 229094"/>
              <a:gd name="connsiteX2" fmla="*/ 174175 w 265398"/>
              <a:gd name="connsiteY2" fmla="*/ 229094 h 229094"/>
              <a:gd name="connsiteX3" fmla="*/ 1145 w 265398"/>
              <a:gd name="connsiteY3" fmla="*/ 223675 h 229094"/>
              <a:gd name="connsiteX4" fmla="*/ 0 w 265398"/>
              <a:gd name="connsiteY4" fmla="*/ 1145 h 229094"/>
              <a:gd name="connsiteX0" fmla="*/ 0 w 265398"/>
              <a:gd name="connsiteY0" fmla="*/ 1145 h 223675"/>
              <a:gd name="connsiteX1" fmla="*/ 265398 w 265398"/>
              <a:gd name="connsiteY1" fmla="*/ 0 h 223675"/>
              <a:gd name="connsiteX2" fmla="*/ 176679 w 265398"/>
              <a:gd name="connsiteY2" fmla="*/ 221583 h 223675"/>
              <a:gd name="connsiteX3" fmla="*/ 1145 w 265398"/>
              <a:gd name="connsiteY3" fmla="*/ 223675 h 223675"/>
              <a:gd name="connsiteX4" fmla="*/ 0 w 265398"/>
              <a:gd name="connsiteY4" fmla="*/ 1145 h 223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98" h="223675">
                <a:moveTo>
                  <a:pt x="0" y="1145"/>
                </a:moveTo>
                <a:lnTo>
                  <a:pt x="265398" y="0"/>
                </a:lnTo>
                <a:lnTo>
                  <a:pt x="176679" y="221583"/>
                </a:lnTo>
                <a:lnTo>
                  <a:pt x="1145" y="223675"/>
                </a:lnTo>
                <a:cubicBezTo>
                  <a:pt x="763" y="149498"/>
                  <a:pt x="382" y="75322"/>
                  <a:pt x="0" y="11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065AB0B3-23A6-40D1-832D-BF45F6BB1F8A}"/>
              </a:ext>
            </a:extLst>
          </p:cNvPr>
          <p:cNvCxnSpPr>
            <a:cxnSpLocks/>
          </p:cNvCxnSpPr>
          <p:nvPr userDrawn="1"/>
        </p:nvCxnSpPr>
        <p:spPr>
          <a:xfrm>
            <a:off x="941408" y="293077"/>
            <a:ext cx="11250592"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11128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8_Table">
    <p:spTree>
      <p:nvGrpSpPr>
        <p:cNvPr id="1" name=""/>
        <p:cNvGrpSpPr/>
        <p:nvPr/>
      </p:nvGrpSpPr>
      <p:grpSpPr>
        <a:xfrm>
          <a:off x="0" y="0"/>
          <a:ext cx="0" cy="0"/>
          <a:chOff x="0" y="0"/>
          <a:chExt cx="0" cy="0"/>
        </a:xfrm>
      </p:grpSpPr>
      <p:pic>
        <p:nvPicPr>
          <p:cNvPr id="13" name="Picture 12" descr="Shape, arrow&#10;&#10;Description automatically generated">
            <a:extLst>
              <a:ext uri="{FF2B5EF4-FFF2-40B4-BE49-F238E27FC236}">
                <a16:creationId xmlns:a16="http://schemas.microsoft.com/office/drawing/2014/main" id="{C198E5C2-B886-BB48-A11A-520F300930A8}"/>
              </a:ext>
            </a:extLst>
          </p:cNvPr>
          <p:cNvPicPr>
            <a:picLocks noChangeAspect="1"/>
          </p:cNvPicPr>
          <p:nvPr userDrawn="1"/>
        </p:nvPicPr>
        <p:blipFill>
          <a:blip r:embed="rId2"/>
          <a:stretch>
            <a:fillRect/>
          </a:stretch>
        </p:blipFill>
        <p:spPr>
          <a:xfrm>
            <a:off x="11379200" y="5194300"/>
            <a:ext cx="812800" cy="1663700"/>
          </a:xfrm>
          <a:prstGeom prst="rect">
            <a:avLst/>
          </a:prstGeom>
        </p:spPr>
      </p:pic>
      <p:sp>
        <p:nvSpPr>
          <p:cNvPr id="9" name="Table Placeholder 8">
            <a:extLst>
              <a:ext uri="{FF2B5EF4-FFF2-40B4-BE49-F238E27FC236}">
                <a16:creationId xmlns:a16="http://schemas.microsoft.com/office/drawing/2014/main" id="{9F5F50D9-0684-694E-BF0D-1375B22D2CB2}"/>
              </a:ext>
            </a:extLst>
          </p:cNvPr>
          <p:cNvSpPr>
            <a:spLocks noGrp="1"/>
          </p:cNvSpPr>
          <p:nvPr>
            <p:ph type="tbl" sz="quarter" idx="11" hasCustomPrompt="1"/>
          </p:nvPr>
        </p:nvSpPr>
        <p:spPr>
          <a:xfrm>
            <a:off x="495300" y="1897820"/>
            <a:ext cx="11163300" cy="4336924"/>
          </a:xfrm>
        </p:spPr>
        <p:txBody>
          <a:bodyPr anchor="ctr"/>
          <a:lstStyle>
            <a:lvl1pPr algn="ctr">
              <a:buNone/>
              <a:defRPr>
                <a:solidFill>
                  <a:schemeClr val="tx1"/>
                </a:solidFill>
              </a:defRPr>
            </a:lvl1pPr>
          </a:lstStyle>
          <a:p>
            <a:r>
              <a:rPr lang="en-US" dirty="0"/>
              <a:t>Add Table Here</a:t>
            </a:r>
          </a:p>
        </p:txBody>
      </p:sp>
      <p:sp>
        <p:nvSpPr>
          <p:cNvPr id="14" name="TextBox 13">
            <a:extLst>
              <a:ext uri="{FF2B5EF4-FFF2-40B4-BE49-F238E27FC236}">
                <a16:creationId xmlns:a16="http://schemas.microsoft.com/office/drawing/2014/main" id="{C0FA94D2-54BE-0B47-9F61-1A61D4C4BD96}"/>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
        <p:nvSpPr>
          <p:cNvPr id="8" name="Rectangle 9">
            <a:extLst>
              <a:ext uri="{FF2B5EF4-FFF2-40B4-BE49-F238E27FC236}">
                <a16:creationId xmlns:a16="http://schemas.microsoft.com/office/drawing/2014/main" id="{424F8B97-3EA6-49BA-9234-1A4468B34E13}"/>
              </a:ext>
            </a:extLst>
          </p:cNvPr>
          <p:cNvSpPr/>
          <p:nvPr userDrawn="1"/>
        </p:nvSpPr>
        <p:spPr>
          <a:xfrm>
            <a:off x="0" y="158262"/>
            <a:ext cx="336550" cy="283641"/>
          </a:xfrm>
          <a:custGeom>
            <a:avLst/>
            <a:gdLst>
              <a:gd name="connsiteX0" fmla="*/ 0 w 12192000"/>
              <a:gd name="connsiteY0" fmla="*/ 0 h 226590"/>
              <a:gd name="connsiteX1" fmla="*/ 12192000 w 12192000"/>
              <a:gd name="connsiteY1" fmla="*/ 0 h 226590"/>
              <a:gd name="connsiteX2" fmla="*/ 12192000 w 12192000"/>
              <a:gd name="connsiteY2" fmla="*/ 226590 h 226590"/>
              <a:gd name="connsiteX3" fmla="*/ 0 w 12192000"/>
              <a:gd name="connsiteY3" fmla="*/ 226590 h 226590"/>
              <a:gd name="connsiteX4" fmla="*/ 0 w 121920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0 w 12268200"/>
              <a:gd name="connsiteY3" fmla="*/ 226590 h 226590"/>
              <a:gd name="connsiteX4" fmla="*/ 0 w 122682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11887200 w 12268200"/>
              <a:gd name="connsiteY3" fmla="*/ 226590 h 226590"/>
              <a:gd name="connsiteX4" fmla="*/ 0 w 12268200"/>
              <a:gd name="connsiteY4" fmla="*/ 0 h 226590"/>
              <a:gd name="connsiteX0" fmla="*/ 104932 w 381000"/>
              <a:gd name="connsiteY0" fmla="*/ 0 h 241580"/>
              <a:gd name="connsiteX1" fmla="*/ 381000 w 381000"/>
              <a:gd name="connsiteY1" fmla="*/ 14990 h 241580"/>
              <a:gd name="connsiteX2" fmla="*/ 304800 w 381000"/>
              <a:gd name="connsiteY2" fmla="*/ 241580 h 241580"/>
              <a:gd name="connsiteX3" fmla="*/ 0 w 381000"/>
              <a:gd name="connsiteY3" fmla="*/ 241580 h 241580"/>
              <a:gd name="connsiteX4" fmla="*/ 104932 w 381000"/>
              <a:gd name="connsiteY4" fmla="*/ 0 h 241580"/>
              <a:gd name="connsiteX0" fmla="*/ 0 w 276068"/>
              <a:gd name="connsiteY0" fmla="*/ 0 h 264065"/>
              <a:gd name="connsiteX1" fmla="*/ 276068 w 276068"/>
              <a:gd name="connsiteY1" fmla="*/ 14990 h 264065"/>
              <a:gd name="connsiteX2" fmla="*/ 199868 w 276068"/>
              <a:gd name="connsiteY2" fmla="*/ 241580 h 264065"/>
              <a:gd name="connsiteX3" fmla="*/ 14990 w 276068"/>
              <a:gd name="connsiteY3" fmla="*/ 264065 h 264065"/>
              <a:gd name="connsiteX4" fmla="*/ 0 w 276068"/>
              <a:gd name="connsiteY4" fmla="*/ 0 h 264065"/>
              <a:gd name="connsiteX0" fmla="*/ 0 w 268573"/>
              <a:gd name="connsiteY0" fmla="*/ 7495 h 249075"/>
              <a:gd name="connsiteX1" fmla="*/ 268573 w 268573"/>
              <a:gd name="connsiteY1" fmla="*/ 0 h 249075"/>
              <a:gd name="connsiteX2" fmla="*/ 192373 w 268573"/>
              <a:gd name="connsiteY2" fmla="*/ 226590 h 249075"/>
              <a:gd name="connsiteX3" fmla="*/ 7495 w 268573"/>
              <a:gd name="connsiteY3" fmla="*/ 249075 h 249075"/>
              <a:gd name="connsiteX4" fmla="*/ 0 w 268573"/>
              <a:gd name="connsiteY4" fmla="*/ 7495 h 249075"/>
              <a:gd name="connsiteX0" fmla="*/ 0 w 268573"/>
              <a:gd name="connsiteY0" fmla="*/ 7495 h 226590"/>
              <a:gd name="connsiteX1" fmla="*/ 268573 w 268573"/>
              <a:gd name="connsiteY1" fmla="*/ 0 h 226590"/>
              <a:gd name="connsiteX2" fmla="*/ 192373 w 268573"/>
              <a:gd name="connsiteY2" fmla="*/ 226590 h 226590"/>
              <a:gd name="connsiteX3" fmla="*/ 4320 w 268573"/>
              <a:gd name="connsiteY3" fmla="*/ 223675 h 226590"/>
              <a:gd name="connsiteX4" fmla="*/ 0 w 268573"/>
              <a:gd name="connsiteY4" fmla="*/ 7495 h 226590"/>
              <a:gd name="connsiteX0" fmla="*/ 0 w 265398"/>
              <a:gd name="connsiteY0" fmla="*/ 1145 h 226590"/>
              <a:gd name="connsiteX1" fmla="*/ 265398 w 265398"/>
              <a:gd name="connsiteY1" fmla="*/ 0 h 226590"/>
              <a:gd name="connsiteX2" fmla="*/ 189198 w 265398"/>
              <a:gd name="connsiteY2" fmla="*/ 226590 h 226590"/>
              <a:gd name="connsiteX3" fmla="*/ 1145 w 265398"/>
              <a:gd name="connsiteY3" fmla="*/ 223675 h 226590"/>
              <a:gd name="connsiteX4" fmla="*/ 0 w 265398"/>
              <a:gd name="connsiteY4" fmla="*/ 1145 h 226590"/>
              <a:gd name="connsiteX0" fmla="*/ 0 w 265398"/>
              <a:gd name="connsiteY0" fmla="*/ 1145 h 229094"/>
              <a:gd name="connsiteX1" fmla="*/ 265398 w 265398"/>
              <a:gd name="connsiteY1" fmla="*/ 0 h 229094"/>
              <a:gd name="connsiteX2" fmla="*/ 174175 w 265398"/>
              <a:gd name="connsiteY2" fmla="*/ 229094 h 229094"/>
              <a:gd name="connsiteX3" fmla="*/ 1145 w 265398"/>
              <a:gd name="connsiteY3" fmla="*/ 223675 h 229094"/>
              <a:gd name="connsiteX4" fmla="*/ 0 w 265398"/>
              <a:gd name="connsiteY4" fmla="*/ 1145 h 229094"/>
              <a:gd name="connsiteX0" fmla="*/ 0 w 265398"/>
              <a:gd name="connsiteY0" fmla="*/ 1145 h 223675"/>
              <a:gd name="connsiteX1" fmla="*/ 265398 w 265398"/>
              <a:gd name="connsiteY1" fmla="*/ 0 h 223675"/>
              <a:gd name="connsiteX2" fmla="*/ 176679 w 265398"/>
              <a:gd name="connsiteY2" fmla="*/ 221583 h 223675"/>
              <a:gd name="connsiteX3" fmla="*/ 1145 w 265398"/>
              <a:gd name="connsiteY3" fmla="*/ 223675 h 223675"/>
              <a:gd name="connsiteX4" fmla="*/ 0 w 265398"/>
              <a:gd name="connsiteY4" fmla="*/ 1145 h 223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98" h="223675">
                <a:moveTo>
                  <a:pt x="0" y="1145"/>
                </a:moveTo>
                <a:lnTo>
                  <a:pt x="265398" y="0"/>
                </a:lnTo>
                <a:lnTo>
                  <a:pt x="176679" y="221583"/>
                </a:lnTo>
                <a:lnTo>
                  <a:pt x="1145" y="223675"/>
                </a:lnTo>
                <a:cubicBezTo>
                  <a:pt x="763" y="149498"/>
                  <a:pt x="382" y="75322"/>
                  <a:pt x="0" y="11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DEF55DB-D2ED-474C-8D3F-9B70D3501323}"/>
              </a:ext>
            </a:extLst>
          </p:cNvPr>
          <p:cNvCxnSpPr>
            <a:cxnSpLocks/>
          </p:cNvCxnSpPr>
          <p:nvPr userDrawn="1"/>
        </p:nvCxnSpPr>
        <p:spPr>
          <a:xfrm>
            <a:off x="941408" y="293077"/>
            <a:ext cx="11250592" cy="0"/>
          </a:xfrm>
          <a:prstGeom prst="line">
            <a:avLst/>
          </a:prstGeom>
        </p:spPr>
        <p:style>
          <a:lnRef idx="1">
            <a:schemeClr val="accent6"/>
          </a:lnRef>
          <a:fillRef idx="0">
            <a:schemeClr val="accent6"/>
          </a:fillRef>
          <a:effectRef idx="0">
            <a:schemeClr val="accent6"/>
          </a:effectRef>
          <a:fontRef idx="minor">
            <a:schemeClr val="tx1"/>
          </a:fontRef>
        </p:style>
      </p:cxnSp>
      <p:sp>
        <p:nvSpPr>
          <p:cNvPr id="12" name="Title 1">
            <a:extLst>
              <a:ext uri="{FF2B5EF4-FFF2-40B4-BE49-F238E27FC236}">
                <a16:creationId xmlns:a16="http://schemas.microsoft.com/office/drawing/2014/main" id="{75807910-D171-48C3-9B2A-38644FAE28D1}"/>
              </a:ext>
            </a:extLst>
          </p:cNvPr>
          <p:cNvSpPr>
            <a:spLocks noGrp="1"/>
          </p:cNvSpPr>
          <p:nvPr>
            <p:ph type="title"/>
          </p:nvPr>
        </p:nvSpPr>
        <p:spPr>
          <a:xfrm>
            <a:off x="487337" y="677396"/>
            <a:ext cx="11163300" cy="970252"/>
          </a:xfrm>
          <a:prstGeom prst="rect">
            <a:avLst/>
          </a:prstGeom>
        </p:spPr>
        <p:txBody>
          <a:bodyPr anchor="b"/>
          <a:lstStyle>
            <a:lvl1pPr>
              <a:lnSpc>
                <a:spcPct val="100000"/>
              </a:lnSpc>
              <a:defRPr sz="3000" b="1"/>
            </a:lvl1pPr>
          </a:lstStyle>
          <a:p>
            <a:r>
              <a:rPr lang="en-US" dirty="0"/>
              <a:t>Click to edit Master title style</a:t>
            </a:r>
          </a:p>
        </p:txBody>
      </p:sp>
    </p:spTree>
    <p:extLst>
      <p:ext uri="{BB962C8B-B14F-4D97-AF65-F5344CB8AC3E}">
        <p14:creationId xmlns:p14="http://schemas.microsoft.com/office/powerpoint/2010/main" val="36954341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9_Logos/Icons_12">
    <p:spTree>
      <p:nvGrpSpPr>
        <p:cNvPr id="1" name=""/>
        <p:cNvGrpSpPr/>
        <p:nvPr/>
      </p:nvGrpSpPr>
      <p:grpSpPr>
        <a:xfrm>
          <a:off x="0" y="0"/>
          <a:ext cx="0" cy="0"/>
          <a:chOff x="0" y="0"/>
          <a:chExt cx="0" cy="0"/>
        </a:xfrm>
      </p:grpSpPr>
      <p:graphicFrame>
        <p:nvGraphicFramePr>
          <p:cNvPr id="7" name="Table 55">
            <a:extLst>
              <a:ext uri="{FF2B5EF4-FFF2-40B4-BE49-F238E27FC236}">
                <a16:creationId xmlns:a16="http://schemas.microsoft.com/office/drawing/2014/main" id="{9B22AFF3-3114-6E4C-B5A9-101F596C931D}"/>
              </a:ext>
            </a:extLst>
          </p:cNvPr>
          <p:cNvGraphicFramePr>
            <a:graphicFrameLocks noGrp="1"/>
          </p:cNvGraphicFramePr>
          <p:nvPr userDrawn="1">
            <p:extLst>
              <p:ext uri="{D42A27DB-BD31-4B8C-83A1-F6EECF244321}">
                <p14:modId xmlns:p14="http://schemas.microsoft.com/office/powerpoint/2010/main" val="2213277264"/>
              </p:ext>
            </p:extLst>
          </p:nvPr>
        </p:nvGraphicFramePr>
        <p:xfrm>
          <a:off x="0" y="877244"/>
          <a:ext cx="12192000" cy="5980755"/>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4266542950"/>
                    </a:ext>
                  </a:extLst>
                </a:gridCol>
                <a:gridCol w="3048000">
                  <a:extLst>
                    <a:ext uri="{9D8B030D-6E8A-4147-A177-3AD203B41FA5}">
                      <a16:colId xmlns:a16="http://schemas.microsoft.com/office/drawing/2014/main" val="2495681579"/>
                    </a:ext>
                  </a:extLst>
                </a:gridCol>
                <a:gridCol w="3048000">
                  <a:extLst>
                    <a:ext uri="{9D8B030D-6E8A-4147-A177-3AD203B41FA5}">
                      <a16:colId xmlns:a16="http://schemas.microsoft.com/office/drawing/2014/main" val="935176180"/>
                    </a:ext>
                  </a:extLst>
                </a:gridCol>
                <a:gridCol w="3048000">
                  <a:extLst>
                    <a:ext uri="{9D8B030D-6E8A-4147-A177-3AD203B41FA5}">
                      <a16:colId xmlns:a16="http://schemas.microsoft.com/office/drawing/2014/main" val="2635317516"/>
                    </a:ext>
                  </a:extLst>
                </a:gridCol>
              </a:tblGrid>
              <a:tr h="1993585">
                <a:tc>
                  <a:txBody>
                    <a:bodyPr/>
                    <a:lstStyle/>
                    <a:p>
                      <a:endParaRPr lang="en-US" dirty="0"/>
                    </a:p>
                  </a:txBody>
                  <a:tcPr>
                    <a:lnR w="6350" cap="flat" cmpd="sng" algn="ctr">
                      <a:solidFill>
                        <a:schemeClr val="accent6"/>
                      </a:solidFill>
                      <a:prstDash val="solid"/>
                      <a:round/>
                      <a:headEnd type="none" w="med" len="med"/>
                      <a:tailEnd type="none" w="med" len="med"/>
                    </a:lnR>
                    <a:lnB w="6350" cap="flat" cmpd="sng" algn="ctr">
                      <a:solidFill>
                        <a:schemeClr val="accent6"/>
                      </a:solidFill>
                      <a:prstDash val="solid"/>
                      <a:round/>
                      <a:headEnd type="none" w="med" len="med"/>
                      <a:tailEnd type="none" w="med" len="med"/>
                    </a:lnB>
                    <a:noFill/>
                  </a:tcPr>
                </a:tc>
                <a:tc>
                  <a:txBody>
                    <a:bodyPr/>
                    <a:lstStyle/>
                    <a:p>
                      <a:endParaRPr lang="en-US" dirty="0"/>
                    </a:p>
                  </a:txBody>
                  <a:tcP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B w="6350" cap="flat" cmpd="sng" algn="ctr">
                      <a:solidFill>
                        <a:schemeClr val="accent6"/>
                      </a:solidFill>
                      <a:prstDash val="solid"/>
                      <a:round/>
                      <a:headEnd type="none" w="med" len="med"/>
                      <a:tailEnd type="none" w="med" len="med"/>
                    </a:lnB>
                    <a:noFill/>
                  </a:tcPr>
                </a:tc>
                <a:tc>
                  <a:txBody>
                    <a:bodyPr/>
                    <a:lstStyle/>
                    <a:p>
                      <a:endParaRPr lang="en-US" dirty="0"/>
                    </a:p>
                  </a:txBody>
                  <a:tcP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B w="6350" cap="flat" cmpd="sng" algn="ctr">
                      <a:solidFill>
                        <a:schemeClr val="accent6"/>
                      </a:solidFill>
                      <a:prstDash val="solid"/>
                      <a:round/>
                      <a:headEnd type="none" w="med" len="med"/>
                      <a:tailEnd type="none" w="med" len="med"/>
                    </a:lnB>
                    <a:noFill/>
                  </a:tcPr>
                </a:tc>
                <a:tc>
                  <a:txBody>
                    <a:bodyPr/>
                    <a:lstStyle/>
                    <a:p>
                      <a:endParaRPr lang="en-US" dirty="0"/>
                    </a:p>
                  </a:txBody>
                  <a:tcPr>
                    <a:lnL w="6350" cap="flat" cmpd="sng" algn="ctr">
                      <a:solidFill>
                        <a:schemeClr val="accent6"/>
                      </a:solidFill>
                      <a:prstDash val="solid"/>
                      <a:round/>
                      <a:headEnd type="none" w="med" len="med"/>
                      <a:tailEnd type="none" w="med" len="med"/>
                    </a:lnL>
                    <a:lnB w="63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652249305"/>
                  </a:ext>
                </a:extLst>
              </a:tr>
              <a:tr h="1993585">
                <a:tc>
                  <a:txBody>
                    <a:bodyPr/>
                    <a:lstStyle/>
                    <a:p>
                      <a:endParaRPr lang="en-US" dirty="0"/>
                    </a:p>
                  </a:txBody>
                  <a:tcPr>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a:txBody>
                    <a:bodyPr/>
                    <a:lstStyle/>
                    <a:p>
                      <a:endParaRPr lang="en-US" dirty="0"/>
                    </a:p>
                  </a:txBody>
                  <a:tcP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a:txBody>
                    <a:bodyPr/>
                    <a:lstStyle/>
                    <a:p>
                      <a:endParaRPr lang="en-US" dirty="0"/>
                    </a:p>
                  </a:txBody>
                  <a:tcP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a:txBody>
                    <a:bodyPr/>
                    <a:lstStyle/>
                    <a:p>
                      <a:endParaRPr lang="en-US" dirty="0"/>
                    </a:p>
                  </a:txBody>
                  <a:tcPr>
                    <a:lnL w="6350" cap="flat" cmpd="sng" algn="ctr">
                      <a:solidFill>
                        <a:schemeClr val="accent6"/>
                      </a:solidFill>
                      <a:prstDash val="solid"/>
                      <a:round/>
                      <a:headEnd type="none" w="med" len="med"/>
                      <a:tailEnd type="none" w="med" len="med"/>
                    </a:lnL>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2314431785"/>
                  </a:ext>
                </a:extLst>
              </a:tr>
              <a:tr h="1993585">
                <a:tc>
                  <a:txBody>
                    <a:bodyPr/>
                    <a:lstStyle/>
                    <a:p>
                      <a:endParaRPr lang="en-US" dirty="0"/>
                    </a:p>
                  </a:txBody>
                  <a:tcPr>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noFill/>
                  </a:tcPr>
                </a:tc>
                <a:tc>
                  <a:txBody>
                    <a:bodyPr/>
                    <a:lstStyle/>
                    <a:p>
                      <a:endParaRPr lang="en-US" dirty="0"/>
                    </a:p>
                  </a:txBody>
                  <a:tcP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noFill/>
                  </a:tcPr>
                </a:tc>
                <a:tc>
                  <a:txBody>
                    <a:bodyPr/>
                    <a:lstStyle/>
                    <a:p>
                      <a:endParaRPr lang="en-US" dirty="0"/>
                    </a:p>
                  </a:txBody>
                  <a:tcP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noFill/>
                  </a:tcPr>
                </a:tc>
                <a:tc>
                  <a:txBody>
                    <a:bodyPr/>
                    <a:lstStyle/>
                    <a:p>
                      <a:endParaRPr lang="en-US" dirty="0"/>
                    </a:p>
                  </a:txBody>
                  <a:tcPr>
                    <a:lnL w="6350" cap="flat" cmpd="sng" algn="ctr">
                      <a:solidFill>
                        <a:schemeClr val="accent6"/>
                      </a:solidFill>
                      <a:prstDash val="solid"/>
                      <a:round/>
                      <a:headEnd type="none" w="med" len="med"/>
                      <a:tailEnd type="none" w="med" len="med"/>
                    </a:lnL>
                    <a:lnT w="6350" cap="flat" cmpd="sng" algn="ctr">
                      <a:solidFill>
                        <a:schemeClr val="accent6"/>
                      </a:solidFill>
                      <a:prstDash val="solid"/>
                      <a:round/>
                      <a:headEnd type="none" w="med" len="med"/>
                      <a:tailEnd type="none" w="med" len="med"/>
                    </a:lnT>
                    <a:noFill/>
                  </a:tcPr>
                </a:tc>
                <a:extLst>
                  <a:ext uri="{0D108BD9-81ED-4DB2-BD59-A6C34878D82A}">
                    <a16:rowId xmlns:a16="http://schemas.microsoft.com/office/drawing/2014/main" val="884502059"/>
                  </a:ext>
                </a:extLst>
              </a:tr>
            </a:tbl>
          </a:graphicData>
        </a:graphic>
      </p:graphicFrame>
      <p:sp>
        <p:nvSpPr>
          <p:cNvPr id="20" name="Picture Placeholder 2">
            <a:extLst>
              <a:ext uri="{FF2B5EF4-FFF2-40B4-BE49-F238E27FC236}">
                <a16:creationId xmlns:a16="http://schemas.microsoft.com/office/drawing/2014/main" id="{3650C5A7-CDB3-794A-A625-D5EA64F02D7D}"/>
              </a:ext>
            </a:extLst>
          </p:cNvPr>
          <p:cNvSpPr>
            <a:spLocks noGrp="1"/>
          </p:cNvSpPr>
          <p:nvPr>
            <p:ph type="pic" sz="quarter" idx="15" hasCustomPrompt="1"/>
          </p:nvPr>
        </p:nvSpPr>
        <p:spPr>
          <a:xfrm>
            <a:off x="495300" y="5245327"/>
            <a:ext cx="2400300" cy="650875"/>
          </a:xfrm>
        </p:spPr>
        <p:txBody>
          <a:bodyPr anchor="ctr"/>
          <a:lstStyle>
            <a:lvl1pPr algn="ctr">
              <a:buNone/>
              <a:defRPr sz="1600"/>
            </a:lvl1pPr>
          </a:lstStyle>
          <a:p>
            <a:r>
              <a:rPr lang="en-US" dirty="0"/>
              <a:t>Add Image Here</a:t>
            </a:r>
          </a:p>
        </p:txBody>
      </p:sp>
      <p:sp>
        <p:nvSpPr>
          <p:cNvPr id="22" name="Picture Placeholder 2">
            <a:extLst>
              <a:ext uri="{FF2B5EF4-FFF2-40B4-BE49-F238E27FC236}">
                <a16:creationId xmlns:a16="http://schemas.microsoft.com/office/drawing/2014/main" id="{6543CFEC-8652-254A-B463-66849BA5FAD3}"/>
              </a:ext>
            </a:extLst>
          </p:cNvPr>
          <p:cNvSpPr>
            <a:spLocks noGrp="1"/>
          </p:cNvSpPr>
          <p:nvPr>
            <p:ph type="pic" sz="quarter" idx="17" hasCustomPrompt="1"/>
          </p:nvPr>
        </p:nvSpPr>
        <p:spPr>
          <a:xfrm>
            <a:off x="3408128" y="5245327"/>
            <a:ext cx="2400300" cy="650875"/>
          </a:xfrm>
        </p:spPr>
        <p:txBody>
          <a:bodyPr anchor="ctr"/>
          <a:lstStyle>
            <a:lvl1pPr algn="ctr">
              <a:buNone/>
              <a:defRPr sz="1600"/>
            </a:lvl1pPr>
          </a:lstStyle>
          <a:p>
            <a:r>
              <a:rPr lang="en-US" dirty="0"/>
              <a:t>Add Image Here</a:t>
            </a:r>
          </a:p>
        </p:txBody>
      </p:sp>
      <p:sp>
        <p:nvSpPr>
          <p:cNvPr id="23" name="Picture Placeholder 2">
            <a:extLst>
              <a:ext uri="{FF2B5EF4-FFF2-40B4-BE49-F238E27FC236}">
                <a16:creationId xmlns:a16="http://schemas.microsoft.com/office/drawing/2014/main" id="{305DC22B-9E96-2343-BFD0-64FF4291687C}"/>
              </a:ext>
            </a:extLst>
          </p:cNvPr>
          <p:cNvSpPr>
            <a:spLocks noGrp="1"/>
          </p:cNvSpPr>
          <p:nvPr>
            <p:ph type="pic" sz="quarter" idx="18" hasCustomPrompt="1"/>
          </p:nvPr>
        </p:nvSpPr>
        <p:spPr>
          <a:xfrm>
            <a:off x="6336858" y="5245327"/>
            <a:ext cx="2400300" cy="650875"/>
          </a:xfrm>
        </p:spPr>
        <p:txBody>
          <a:bodyPr anchor="ctr"/>
          <a:lstStyle>
            <a:lvl1pPr algn="ctr">
              <a:buNone/>
              <a:defRPr sz="1600"/>
            </a:lvl1pPr>
          </a:lstStyle>
          <a:p>
            <a:r>
              <a:rPr lang="en-US" dirty="0"/>
              <a:t>Add Image Here</a:t>
            </a:r>
          </a:p>
        </p:txBody>
      </p:sp>
      <p:sp>
        <p:nvSpPr>
          <p:cNvPr id="24" name="Picture Placeholder 2">
            <a:extLst>
              <a:ext uri="{FF2B5EF4-FFF2-40B4-BE49-F238E27FC236}">
                <a16:creationId xmlns:a16="http://schemas.microsoft.com/office/drawing/2014/main" id="{0698A066-DFCE-5948-8C8B-3A8E6081D80F}"/>
              </a:ext>
            </a:extLst>
          </p:cNvPr>
          <p:cNvSpPr>
            <a:spLocks noGrp="1"/>
          </p:cNvSpPr>
          <p:nvPr>
            <p:ph type="pic" sz="quarter" idx="19" hasCustomPrompt="1"/>
          </p:nvPr>
        </p:nvSpPr>
        <p:spPr>
          <a:xfrm>
            <a:off x="9265589" y="5245327"/>
            <a:ext cx="2400300" cy="650875"/>
          </a:xfrm>
        </p:spPr>
        <p:txBody>
          <a:bodyPr anchor="ctr"/>
          <a:lstStyle>
            <a:lvl1pPr algn="ctr">
              <a:buNone/>
              <a:defRPr sz="1600"/>
            </a:lvl1pPr>
          </a:lstStyle>
          <a:p>
            <a:r>
              <a:rPr lang="en-US" dirty="0"/>
              <a:t>Add Image Here</a:t>
            </a:r>
          </a:p>
        </p:txBody>
      </p:sp>
      <p:sp>
        <p:nvSpPr>
          <p:cNvPr id="35" name="Picture Placeholder 2">
            <a:extLst>
              <a:ext uri="{FF2B5EF4-FFF2-40B4-BE49-F238E27FC236}">
                <a16:creationId xmlns:a16="http://schemas.microsoft.com/office/drawing/2014/main" id="{D61BF9A6-D88A-5E43-98CA-40B0169D872B}"/>
              </a:ext>
            </a:extLst>
          </p:cNvPr>
          <p:cNvSpPr>
            <a:spLocks noGrp="1"/>
          </p:cNvSpPr>
          <p:nvPr>
            <p:ph type="pic" sz="quarter" idx="23" hasCustomPrompt="1"/>
          </p:nvPr>
        </p:nvSpPr>
        <p:spPr>
          <a:xfrm>
            <a:off x="495300" y="1837497"/>
            <a:ext cx="2400300" cy="650875"/>
          </a:xfrm>
        </p:spPr>
        <p:txBody>
          <a:bodyPr anchor="ctr"/>
          <a:lstStyle>
            <a:lvl1pPr algn="ctr">
              <a:buNone/>
              <a:defRPr sz="1600"/>
            </a:lvl1pPr>
          </a:lstStyle>
          <a:p>
            <a:r>
              <a:rPr lang="en-US" dirty="0"/>
              <a:t>Add Image Here</a:t>
            </a:r>
          </a:p>
        </p:txBody>
      </p:sp>
      <p:sp>
        <p:nvSpPr>
          <p:cNvPr id="37" name="Picture Placeholder 2">
            <a:extLst>
              <a:ext uri="{FF2B5EF4-FFF2-40B4-BE49-F238E27FC236}">
                <a16:creationId xmlns:a16="http://schemas.microsoft.com/office/drawing/2014/main" id="{64D583E0-B6AD-8047-800B-244B2B827531}"/>
              </a:ext>
            </a:extLst>
          </p:cNvPr>
          <p:cNvSpPr>
            <a:spLocks noGrp="1"/>
          </p:cNvSpPr>
          <p:nvPr>
            <p:ph type="pic" sz="quarter" idx="25" hasCustomPrompt="1"/>
          </p:nvPr>
        </p:nvSpPr>
        <p:spPr>
          <a:xfrm>
            <a:off x="3408128" y="1837497"/>
            <a:ext cx="2400300" cy="650875"/>
          </a:xfrm>
        </p:spPr>
        <p:txBody>
          <a:bodyPr anchor="ctr"/>
          <a:lstStyle>
            <a:lvl1pPr algn="ctr">
              <a:buNone/>
              <a:defRPr sz="1600"/>
            </a:lvl1pPr>
          </a:lstStyle>
          <a:p>
            <a:r>
              <a:rPr lang="en-US" dirty="0"/>
              <a:t>Add Image Here</a:t>
            </a:r>
          </a:p>
        </p:txBody>
      </p:sp>
      <p:sp>
        <p:nvSpPr>
          <p:cNvPr id="38" name="Picture Placeholder 2">
            <a:extLst>
              <a:ext uri="{FF2B5EF4-FFF2-40B4-BE49-F238E27FC236}">
                <a16:creationId xmlns:a16="http://schemas.microsoft.com/office/drawing/2014/main" id="{E07B62C0-9CA4-8B46-83D3-7191F9671137}"/>
              </a:ext>
            </a:extLst>
          </p:cNvPr>
          <p:cNvSpPr>
            <a:spLocks noGrp="1"/>
          </p:cNvSpPr>
          <p:nvPr>
            <p:ph type="pic" sz="quarter" idx="26" hasCustomPrompt="1"/>
          </p:nvPr>
        </p:nvSpPr>
        <p:spPr>
          <a:xfrm>
            <a:off x="6336858" y="1837497"/>
            <a:ext cx="2400300" cy="650875"/>
          </a:xfrm>
        </p:spPr>
        <p:txBody>
          <a:bodyPr anchor="ctr"/>
          <a:lstStyle>
            <a:lvl1pPr algn="ctr">
              <a:buNone/>
              <a:defRPr sz="1600"/>
            </a:lvl1pPr>
          </a:lstStyle>
          <a:p>
            <a:r>
              <a:rPr lang="en-US" dirty="0"/>
              <a:t>Add Image Here</a:t>
            </a:r>
          </a:p>
        </p:txBody>
      </p:sp>
      <p:sp>
        <p:nvSpPr>
          <p:cNvPr id="39" name="Picture Placeholder 2">
            <a:extLst>
              <a:ext uri="{FF2B5EF4-FFF2-40B4-BE49-F238E27FC236}">
                <a16:creationId xmlns:a16="http://schemas.microsoft.com/office/drawing/2014/main" id="{EECCCC00-B8C5-CC46-B66C-6FBDC55B6E6F}"/>
              </a:ext>
            </a:extLst>
          </p:cNvPr>
          <p:cNvSpPr>
            <a:spLocks noGrp="1"/>
          </p:cNvSpPr>
          <p:nvPr>
            <p:ph type="pic" sz="quarter" idx="27" hasCustomPrompt="1"/>
          </p:nvPr>
        </p:nvSpPr>
        <p:spPr>
          <a:xfrm>
            <a:off x="9265589" y="1837497"/>
            <a:ext cx="2400300" cy="650875"/>
          </a:xfrm>
        </p:spPr>
        <p:txBody>
          <a:bodyPr anchor="ctr"/>
          <a:lstStyle>
            <a:lvl1pPr algn="ctr">
              <a:buNone/>
              <a:defRPr sz="1600"/>
            </a:lvl1pPr>
          </a:lstStyle>
          <a:p>
            <a:r>
              <a:rPr lang="en-US" dirty="0"/>
              <a:t>Add Image Here</a:t>
            </a:r>
          </a:p>
        </p:txBody>
      </p:sp>
      <p:sp>
        <p:nvSpPr>
          <p:cNvPr id="43" name="Picture Placeholder 2">
            <a:extLst>
              <a:ext uri="{FF2B5EF4-FFF2-40B4-BE49-F238E27FC236}">
                <a16:creationId xmlns:a16="http://schemas.microsoft.com/office/drawing/2014/main" id="{BDCD5547-C0FB-5E41-840D-CD1ECB0B2640}"/>
              </a:ext>
            </a:extLst>
          </p:cNvPr>
          <p:cNvSpPr>
            <a:spLocks noGrp="1"/>
          </p:cNvSpPr>
          <p:nvPr>
            <p:ph type="pic" sz="quarter" idx="31" hasCustomPrompt="1"/>
          </p:nvPr>
        </p:nvSpPr>
        <p:spPr>
          <a:xfrm>
            <a:off x="495300" y="3544806"/>
            <a:ext cx="2400300" cy="650875"/>
          </a:xfrm>
        </p:spPr>
        <p:txBody>
          <a:bodyPr anchor="ctr"/>
          <a:lstStyle>
            <a:lvl1pPr algn="ctr">
              <a:buNone/>
              <a:defRPr sz="1600"/>
            </a:lvl1pPr>
          </a:lstStyle>
          <a:p>
            <a:r>
              <a:rPr lang="en-US" dirty="0"/>
              <a:t>Add Image Here</a:t>
            </a:r>
          </a:p>
        </p:txBody>
      </p:sp>
      <p:sp>
        <p:nvSpPr>
          <p:cNvPr id="45" name="Picture Placeholder 2">
            <a:extLst>
              <a:ext uri="{FF2B5EF4-FFF2-40B4-BE49-F238E27FC236}">
                <a16:creationId xmlns:a16="http://schemas.microsoft.com/office/drawing/2014/main" id="{23EFF40F-8D15-1540-A33D-135E1ECBBE5F}"/>
              </a:ext>
            </a:extLst>
          </p:cNvPr>
          <p:cNvSpPr>
            <a:spLocks noGrp="1"/>
          </p:cNvSpPr>
          <p:nvPr>
            <p:ph type="pic" sz="quarter" idx="33" hasCustomPrompt="1"/>
          </p:nvPr>
        </p:nvSpPr>
        <p:spPr>
          <a:xfrm>
            <a:off x="3408128" y="3544806"/>
            <a:ext cx="2400300" cy="650875"/>
          </a:xfrm>
        </p:spPr>
        <p:txBody>
          <a:bodyPr anchor="ctr"/>
          <a:lstStyle>
            <a:lvl1pPr algn="ctr">
              <a:buNone/>
              <a:defRPr sz="1600"/>
            </a:lvl1pPr>
          </a:lstStyle>
          <a:p>
            <a:r>
              <a:rPr lang="en-US" dirty="0"/>
              <a:t>Add Image Here</a:t>
            </a:r>
          </a:p>
        </p:txBody>
      </p:sp>
      <p:sp>
        <p:nvSpPr>
          <p:cNvPr id="46" name="Picture Placeholder 2">
            <a:extLst>
              <a:ext uri="{FF2B5EF4-FFF2-40B4-BE49-F238E27FC236}">
                <a16:creationId xmlns:a16="http://schemas.microsoft.com/office/drawing/2014/main" id="{DE9CC1D0-5B11-304A-96CD-B5AAA27769D9}"/>
              </a:ext>
            </a:extLst>
          </p:cNvPr>
          <p:cNvSpPr>
            <a:spLocks noGrp="1"/>
          </p:cNvSpPr>
          <p:nvPr>
            <p:ph type="pic" sz="quarter" idx="34" hasCustomPrompt="1"/>
          </p:nvPr>
        </p:nvSpPr>
        <p:spPr>
          <a:xfrm>
            <a:off x="6336858" y="3544806"/>
            <a:ext cx="2400300" cy="650875"/>
          </a:xfrm>
        </p:spPr>
        <p:txBody>
          <a:bodyPr anchor="ctr"/>
          <a:lstStyle>
            <a:lvl1pPr algn="ctr">
              <a:buNone/>
              <a:defRPr sz="1600"/>
            </a:lvl1pPr>
          </a:lstStyle>
          <a:p>
            <a:r>
              <a:rPr lang="en-US" dirty="0"/>
              <a:t>Add Image Here</a:t>
            </a:r>
          </a:p>
        </p:txBody>
      </p:sp>
      <p:sp>
        <p:nvSpPr>
          <p:cNvPr id="47" name="Picture Placeholder 2">
            <a:extLst>
              <a:ext uri="{FF2B5EF4-FFF2-40B4-BE49-F238E27FC236}">
                <a16:creationId xmlns:a16="http://schemas.microsoft.com/office/drawing/2014/main" id="{BD3CCBF8-AC61-264B-9928-CBF685B0D29E}"/>
              </a:ext>
            </a:extLst>
          </p:cNvPr>
          <p:cNvSpPr>
            <a:spLocks noGrp="1"/>
          </p:cNvSpPr>
          <p:nvPr>
            <p:ph type="pic" sz="quarter" idx="35" hasCustomPrompt="1"/>
          </p:nvPr>
        </p:nvSpPr>
        <p:spPr>
          <a:xfrm>
            <a:off x="9265589" y="3544806"/>
            <a:ext cx="2400300" cy="650875"/>
          </a:xfrm>
        </p:spPr>
        <p:txBody>
          <a:bodyPr anchor="ctr"/>
          <a:lstStyle>
            <a:lvl1pPr algn="ctr">
              <a:buNone/>
              <a:defRPr sz="1600"/>
            </a:lvl1pPr>
          </a:lstStyle>
          <a:p>
            <a:r>
              <a:rPr lang="en-US" dirty="0"/>
              <a:t>Add Image Here</a:t>
            </a:r>
          </a:p>
        </p:txBody>
      </p:sp>
      <p:pic>
        <p:nvPicPr>
          <p:cNvPr id="51" name="Picture 50" descr="Shape, arrow&#10;&#10;Description automatically generated">
            <a:extLst>
              <a:ext uri="{FF2B5EF4-FFF2-40B4-BE49-F238E27FC236}">
                <a16:creationId xmlns:a16="http://schemas.microsoft.com/office/drawing/2014/main" id="{6AD0798D-6630-0D4D-A1CC-48485352D0E1}"/>
              </a:ext>
            </a:extLst>
          </p:cNvPr>
          <p:cNvPicPr>
            <a:picLocks noChangeAspect="1"/>
          </p:cNvPicPr>
          <p:nvPr userDrawn="1"/>
        </p:nvPicPr>
        <p:blipFill>
          <a:blip r:embed="rId2"/>
          <a:stretch>
            <a:fillRect/>
          </a:stretch>
        </p:blipFill>
        <p:spPr>
          <a:xfrm>
            <a:off x="11379200" y="5194300"/>
            <a:ext cx="812800" cy="1663700"/>
          </a:xfrm>
          <a:prstGeom prst="rect">
            <a:avLst/>
          </a:prstGeom>
        </p:spPr>
      </p:pic>
      <p:sp>
        <p:nvSpPr>
          <p:cNvPr id="53" name="TextBox 52">
            <a:extLst>
              <a:ext uri="{FF2B5EF4-FFF2-40B4-BE49-F238E27FC236}">
                <a16:creationId xmlns:a16="http://schemas.microsoft.com/office/drawing/2014/main" id="{27CD55B6-159D-6644-964D-209E3A413826}"/>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
        <p:nvSpPr>
          <p:cNvPr id="21" name="Rectangle 9">
            <a:extLst>
              <a:ext uri="{FF2B5EF4-FFF2-40B4-BE49-F238E27FC236}">
                <a16:creationId xmlns:a16="http://schemas.microsoft.com/office/drawing/2014/main" id="{CB76A4E0-3CEA-4661-B035-F9D4B6DBD7E6}"/>
              </a:ext>
            </a:extLst>
          </p:cNvPr>
          <p:cNvSpPr/>
          <p:nvPr userDrawn="1"/>
        </p:nvSpPr>
        <p:spPr>
          <a:xfrm>
            <a:off x="0" y="158262"/>
            <a:ext cx="336550" cy="283641"/>
          </a:xfrm>
          <a:custGeom>
            <a:avLst/>
            <a:gdLst>
              <a:gd name="connsiteX0" fmla="*/ 0 w 12192000"/>
              <a:gd name="connsiteY0" fmla="*/ 0 h 226590"/>
              <a:gd name="connsiteX1" fmla="*/ 12192000 w 12192000"/>
              <a:gd name="connsiteY1" fmla="*/ 0 h 226590"/>
              <a:gd name="connsiteX2" fmla="*/ 12192000 w 12192000"/>
              <a:gd name="connsiteY2" fmla="*/ 226590 h 226590"/>
              <a:gd name="connsiteX3" fmla="*/ 0 w 12192000"/>
              <a:gd name="connsiteY3" fmla="*/ 226590 h 226590"/>
              <a:gd name="connsiteX4" fmla="*/ 0 w 121920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0 w 12268200"/>
              <a:gd name="connsiteY3" fmla="*/ 226590 h 226590"/>
              <a:gd name="connsiteX4" fmla="*/ 0 w 122682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11887200 w 12268200"/>
              <a:gd name="connsiteY3" fmla="*/ 226590 h 226590"/>
              <a:gd name="connsiteX4" fmla="*/ 0 w 12268200"/>
              <a:gd name="connsiteY4" fmla="*/ 0 h 226590"/>
              <a:gd name="connsiteX0" fmla="*/ 104932 w 381000"/>
              <a:gd name="connsiteY0" fmla="*/ 0 h 241580"/>
              <a:gd name="connsiteX1" fmla="*/ 381000 w 381000"/>
              <a:gd name="connsiteY1" fmla="*/ 14990 h 241580"/>
              <a:gd name="connsiteX2" fmla="*/ 304800 w 381000"/>
              <a:gd name="connsiteY2" fmla="*/ 241580 h 241580"/>
              <a:gd name="connsiteX3" fmla="*/ 0 w 381000"/>
              <a:gd name="connsiteY3" fmla="*/ 241580 h 241580"/>
              <a:gd name="connsiteX4" fmla="*/ 104932 w 381000"/>
              <a:gd name="connsiteY4" fmla="*/ 0 h 241580"/>
              <a:gd name="connsiteX0" fmla="*/ 0 w 276068"/>
              <a:gd name="connsiteY0" fmla="*/ 0 h 264065"/>
              <a:gd name="connsiteX1" fmla="*/ 276068 w 276068"/>
              <a:gd name="connsiteY1" fmla="*/ 14990 h 264065"/>
              <a:gd name="connsiteX2" fmla="*/ 199868 w 276068"/>
              <a:gd name="connsiteY2" fmla="*/ 241580 h 264065"/>
              <a:gd name="connsiteX3" fmla="*/ 14990 w 276068"/>
              <a:gd name="connsiteY3" fmla="*/ 264065 h 264065"/>
              <a:gd name="connsiteX4" fmla="*/ 0 w 276068"/>
              <a:gd name="connsiteY4" fmla="*/ 0 h 264065"/>
              <a:gd name="connsiteX0" fmla="*/ 0 w 268573"/>
              <a:gd name="connsiteY0" fmla="*/ 7495 h 249075"/>
              <a:gd name="connsiteX1" fmla="*/ 268573 w 268573"/>
              <a:gd name="connsiteY1" fmla="*/ 0 h 249075"/>
              <a:gd name="connsiteX2" fmla="*/ 192373 w 268573"/>
              <a:gd name="connsiteY2" fmla="*/ 226590 h 249075"/>
              <a:gd name="connsiteX3" fmla="*/ 7495 w 268573"/>
              <a:gd name="connsiteY3" fmla="*/ 249075 h 249075"/>
              <a:gd name="connsiteX4" fmla="*/ 0 w 268573"/>
              <a:gd name="connsiteY4" fmla="*/ 7495 h 249075"/>
              <a:gd name="connsiteX0" fmla="*/ 0 w 268573"/>
              <a:gd name="connsiteY0" fmla="*/ 7495 h 226590"/>
              <a:gd name="connsiteX1" fmla="*/ 268573 w 268573"/>
              <a:gd name="connsiteY1" fmla="*/ 0 h 226590"/>
              <a:gd name="connsiteX2" fmla="*/ 192373 w 268573"/>
              <a:gd name="connsiteY2" fmla="*/ 226590 h 226590"/>
              <a:gd name="connsiteX3" fmla="*/ 4320 w 268573"/>
              <a:gd name="connsiteY3" fmla="*/ 223675 h 226590"/>
              <a:gd name="connsiteX4" fmla="*/ 0 w 268573"/>
              <a:gd name="connsiteY4" fmla="*/ 7495 h 226590"/>
              <a:gd name="connsiteX0" fmla="*/ 0 w 265398"/>
              <a:gd name="connsiteY0" fmla="*/ 1145 h 226590"/>
              <a:gd name="connsiteX1" fmla="*/ 265398 w 265398"/>
              <a:gd name="connsiteY1" fmla="*/ 0 h 226590"/>
              <a:gd name="connsiteX2" fmla="*/ 189198 w 265398"/>
              <a:gd name="connsiteY2" fmla="*/ 226590 h 226590"/>
              <a:gd name="connsiteX3" fmla="*/ 1145 w 265398"/>
              <a:gd name="connsiteY3" fmla="*/ 223675 h 226590"/>
              <a:gd name="connsiteX4" fmla="*/ 0 w 265398"/>
              <a:gd name="connsiteY4" fmla="*/ 1145 h 226590"/>
              <a:gd name="connsiteX0" fmla="*/ 0 w 265398"/>
              <a:gd name="connsiteY0" fmla="*/ 1145 h 229094"/>
              <a:gd name="connsiteX1" fmla="*/ 265398 w 265398"/>
              <a:gd name="connsiteY1" fmla="*/ 0 h 229094"/>
              <a:gd name="connsiteX2" fmla="*/ 174175 w 265398"/>
              <a:gd name="connsiteY2" fmla="*/ 229094 h 229094"/>
              <a:gd name="connsiteX3" fmla="*/ 1145 w 265398"/>
              <a:gd name="connsiteY3" fmla="*/ 223675 h 229094"/>
              <a:gd name="connsiteX4" fmla="*/ 0 w 265398"/>
              <a:gd name="connsiteY4" fmla="*/ 1145 h 229094"/>
              <a:gd name="connsiteX0" fmla="*/ 0 w 265398"/>
              <a:gd name="connsiteY0" fmla="*/ 1145 h 223675"/>
              <a:gd name="connsiteX1" fmla="*/ 265398 w 265398"/>
              <a:gd name="connsiteY1" fmla="*/ 0 h 223675"/>
              <a:gd name="connsiteX2" fmla="*/ 176679 w 265398"/>
              <a:gd name="connsiteY2" fmla="*/ 221583 h 223675"/>
              <a:gd name="connsiteX3" fmla="*/ 1145 w 265398"/>
              <a:gd name="connsiteY3" fmla="*/ 223675 h 223675"/>
              <a:gd name="connsiteX4" fmla="*/ 0 w 265398"/>
              <a:gd name="connsiteY4" fmla="*/ 1145 h 223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98" h="223675">
                <a:moveTo>
                  <a:pt x="0" y="1145"/>
                </a:moveTo>
                <a:lnTo>
                  <a:pt x="265398" y="0"/>
                </a:lnTo>
                <a:lnTo>
                  <a:pt x="176679" y="221583"/>
                </a:lnTo>
                <a:lnTo>
                  <a:pt x="1145" y="223675"/>
                </a:lnTo>
                <a:cubicBezTo>
                  <a:pt x="763" y="149498"/>
                  <a:pt x="382" y="75322"/>
                  <a:pt x="0" y="11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9E36E243-20C7-4538-B88F-2ED52A881D8A}"/>
              </a:ext>
            </a:extLst>
          </p:cNvPr>
          <p:cNvCxnSpPr>
            <a:cxnSpLocks/>
          </p:cNvCxnSpPr>
          <p:nvPr userDrawn="1"/>
        </p:nvCxnSpPr>
        <p:spPr>
          <a:xfrm>
            <a:off x="941408" y="293077"/>
            <a:ext cx="11250592"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8509589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TeamGallery">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271DF7-748C-144D-BD6B-1F06DE66B6AE}"/>
              </a:ext>
            </a:extLst>
          </p:cNvPr>
          <p:cNvSpPr txBox="1"/>
          <p:nvPr userDrawn="1"/>
        </p:nvSpPr>
        <p:spPr>
          <a:xfrm>
            <a:off x="11634302" y="6642556"/>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
        <p:nvSpPr>
          <p:cNvPr id="16" name="Picture Placeholder 6">
            <a:extLst>
              <a:ext uri="{FF2B5EF4-FFF2-40B4-BE49-F238E27FC236}">
                <a16:creationId xmlns:a16="http://schemas.microsoft.com/office/drawing/2014/main" id="{BA2E1DE0-15EB-BF4B-B021-2360724C93AE}"/>
              </a:ext>
            </a:extLst>
          </p:cNvPr>
          <p:cNvSpPr>
            <a:spLocks noGrp="1"/>
          </p:cNvSpPr>
          <p:nvPr>
            <p:ph type="pic" sz="quarter" idx="17" hasCustomPrompt="1"/>
          </p:nvPr>
        </p:nvSpPr>
        <p:spPr>
          <a:xfrm>
            <a:off x="471001" y="1614579"/>
            <a:ext cx="1746504" cy="1737360"/>
          </a:xfrm>
          <a:solidFill>
            <a:schemeClr val="bg1"/>
          </a:solidFill>
          <a:effectLst/>
        </p:spPr>
        <p:txBody>
          <a:bodyPr anchor="ctr"/>
          <a:lstStyle>
            <a:lvl1pPr algn="ctr">
              <a:buNone/>
              <a:defRPr/>
            </a:lvl1pPr>
          </a:lstStyle>
          <a:p>
            <a:r>
              <a:rPr lang="en-US" dirty="0"/>
              <a:t>Add Image Here</a:t>
            </a:r>
          </a:p>
        </p:txBody>
      </p:sp>
      <p:sp>
        <p:nvSpPr>
          <p:cNvPr id="6" name="Text Placeholder 5">
            <a:extLst>
              <a:ext uri="{FF2B5EF4-FFF2-40B4-BE49-F238E27FC236}">
                <a16:creationId xmlns:a16="http://schemas.microsoft.com/office/drawing/2014/main" id="{EE447D2C-4953-5144-B183-F362112BA3CC}"/>
              </a:ext>
            </a:extLst>
          </p:cNvPr>
          <p:cNvSpPr>
            <a:spLocks noGrp="1"/>
          </p:cNvSpPr>
          <p:nvPr>
            <p:ph type="body" sz="quarter" idx="27" hasCustomPrompt="1"/>
          </p:nvPr>
        </p:nvSpPr>
        <p:spPr>
          <a:xfrm>
            <a:off x="471001" y="3440876"/>
            <a:ext cx="1781175" cy="525026"/>
          </a:xfrm>
        </p:spPr>
        <p:txBody>
          <a:bodyPr>
            <a:noAutofit/>
          </a:bodyPr>
          <a:lstStyle>
            <a:lvl1pPr algn="l">
              <a:lnSpc>
                <a:spcPct val="120000"/>
              </a:lnSpc>
              <a:spcBef>
                <a:spcPts val="0"/>
              </a:spcBef>
              <a:buNone/>
              <a:defRPr sz="1200" b="0">
                <a:solidFill>
                  <a:schemeClr val="tx1"/>
                </a:solidFill>
              </a:defRPr>
            </a:lvl1pPr>
          </a:lstStyle>
          <a:p>
            <a:pPr lvl="0"/>
            <a:r>
              <a:rPr lang="en-US" dirty="0"/>
              <a:t>Add name and title</a:t>
            </a:r>
          </a:p>
        </p:txBody>
      </p:sp>
      <p:sp>
        <p:nvSpPr>
          <p:cNvPr id="62" name="Picture Placeholder 6">
            <a:extLst>
              <a:ext uri="{FF2B5EF4-FFF2-40B4-BE49-F238E27FC236}">
                <a16:creationId xmlns:a16="http://schemas.microsoft.com/office/drawing/2014/main" id="{67743996-F0DE-6D40-9BEA-888F466280DA}"/>
              </a:ext>
            </a:extLst>
          </p:cNvPr>
          <p:cNvSpPr>
            <a:spLocks noGrp="1"/>
          </p:cNvSpPr>
          <p:nvPr>
            <p:ph type="pic" sz="quarter" idx="46" hasCustomPrompt="1"/>
          </p:nvPr>
        </p:nvSpPr>
        <p:spPr>
          <a:xfrm>
            <a:off x="2882896" y="1614579"/>
            <a:ext cx="1746504" cy="1737360"/>
          </a:xfrm>
          <a:solidFill>
            <a:schemeClr val="bg1"/>
          </a:solidFill>
          <a:effectLst/>
        </p:spPr>
        <p:txBody>
          <a:bodyPr anchor="ctr"/>
          <a:lstStyle>
            <a:lvl1pPr algn="ctr">
              <a:buNone/>
              <a:defRPr/>
            </a:lvl1pPr>
          </a:lstStyle>
          <a:p>
            <a:r>
              <a:rPr lang="en-US" dirty="0"/>
              <a:t>Add Image Here</a:t>
            </a:r>
          </a:p>
        </p:txBody>
      </p:sp>
      <p:sp>
        <p:nvSpPr>
          <p:cNvPr id="63" name="Text Placeholder 5">
            <a:extLst>
              <a:ext uri="{FF2B5EF4-FFF2-40B4-BE49-F238E27FC236}">
                <a16:creationId xmlns:a16="http://schemas.microsoft.com/office/drawing/2014/main" id="{70015B6A-1A3C-7B41-AB1C-9A83016D6B78}"/>
              </a:ext>
            </a:extLst>
          </p:cNvPr>
          <p:cNvSpPr>
            <a:spLocks noGrp="1"/>
          </p:cNvSpPr>
          <p:nvPr>
            <p:ph type="body" sz="quarter" idx="47" hasCustomPrompt="1"/>
          </p:nvPr>
        </p:nvSpPr>
        <p:spPr>
          <a:xfrm>
            <a:off x="2882896" y="3440876"/>
            <a:ext cx="1781175" cy="525026"/>
          </a:xfrm>
        </p:spPr>
        <p:txBody>
          <a:bodyPr>
            <a:noAutofit/>
          </a:bodyPr>
          <a:lstStyle>
            <a:lvl1pPr algn="l">
              <a:lnSpc>
                <a:spcPct val="120000"/>
              </a:lnSpc>
              <a:spcBef>
                <a:spcPts val="0"/>
              </a:spcBef>
              <a:buNone/>
              <a:defRPr sz="1200" b="0">
                <a:solidFill>
                  <a:schemeClr val="tx1"/>
                </a:solidFill>
              </a:defRPr>
            </a:lvl1pPr>
          </a:lstStyle>
          <a:p>
            <a:pPr lvl="0"/>
            <a:r>
              <a:rPr lang="en-US" dirty="0"/>
              <a:t>Add name and title</a:t>
            </a:r>
          </a:p>
        </p:txBody>
      </p:sp>
      <p:sp>
        <p:nvSpPr>
          <p:cNvPr id="64" name="Picture Placeholder 6">
            <a:extLst>
              <a:ext uri="{FF2B5EF4-FFF2-40B4-BE49-F238E27FC236}">
                <a16:creationId xmlns:a16="http://schemas.microsoft.com/office/drawing/2014/main" id="{AF5B798D-110A-E648-BA5E-47128CED267A}"/>
              </a:ext>
            </a:extLst>
          </p:cNvPr>
          <p:cNvSpPr>
            <a:spLocks noGrp="1"/>
          </p:cNvSpPr>
          <p:nvPr>
            <p:ph type="pic" sz="quarter" idx="48" hasCustomPrompt="1"/>
          </p:nvPr>
        </p:nvSpPr>
        <p:spPr>
          <a:xfrm>
            <a:off x="5228530" y="1614579"/>
            <a:ext cx="1746504" cy="1737360"/>
          </a:xfrm>
          <a:solidFill>
            <a:schemeClr val="bg1"/>
          </a:solidFill>
          <a:effectLst/>
        </p:spPr>
        <p:txBody>
          <a:bodyPr anchor="ctr"/>
          <a:lstStyle>
            <a:lvl1pPr algn="ctr">
              <a:buNone/>
              <a:defRPr/>
            </a:lvl1pPr>
          </a:lstStyle>
          <a:p>
            <a:r>
              <a:rPr lang="en-US" dirty="0"/>
              <a:t>Add Image Here</a:t>
            </a:r>
          </a:p>
        </p:txBody>
      </p:sp>
      <p:sp>
        <p:nvSpPr>
          <p:cNvPr id="65" name="Text Placeholder 5">
            <a:extLst>
              <a:ext uri="{FF2B5EF4-FFF2-40B4-BE49-F238E27FC236}">
                <a16:creationId xmlns:a16="http://schemas.microsoft.com/office/drawing/2014/main" id="{AC267EE3-B4FD-4F4C-A64C-C85E21FC4041}"/>
              </a:ext>
            </a:extLst>
          </p:cNvPr>
          <p:cNvSpPr>
            <a:spLocks noGrp="1"/>
          </p:cNvSpPr>
          <p:nvPr>
            <p:ph type="body" sz="quarter" idx="49" hasCustomPrompt="1"/>
          </p:nvPr>
        </p:nvSpPr>
        <p:spPr>
          <a:xfrm>
            <a:off x="5228530" y="3440876"/>
            <a:ext cx="1781175" cy="525026"/>
          </a:xfrm>
        </p:spPr>
        <p:txBody>
          <a:bodyPr>
            <a:noAutofit/>
          </a:bodyPr>
          <a:lstStyle>
            <a:lvl1pPr algn="l">
              <a:lnSpc>
                <a:spcPct val="120000"/>
              </a:lnSpc>
              <a:spcBef>
                <a:spcPts val="0"/>
              </a:spcBef>
              <a:buNone/>
              <a:defRPr sz="1200" b="0">
                <a:solidFill>
                  <a:schemeClr val="tx1"/>
                </a:solidFill>
              </a:defRPr>
            </a:lvl1pPr>
          </a:lstStyle>
          <a:p>
            <a:pPr lvl="0"/>
            <a:r>
              <a:rPr lang="en-US" dirty="0"/>
              <a:t>Add name and title</a:t>
            </a:r>
          </a:p>
        </p:txBody>
      </p:sp>
      <p:sp>
        <p:nvSpPr>
          <p:cNvPr id="66" name="Picture Placeholder 6">
            <a:extLst>
              <a:ext uri="{FF2B5EF4-FFF2-40B4-BE49-F238E27FC236}">
                <a16:creationId xmlns:a16="http://schemas.microsoft.com/office/drawing/2014/main" id="{47FCA2BD-0AAA-6743-89CC-F7169B9B8345}"/>
              </a:ext>
            </a:extLst>
          </p:cNvPr>
          <p:cNvSpPr>
            <a:spLocks noGrp="1"/>
          </p:cNvSpPr>
          <p:nvPr>
            <p:ph type="pic" sz="quarter" idx="50" hasCustomPrompt="1"/>
          </p:nvPr>
        </p:nvSpPr>
        <p:spPr>
          <a:xfrm>
            <a:off x="7560913" y="1614579"/>
            <a:ext cx="1746504" cy="1737360"/>
          </a:xfrm>
          <a:solidFill>
            <a:schemeClr val="bg1"/>
          </a:solidFill>
          <a:effectLst/>
        </p:spPr>
        <p:txBody>
          <a:bodyPr anchor="ctr"/>
          <a:lstStyle>
            <a:lvl1pPr algn="ctr">
              <a:buNone/>
              <a:defRPr/>
            </a:lvl1pPr>
          </a:lstStyle>
          <a:p>
            <a:r>
              <a:rPr lang="en-US" dirty="0"/>
              <a:t>Add Image Here</a:t>
            </a:r>
          </a:p>
        </p:txBody>
      </p:sp>
      <p:sp>
        <p:nvSpPr>
          <p:cNvPr id="67" name="Text Placeholder 5">
            <a:extLst>
              <a:ext uri="{FF2B5EF4-FFF2-40B4-BE49-F238E27FC236}">
                <a16:creationId xmlns:a16="http://schemas.microsoft.com/office/drawing/2014/main" id="{828B642A-66A7-FA4E-8ECE-45ED655C67AB}"/>
              </a:ext>
            </a:extLst>
          </p:cNvPr>
          <p:cNvSpPr>
            <a:spLocks noGrp="1"/>
          </p:cNvSpPr>
          <p:nvPr>
            <p:ph type="body" sz="quarter" idx="51" hasCustomPrompt="1"/>
          </p:nvPr>
        </p:nvSpPr>
        <p:spPr>
          <a:xfrm>
            <a:off x="7560913" y="3440876"/>
            <a:ext cx="1781175" cy="525026"/>
          </a:xfrm>
        </p:spPr>
        <p:txBody>
          <a:bodyPr>
            <a:noAutofit/>
          </a:bodyPr>
          <a:lstStyle>
            <a:lvl1pPr algn="l">
              <a:lnSpc>
                <a:spcPct val="120000"/>
              </a:lnSpc>
              <a:spcBef>
                <a:spcPts val="0"/>
              </a:spcBef>
              <a:buNone/>
              <a:defRPr sz="1200" b="0">
                <a:solidFill>
                  <a:schemeClr val="tx1"/>
                </a:solidFill>
              </a:defRPr>
            </a:lvl1pPr>
          </a:lstStyle>
          <a:p>
            <a:pPr lvl="0"/>
            <a:r>
              <a:rPr lang="en-US" dirty="0"/>
              <a:t>Add name and title</a:t>
            </a:r>
          </a:p>
        </p:txBody>
      </p:sp>
      <p:sp>
        <p:nvSpPr>
          <p:cNvPr id="68" name="Picture Placeholder 6">
            <a:extLst>
              <a:ext uri="{FF2B5EF4-FFF2-40B4-BE49-F238E27FC236}">
                <a16:creationId xmlns:a16="http://schemas.microsoft.com/office/drawing/2014/main" id="{6E73EEBB-BC72-9C4D-A8F7-D7D25B204557}"/>
              </a:ext>
            </a:extLst>
          </p:cNvPr>
          <p:cNvSpPr>
            <a:spLocks noGrp="1"/>
          </p:cNvSpPr>
          <p:nvPr>
            <p:ph type="pic" sz="quarter" idx="52" hasCustomPrompt="1"/>
          </p:nvPr>
        </p:nvSpPr>
        <p:spPr>
          <a:xfrm>
            <a:off x="9880044" y="1614579"/>
            <a:ext cx="1746504" cy="1737360"/>
          </a:xfrm>
          <a:solidFill>
            <a:schemeClr val="bg1"/>
          </a:solidFill>
          <a:effectLst/>
        </p:spPr>
        <p:txBody>
          <a:bodyPr anchor="ctr"/>
          <a:lstStyle>
            <a:lvl1pPr algn="ctr">
              <a:buNone/>
              <a:defRPr/>
            </a:lvl1pPr>
          </a:lstStyle>
          <a:p>
            <a:r>
              <a:rPr lang="en-US" dirty="0"/>
              <a:t>Add Image Here</a:t>
            </a:r>
          </a:p>
        </p:txBody>
      </p:sp>
      <p:sp>
        <p:nvSpPr>
          <p:cNvPr id="69" name="Text Placeholder 5">
            <a:extLst>
              <a:ext uri="{FF2B5EF4-FFF2-40B4-BE49-F238E27FC236}">
                <a16:creationId xmlns:a16="http://schemas.microsoft.com/office/drawing/2014/main" id="{B9359A1F-E15B-5D4D-BCA9-73994F1FD4FD}"/>
              </a:ext>
            </a:extLst>
          </p:cNvPr>
          <p:cNvSpPr>
            <a:spLocks noGrp="1"/>
          </p:cNvSpPr>
          <p:nvPr>
            <p:ph type="body" sz="quarter" idx="53" hasCustomPrompt="1"/>
          </p:nvPr>
        </p:nvSpPr>
        <p:spPr>
          <a:xfrm>
            <a:off x="9880044" y="3440876"/>
            <a:ext cx="1781175" cy="525026"/>
          </a:xfrm>
        </p:spPr>
        <p:txBody>
          <a:bodyPr>
            <a:noAutofit/>
          </a:bodyPr>
          <a:lstStyle>
            <a:lvl1pPr algn="l">
              <a:lnSpc>
                <a:spcPct val="120000"/>
              </a:lnSpc>
              <a:spcBef>
                <a:spcPts val="0"/>
              </a:spcBef>
              <a:buNone/>
              <a:defRPr sz="1200" b="0">
                <a:solidFill>
                  <a:schemeClr val="tx1"/>
                </a:solidFill>
              </a:defRPr>
            </a:lvl1pPr>
          </a:lstStyle>
          <a:p>
            <a:pPr lvl="0"/>
            <a:r>
              <a:rPr lang="en-US" dirty="0"/>
              <a:t>Add name and title</a:t>
            </a:r>
          </a:p>
        </p:txBody>
      </p:sp>
      <p:sp>
        <p:nvSpPr>
          <p:cNvPr id="70" name="Picture Placeholder 6">
            <a:extLst>
              <a:ext uri="{FF2B5EF4-FFF2-40B4-BE49-F238E27FC236}">
                <a16:creationId xmlns:a16="http://schemas.microsoft.com/office/drawing/2014/main" id="{7F743632-CC42-D04D-B360-C7B6C9C7C78B}"/>
              </a:ext>
            </a:extLst>
          </p:cNvPr>
          <p:cNvSpPr>
            <a:spLocks noGrp="1"/>
          </p:cNvSpPr>
          <p:nvPr>
            <p:ph type="pic" sz="quarter" idx="54" hasCustomPrompt="1"/>
          </p:nvPr>
        </p:nvSpPr>
        <p:spPr>
          <a:xfrm>
            <a:off x="471001" y="4132492"/>
            <a:ext cx="1746504" cy="1737360"/>
          </a:xfrm>
          <a:solidFill>
            <a:schemeClr val="bg1"/>
          </a:solidFill>
          <a:effectLst/>
        </p:spPr>
        <p:txBody>
          <a:bodyPr anchor="ctr"/>
          <a:lstStyle>
            <a:lvl1pPr algn="ctr">
              <a:buNone/>
              <a:defRPr/>
            </a:lvl1pPr>
          </a:lstStyle>
          <a:p>
            <a:r>
              <a:rPr lang="en-US" dirty="0"/>
              <a:t>Add Image Here</a:t>
            </a:r>
          </a:p>
        </p:txBody>
      </p:sp>
      <p:sp>
        <p:nvSpPr>
          <p:cNvPr id="71" name="Text Placeholder 5">
            <a:extLst>
              <a:ext uri="{FF2B5EF4-FFF2-40B4-BE49-F238E27FC236}">
                <a16:creationId xmlns:a16="http://schemas.microsoft.com/office/drawing/2014/main" id="{FB072A03-5810-034C-90BC-E34AD2AF8A8C}"/>
              </a:ext>
            </a:extLst>
          </p:cNvPr>
          <p:cNvSpPr>
            <a:spLocks noGrp="1"/>
          </p:cNvSpPr>
          <p:nvPr>
            <p:ph type="body" sz="quarter" idx="55" hasCustomPrompt="1"/>
          </p:nvPr>
        </p:nvSpPr>
        <p:spPr>
          <a:xfrm>
            <a:off x="471001" y="5958789"/>
            <a:ext cx="1781175" cy="525026"/>
          </a:xfrm>
        </p:spPr>
        <p:txBody>
          <a:bodyPr>
            <a:noAutofit/>
          </a:bodyPr>
          <a:lstStyle>
            <a:lvl1pPr algn="l">
              <a:lnSpc>
                <a:spcPct val="120000"/>
              </a:lnSpc>
              <a:spcBef>
                <a:spcPts val="0"/>
              </a:spcBef>
              <a:buNone/>
              <a:defRPr sz="1200" b="0">
                <a:solidFill>
                  <a:schemeClr val="tx1"/>
                </a:solidFill>
              </a:defRPr>
            </a:lvl1pPr>
          </a:lstStyle>
          <a:p>
            <a:pPr lvl="0"/>
            <a:r>
              <a:rPr lang="en-US" dirty="0"/>
              <a:t>Add name and title</a:t>
            </a:r>
          </a:p>
        </p:txBody>
      </p:sp>
      <p:sp>
        <p:nvSpPr>
          <p:cNvPr id="72" name="Picture Placeholder 6">
            <a:extLst>
              <a:ext uri="{FF2B5EF4-FFF2-40B4-BE49-F238E27FC236}">
                <a16:creationId xmlns:a16="http://schemas.microsoft.com/office/drawing/2014/main" id="{71597283-B3DD-124C-8516-D8464DD84B4C}"/>
              </a:ext>
            </a:extLst>
          </p:cNvPr>
          <p:cNvSpPr>
            <a:spLocks noGrp="1"/>
          </p:cNvSpPr>
          <p:nvPr>
            <p:ph type="pic" sz="quarter" idx="56" hasCustomPrompt="1"/>
          </p:nvPr>
        </p:nvSpPr>
        <p:spPr>
          <a:xfrm>
            <a:off x="2882896" y="4132492"/>
            <a:ext cx="1746504" cy="1737360"/>
          </a:xfrm>
          <a:solidFill>
            <a:schemeClr val="bg1"/>
          </a:solidFill>
          <a:effectLst/>
        </p:spPr>
        <p:txBody>
          <a:bodyPr anchor="ctr"/>
          <a:lstStyle>
            <a:lvl1pPr algn="ctr">
              <a:buNone/>
              <a:defRPr/>
            </a:lvl1pPr>
          </a:lstStyle>
          <a:p>
            <a:r>
              <a:rPr lang="en-US" dirty="0"/>
              <a:t>Add Image Here</a:t>
            </a:r>
          </a:p>
        </p:txBody>
      </p:sp>
      <p:sp>
        <p:nvSpPr>
          <p:cNvPr id="73" name="Text Placeholder 5">
            <a:extLst>
              <a:ext uri="{FF2B5EF4-FFF2-40B4-BE49-F238E27FC236}">
                <a16:creationId xmlns:a16="http://schemas.microsoft.com/office/drawing/2014/main" id="{8D75D128-BA1C-F941-9B59-C69C2F8222F9}"/>
              </a:ext>
            </a:extLst>
          </p:cNvPr>
          <p:cNvSpPr>
            <a:spLocks noGrp="1"/>
          </p:cNvSpPr>
          <p:nvPr>
            <p:ph type="body" sz="quarter" idx="57" hasCustomPrompt="1"/>
          </p:nvPr>
        </p:nvSpPr>
        <p:spPr>
          <a:xfrm>
            <a:off x="2882896" y="5958789"/>
            <a:ext cx="1781175" cy="525026"/>
          </a:xfrm>
        </p:spPr>
        <p:txBody>
          <a:bodyPr>
            <a:noAutofit/>
          </a:bodyPr>
          <a:lstStyle>
            <a:lvl1pPr algn="l">
              <a:lnSpc>
                <a:spcPct val="120000"/>
              </a:lnSpc>
              <a:spcBef>
                <a:spcPts val="0"/>
              </a:spcBef>
              <a:buNone/>
              <a:defRPr sz="1200" b="0">
                <a:solidFill>
                  <a:schemeClr val="tx1"/>
                </a:solidFill>
              </a:defRPr>
            </a:lvl1pPr>
          </a:lstStyle>
          <a:p>
            <a:pPr lvl="0"/>
            <a:r>
              <a:rPr lang="en-US" dirty="0"/>
              <a:t>Add name and title</a:t>
            </a:r>
          </a:p>
        </p:txBody>
      </p:sp>
      <p:sp>
        <p:nvSpPr>
          <p:cNvPr id="74" name="Picture Placeholder 6">
            <a:extLst>
              <a:ext uri="{FF2B5EF4-FFF2-40B4-BE49-F238E27FC236}">
                <a16:creationId xmlns:a16="http://schemas.microsoft.com/office/drawing/2014/main" id="{30497201-6AD4-B947-9161-D0A10BEE2FE6}"/>
              </a:ext>
            </a:extLst>
          </p:cNvPr>
          <p:cNvSpPr>
            <a:spLocks noGrp="1"/>
          </p:cNvSpPr>
          <p:nvPr>
            <p:ph type="pic" sz="quarter" idx="58" hasCustomPrompt="1"/>
          </p:nvPr>
        </p:nvSpPr>
        <p:spPr>
          <a:xfrm>
            <a:off x="5228530" y="4132492"/>
            <a:ext cx="1746504" cy="1737360"/>
          </a:xfrm>
          <a:solidFill>
            <a:schemeClr val="bg1"/>
          </a:solidFill>
          <a:effectLst/>
        </p:spPr>
        <p:txBody>
          <a:bodyPr anchor="ctr"/>
          <a:lstStyle>
            <a:lvl1pPr algn="ctr">
              <a:buNone/>
              <a:defRPr/>
            </a:lvl1pPr>
          </a:lstStyle>
          <a:p>
            <a:r>
              <a:rPr lang="en-US" dirty="0"/>
              <a:t>Add Image Here</a:t>
            </a:r>
          </a:p>
        </p:txBody>
      </p:sp>
      <p:sp>
        <p:nvSpPr>
          <p:cNvPr id="75" name="Text Placeholder 5">
            <a:extLst>
              <a:ext uri="{FF2B5EF4-FFF2-40B4-BE49-F238E27FC236}">
                <a16:creationId xmlns:a16="http://schemas.microsoft.com/office/drawing/2014/main" id="{AE5E477A-40C6-6E42-804A-D46FCC5A4E83}"/>
              </a:ext>
            </a:extLst>
          </p:cNvPr>
          <p:cNvSpPr>
            <a:spLocks noGrp="1"/>
          </p:cNvSpPr>
          <p:nvPr>
            <p:ph type="body" sz="quarter" idx="59" hasCustomPrompt="1"/>
          </p:nvPr>
        </p:nvSpPr>
        <p:spPr>
          <a:xfrm>
            <a:off x="5228530" y="5958789"/>
            <a:ext cx="1781175" cy="525026"/>
          </a:xfrm>
        </p:spPr>
        <p:txBody>
          <a:bodyPr>
            <a:noAutofit/>
          </a:bodyPr>
          <a:lstStyle>
            <a:lvl1pPr algn="l">
              <a:lnSpc>
                <a:spcPct val="120000"/>
              </a:lnSpc>
              <a:spcBef>
                <a:spcPts val="0"/>
              </a:spcBef>
              <a:buNone/>
              <a:defRPr sz="1200" b="0">
                <a:solidFill>
                  <a:schemeClr val="tx1"/>
                </a:solidFill>
              </a:defRPr>
            </a:lvl1pPr>
          </a:lstStyle>
          <a:p>
            <a:pPr lvl="0"/>
            <a:r>
              <a:rPr lang="en-US" dirty="0"/>
              <a:t>Add name and title</a:t>
            </a:r>
          </a:p>
        </p:txBody>
      </p:sp>
      <p:sp>
        <p:nvSpPr>
          <p:cNvPr id="76" name="Picture Placeholder 6">
            <a:extLst>
              <a:ext uri="{FF2B5EF4-FFF2-40B4-BE49-F238E27FC236}">
                <a16:creationId xmlns:a16="http://schemas.microsoft.com/office/drawing/2014/main" id="{197D1075-213D-3240-8FEC-B7C42A64F767}"/>
              </a:ext>
            </a:extLst>
          </p:cNvPr>
          <p:cNvSpPr>
            <a:spLocks noGrp="1"/>
          </p:cNvSpPr>
          <p:nvPr>
            <p:ph type="pic" sz="quarter" idx="60" hasCustomPrompt="1"/>
          </p:nvPr>
        </p:nvSpPr>
        <p:spPr>
          <a:xfrm>
            <a:off x="7560913" y="4132492"/>
            <a:ext cx="1746504" cy="1737360"/>
          </a:xfrm>
          <a:solidFill>
            <a:schemeClr val="bg1"/>
          </a:solidFill>
          <a:effectLst/>
        </p:spPr>
        <p:txBody>
          <a:bodyPr anchor="ctr"/>
          <a:lstStyle>
            <a:lvl1pPr algn="ctr">
              <a:buNone/>
              <a:defRPr/>
            </a:lvl1pPr>
          </a:lstStyle>
          <a:p>
            <a:r>
              <a:rPr lang="en-US" dirty="0"/>
              <a:t>Add Image Here</a:t>
            </a:r>
          </a:p>
        </p:txBody>
      </p:sp>
      <p:sp>
        <p:nvSpPr>
          <p:cNvPr id="77" name="Text Placeholder 5">
            <a:extLst>
              <a:ext uri="{FF2B5EF4-FFF2-40B4-BE49-F238E27FC236}">
                <a16:creationId xmlns:a16="http://schemas.microsoft.com/office/drawing/2014/main" id="{922364D6-FEA7-A349-8328-310858BFC5D9}"/>
              </a:ext>
            </a:extLst>
          </p:cNvPr>
          <p:cNvSpPr>
            <a:spLocks noGrp="1"/>
          </p:cNvSpPr>
          <p:nvPr>
            <p:ph type="body" sz="quarter" idx="61" hasCustomPrompt="1"/>
          </p:nvPr>
        </p:nvSpPr>
        <p:spPr>
          <a:xfrm>
            <a:off x="7560913" y="5958789"/>
            <a:ext cx="1781175" cy="525026"/>
          </a:xfrm>
        </p:spPr>
        <p:txBody>
          <a:bodyPr>
            <a:noAutofit/>
          </a:bodyPr>
          <a:lstStyle>
            <a:lvl1pPr algn="l">
              <a:lnSpc>
                <a:spcPct val="120000"/>
              </a:lnSpc>
              <a:spcBef>
                <a:spcPts val="0"/>
              </a:spcBef>
              <a:buNone/>
              <a:defRPr sz="1200" b="0">
                <a:solidFill>
                  <a:schemeClr val="tx1"/>
                </a:solidFill>
              </a:defRPr>
            </a:lvl1pPr>
          </a:lstStyle>
          <a:p>
            <a:pPr lvl="0"/>
            <a:r>
              <a:rPr lang="en-US" dirty="0"/>
              <a:t>Add name and title</a:t>
            </a:r>
          </a:p>
        </p:txBody>
      </p:sp>
      <p:sp>
        <p:nvSpPr>
          <p:cNvPr id="78" name="Picture Placeholder 6">
            <a:extLst>
              <a:ext uri="{FF2B5EF4-FFF2-40B4-BE49-F238E27FC236}">
                <a16:creationId xmlns:a16="http://schemas.microsoft.com/office/drawing/2014/main" id="{564A548E-2D45-EE49-8271-FCEA3065CEAF}"/>
              </a:ext>
            </a:extLst>
          </p:cNvPr>
          <p:cNvSpPr>
            <a:spLocks noGrp="1"/>
          </p:cNvSpPr>
          <p:nvPr>
            <p:ph type="pic" sz="quarter" idx="62" hasCustomPrompt="1"/>
          </p:nvPr>
        </p:nvSpPr>
        <p:spPr>
          <a:xfrm>
            <a:off x="9880044" y="4132492"/>
            <a:ext cx="1746504" cy="1737360"/>
          </a:xfrm>
          <a:solidFill>
            <a:schemeClr val="bg1"/>
          </a:solidFill>
          <a:effectLst/>
        </p:spPr>
        <p:txBody>
          <a:bodyPr anchor="ctr"/>
          <a:lstStyle>
            <a:lvl1pPr algn="ctr">
              <a:buNone/>
              <a:defRPr/>
            </a:lvl1pPr>
          </a:lstStyle>
          <a:p>
            <a:r>
              <a:rPr lang="en-US" dirty="0"/>
              <a:t>Add Image Here</a:t>
            </a:r>
          </a:p>
        </p:txBody>
      </p:sp>
      <p:sp>
        <p:nvSpPr>
          <p:cNvPr id="79" name="Text Placeholder 5">
            <a:extLst>
              <a:ext uri="{FF2B5EF4-FFF2-40B4-BE49-F238E27FC236}">
                <a16:creationId xmlns:a16="http://schemas.microsoft.com/office/drawing/2014/main" id="{D43D8E94-94CE-C14C-9AD7-CBAF8B1E312E}"/>
              </a:ext>
            </a:extLst>
          </p:cNvPr>
          <p:cNvSpPr>
            <a:spLocks noGrp="1"/>
          </p:cNvSpPr>
          <p:nvPr>
            <p:ph type="body" sz="quarter" idx="63" hasCustomPrompt="1"/>
          </p:nvPr>
        </p:nvSpPr>
        <p:spPr>
          <a:xfrm>
            <a:off x="9880044" y="5958789"/>
            <a:ext cx="1781175" cy="525026"/>
          </a:xfrm>
        </p:spPr>
        <p:txBody>
          <a:bodyPr>
            <a:noAutofit/>
          </a:bodyPr>
          <a:lstStyle>
            <a:lvl1pPr algn="l">
              <a:lnSpc>
                <a:spcPct val="120000"/>
              </a:lnSpc>
              <a:spcBef>
                <a:spcPts val="0"/>
              </a:spcBef>
              <a:buNone/>
              <a:defRPr sz="1200" b="0">
                <a:solidFill>
                  <a:schemeClr val="tx1"/>
                </a:solidFill>
              </a:defRPr>
            </a:lvl1pPr>
          </a:lstStyle>
          <a:p>
            <a:pPr lvl="0"/>
            <a:r>
              <a:rPr lang="en-US" dirty="0"/>
              <a:t>Add name and title</a:t>
            </a:r>
          </a:p>
        </p:txBody>
      </p:sp>
      <p:sp>
        <p:nvSpPr>
          <p:cNvPr id="28" name="Rectangle 9">
            <a:extLst>
              <a:ext uri="{FF2B5EF4-FFF2-40B4-BE49-F238E27FC236}">
                <a16:creationId xmlns:a16="http://schemas.microsoft.com/office/drawing/2014/main" id="{69BBB1A6-8F6F-4D02-96EA-B72190CE0935}"/>
              </a:ext>
            </a:extLst>
          </p:cNvPr>
          <p:cNvSpPr/>
          <p:nvPr userDrawn="1"/>
        </p:nvSpPr>
        <p:spPr>
          <a:xfrm>
            <a:off x="0" y="158262"/>
            <a:ext cx="336550" cy="283641"/>
          </a:xfrm>
          <a:custGeom>
            <a:avLst/>
            <a:gdLst>
              <a:gd name="connsiteX0" fmla="*/ 0 w 12192000"/>
              <a:gd name="connsiteY0" fmla="*/ 0 h 226590"/>
              <a:gd name="connsiteX1" fmla="*/ 12192000 w 12192000"/>
              <a:gd name="connsiteY1" fmla="*/ 0 h 226590"/>
              <a:gd name="connsiteX2" fmla="*/ 12192000 w 12192000"/>
              <a:gd name="connsiteY2" fmla="*/ 226590 h 226590"/>
              <a:gd name="connsiteX3" fmla="*/ 0 w 12192000"/>
              <a:gd name="connsiteY3" fmla="*/ 226590 h 226590"/>
              <a:gd name="connsiteX4" fmla="*/ 0 w 121920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0 w 12268200"/>
              <a:gd name="connsiteY3" fmla="*/ 226590 h 226590"/>
              <a:gd name="connsiteX4" fmla="*/ 0 w 122682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11887200 w 12268200"/>
              <a:gd name="connsiteY3" fmla="*/ 226590 h 226590"/>
              <a:gd name="connsiteX4" fmla="*/ 0 w 12268200"/>
              <a:gd name="connsiteY4" fmla="*/ 0 h 226590"/>
              <a:gd name="connsiteX0" fmla="*/ 104932 w 381000"/>
              <a:gd name="connsiteY0" fmla="*/ 0 h 241580"/>
              <a:gd name="connsiteX1" fmla="*/ 381000 w 381000"/>
              <a:gd name="connsiteY1" fmla="*/ 14990 h 241580"/>
              <a:gd name="connsiteX2" fmla="*/ 304800 w 381000"/>
              <a:gd name="connsiteY2" fmla="*/ 241580 h 241580"/>
              <a:gd name="connsiteX3" fmla="*/ 0 w 381000"/>
              <a:gd name="connsiteY3" fmla="*/ 241580 h 241580"/>
              <a:gd name="connsiteX4" fmla="*/ 104932 w 381000"/>
              <a:gd name="connsiteY4" fmla="*/ 0 h 241580"/>
              <a:gd name="connsiteX0" fmla="*/ 0 w 276068"/>
              <a:gd name="connsiteY0" fmla="*/ 0 h 264065"/>
              <a:gd name="connsiteX1" fmla="*/ 276068 w 276068"/>
              <a:gd name="connsiteY1" fmla="*/ 14990 h 264065"/>
              <a:gd name="connsiteX2" fmla="*/ 199868 w 276068"/>
              <a:gd name="connsiteY2" fmla="*/ 241580 h 264065"/>
              <a:gd name="connsiteX3" fmla="*/ 14990 w 276068"/>
              <a:gd name="connsiteY3" fmla="*/ 264065 h 264065"/>
              <a:gd name="connsiteX4" fmla="*/ 0 w 276068"/>
              <a:gd name="connsiteY4" fmla="*/ 0 h 264065"/>
              <a:gd name="connsiteX0" fmla="*/ 0 w 268573"/>
              <a:gd name="connsiteY0" fmla="*/ 7495 h 249075"/>
              <a:gd name="connsiteX1" fmla="*/ 268573 w 268573"/>
              <a:gd name="connsiteY1" fmla="*/ 0 h 249075"/>
              <a:gd name="connsiteX2" fmla="*/ 192373 w 268573"/>
              <a:gd name="connsiteY2" fmla="*/ 226590 h 249075"/>
              <a:gd name="connsiteX3" fmla="*/ 7495 w 268573"/>
              <a:gd name="connsiteY3" fmla="*/ 249075 h 249075"/>
              <a:gd name="connsiteX4" fmla="*/ 0 w 268573"/>
              <a:gd name="connsiteY4" fmla="*/ 7495 h 249075"/>
              <a:gd name="connsiteX0" fmla="*/ 0 w 268573"/>
              <a:gd name="connsiteY0" fmla="*/ 7495 h 226590"/>
              <a:gd name="connsiteX1" fmla="*/ 268573 w 268573"/>
              <a:gd name="connsiteY1" fmla="*/ 0 h 226590"/>
              <a:gd name="connsiteX2" fmla="*/ 192373 w 268573"/>
              <a:gd name="connsiteY2" fmla="*/ 226590 h 226590"/>
              <a:gd name="connsiteX3" fmla="*/ 4320 w 268573"/>
              <a:gd name="connsiteY3" fmla="*/ 223675 h 226590"/>
              <a:gd name="connsiteX4" fmla="*/ 0 w 268573"/>
              <a:gd name="connsiteY4" fmla="*/ 7495 h 226590"/>
              <a:gd name="connsiteX0" fmla="*/ 0 w 265398"/>
              <a:gd name="connsiteY0" fmla="*/ 1145 h 226590"/>
              <a:gd name="connsiteX1" fmla="*/ 265398 w 265398"/>
              <a:gd name="connsiteY1" fmla="*/ 0 h 226590"/>
              <a:gd name="connsiteX2" fmla="*/ 189198 w 265398"/>
              <a:gd name="connsiteY2" fmla="*/ 226590 h 226590"/>
              <a:gd name="connsiteX3" fmla="*/ 1145 w 265398"/>
              <a:gd name="connsiteY3" fmla="*/ 223675 h 226590"/>
              <a:gd name="connsiteX4" fmla="*/ 0 w 265398"/>
              <a:gd name="connsiteY4" fmla="*/ 1145 h 226590"/>
              <a:gd name="connsiteX0" fmla="*/ 0 w 265398"/>
              <a:gd name="connsiteY0" fmla="*/ 1145 h 229094"/>
              <a:gd name="connsiteX1" fmla="*/ 265398 w 265398"/>
              <a:gd name="connsiteY1" fmla="*/ 0 h 229094"/>
              <a:gd name="connsiteX2" fmla="*/ 174175 w 265398"/>
              <a:gd name="connsiteY2" fmla="*/ 229094 h 229094"/>
              <a:gd name="connsiteX3" fmla="*/ 1145 w 265398"/>
              <a:gd name="connsiteY3" fmla="*/ 223675 h 229094"/>
              <a:gd name="connsiteX4" fmla="*/ 0 w 265398"/>
              <a:gd name="connsiteY4" fmla="*/ 1145 h 229094"/>
              <a:gd name="connsiteX0" fmla="*/ 0 w 265398"/>
              <a:gd name="connsiteY0" fmla="*/ 1145 h 223675"/>
              <a:gd name="connsiteX1" fmla="*/ 265398 w 265398"/>
              <a:gd name="connsiteY1" fmla="*/ 0 h 223675"/>
              <a:gd name="connsiteX2" fmla="*/ 176679 w 265398"/>
              <a:gd name="connsiteY2" fmla="*/ 221583 h 223675"/>
              <a:gd name="connsiteX3" fmla="*/ 1145 w 265398"/>
              <a:gd name="connsiteY3" fmla="*/ 223675 h 223675"/>
              <a:gd name="connsiteX4" fmla="*/ 0 w 265398"/>
              <a:gd name="connsiteY4" fmla="*/ 1145 h 223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98" h="223675">
                <a:moveTo>
                  <a:pt x="0" y="1145"/>
                </a:moveTo>
                <a:lnTo>
                  <a:pt x="265398" y="0"/>
                </a:lnTo>
                <a:lnTo>
                  <a:pt x="176679" y="221583"/>
                </a:lnTo>
                <a:lnTo>
                  <a:pt x="1145" y="223675"/>
                </a:lnTo>
                <a:cubicBezTo>
                  <a:pt x="763" y="149498"/>
                  <a:pt x="382" y="75322"/>
                  <a:pt x="0" y="11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432EA4F5-0D7E-4DAF-ACEB-6D1DA8BCA6C0}"/>
              </a:ext>
            </a:extLst>
          </p:cNvPr>
          <p:cNvCxnSpPr>
            <a:cxnSpLocks/>
          </p:cNvCxnSpPr>
          <p:nvPr userDrawn="1"/>
        </p:nvCxnSpPr>
        <p:spPr>
          <a:xfrm>
            <a:off x="941408" y="293077"/>
            <a:ext cx="11250592" cy="0"/>
          </a:xfrm>
          <a:prstGeom prst="line">
            <a:avLst/>
          </a:prstGeom>
        </p:spPr>
        <p:style>
          <a:lnRef idx="1">
            <a:schemeClr val="accent6"/>
          </a:lnRef>
          <a:fillRef idx="0">
            <a:schemeClr val="accent6"/>
          </a:fillRef>
          <a:effectRef idx="0">
            <a:schemeClr val="accent6"/>
          </a:effectRef>
          <a:fontRef idx="minor">
            <a:schemeClr val="tx1"/>
          </a:fontRef>
        </p:style>
      </p:cxnSp>
      <p:sp>
        <p:nvSpPr>
          <p:cNvPr id="26" name="Title 1">
            <a:extLst>
              <a:ext uri="{FF2B5EF4-FFF2-40B4-BE49-F238E27FC236}">
                <a16:creationId xmlns:a16="http://schemas.microsoft.com/office/drawing/2014/main" id="{94229BC7-3E55-4771-A9CE-321C4ED1B967}"/>
              </a:ext>
            </a:extLst>
          </p:cNvPr>
          <p:cNvSpPr>
            <a:spLocks noGrp="1"/>
          </p:cNvSpPr>
          <p:nvPr>
            <p:ph type="title"/>
          </p:nvPr>
        </p:nvSpPr>
        <p:spPr>
          <a:xfrm>
            <a:off x="471001" y="679820"/>
            <a:ext cx="7429500" cy="657274"/>
          </a:xfrm>
          <a:prstGeom prst="rect">
            <a:avLst/>
          </a:prstGeom>
        </p:spPr>
        <p:txBody>
          <a:bodyPr anchor="b"/>
          <a:lstStyle>
            <a:lvl1pPr>
              <a:lnSpc>
                <a:spcPct val="100000"/>
              </a:lnSpc>
              <a:defRPr sz="3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676285713"/>
      </p:ext>
    </p:extLst>
  </p:cSld>
  <p:clrMapOvr>
    <a:masterClrMapping/>
  </p:clrMapOvr>
  <p:extLst>
    <p:ext uri="{DCECCB84-F9BA-43D5-87BE-67443E8EF086}">
      <p15:sldGuideLst xmlns:p15="http://schemas.microsoft.com/office/powerpoint/2012/main">
        <p15:guide id="2" orient="horz" pos="2544"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People">
    <p:spTree>
      <p:nvGrpSpPr>
        <p:cNvPr id="1" name=""/>
        <p:cNvGrpSpPr/>
        <p:nvPr/>
      </p:nvGrpSpPr>
      <p:grpSpPr>
        <a:xfrm>
          <a:off x="0" y="0"/>
          <a:ext cx="0" cy="0"/>
          <a:chOff x="0" y="0"/>
          <a:chExt cx="0" cy="0"/>
        </a:xfrm>
      </p:grpSpPr>
      <p:pic>
        <p:nvPicPr>
          <p:cNvPr id="51" name="Picture 50" descr="Shape, arrow&#10;&#10;Description automatically generated">
            <a:extLst>
              <a:ext uri="{FF2B5EF4-FFF2-40B4-BE49-F238E27FC236}">
                <a16:creationId xmlns:a16="http://schemas.microsoft.com/office/drawing/2014/main" id="{6AD0798D-6630-0D4D-A1CC-48485352D0E1}"/>
              </a:ext>
            </a:extLst>
          </p:cNvPr>
          <p:cNvPicPr>
            <a:picLocks noChangeAspect="1"/>
          </p:cNvPicPr>
          <p:nvPr userDrawn="1"/>
        </p:nvPicPr>
        <p:blipFill>
          <a:blip r:embed="rId2"/>
          <a:stretch>
            <a:fillRect/>
          </a:stretch>
        </p:blipFill>
        <p:spPr>
          <a:xfrm>
            <a:off x="11379200" y="5194300"/>
            <a:ext cx="812800" cy="1663700"/>
          </a:xfrm>
          <a:prstGeom prst="rect">
            <a:avLst/>
          </a:prstGeom>
        </p:spPr>
      </p:pic>
      <p:sp>
        <p:nvSpPr>
          <p:cNvPr id="53" name="TextBox 52">
            <a:extLst>
              <a:ext uri="{FF2B5EF4-FFF2-40B4-BE49-F238E27FC236}">
                <a16:creationId xmlns:a16="http://schemas.microsoft.com/office/drawing/2014/main" id="{27CD55B6-159D-6644-964D-209E3A413826}"/>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
        <p:nvSpPr>
          <p:cNvPr id="3" name="Text Placeholder 2">
            <a:extLst>
              <a:ext uri="{FF2B5EF4-FFF2-40B4-BE49-F238E27FC236}">
                <a16:creationId xmlns:a16="http://schemas.microsoft.com/office/drawing/2014/main" id="{BB9D5F03-644E-674F-AF0C-63B8E4B7B2E3}"/>
              </a:ext>
            </a:extLst>
          </p:cNvPr>
          <p:cNvSpPr>
            <a:spLocks noGrp="1"/>
          </p:cNvSpPr>
          <p:nvPr>
            <p:ph type="body" sz="quarter" idx="10" hasCustomPrompt="1"/>
          </p:nvPr>
        </p:nvSpPr>
        <p:spPr>
          <a:xfrm>
            <a:off x="495301" y="5911596"/>
            <a:ext cx="1638300" cy="374904"/>
          </a:xfrm>
          <a:solidFill>
            <a:schemeClr val="accent6"/>
          </a:solidFill>
          <a:effectLst>
            <a:outerShdw blurRad="317500" dist="63500" algn="ctr" rotWithShape="0">
              <a:schemeClr val="bg2">
                <a:alpha val="55000"/>
              </a:schemeClr>
            </a:outerShdw>
          </a:effectLst>
        </p:spPr>
        <p:txBody>
          <a:bodyPr anchor="ctr"/>
          <a:lstStyle>
            <a:lvl1pPr algn="ctr">
              <a:buNone/>
              <a:defRPr sz="13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TAG</a:t>
            </a:r>
          </a:p>
        </p:txBody>
      </p:sp>
      <p:sp>
        <p:nvSpPr>
          <p:cNvPr id="32" name="Text Placeholder 2">
            <a:extLst>
              <a:ext uri="{FF2B5EF4-FFF2-40B4-BE49-F238E27FC236}">
                <a16:creationId xmlns:a16="http://schemas.microsoft.com/office/drawing/2014/main" id="{DDF73AB1-7E1B-4F40-92EA-478BE8EE6250}"/>
              </a:ext>
            </a:extLst>
          </p:cNvPr>
          <p:cNvSpPr>
            <a:spLocks noGrp="1"/>
          </p:cNvSpPr>
          <p:nvPr>
            <p:ph type="body" sz="quarter" idx="11" hasCustomPrompt="1"/>
          </p:nvPr>
        </p:nvSpPr>
        <p:spPr>
          <a:xfrm>
            <a:off x="2504723" y="5911596"/>
            <a:ext cx="1638300" cy="374904"/>
          </a:xfrm>
          <a:solidFill>
            <a:schemeClr val="accent6"/>
          </a:solidFill>
          <a:effectLst>
            <a:outerShdw blurRad="317500" dist="63500" algn="ctr" rotWithShape="0">
              <a:schemeClr val="bg2">
                <a:alpha val="55000"/>
              </a:schemeClr>
            </a:outerShdw>
          </a:effectLst>
        </p:spPr>
        <p:txBody>
          <a:bodyPr anchor="ctr"/>
          <a:lstStyle>
            <a:lvl1pPr algn="ctr">
              <a:buNone/>
              <a:defRPr sz="13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TAG</a:t>
            </a:r>
          </a:p>
        </p:txBody>
      </p:sp>
      <p:sp>
        <p:nvSpPr>
          <p:cNvPr id="33" name="Title 1">
            <a:extLst>
              <a:ext uri="{FF2B5EF4-FFF2-40B4-BE49-F238E27FC236}">
                <a16:creationId xmlns:a16="http://schemas.microsoft.com/office/drawing/2014/main" id="{C9D565FB-E3EF-C241-AA5F-5084F3163B79}"/>
              </a:ext>
            </a:extLst>
          </p:cNvPr>
          <p:cNvSpPr>
            <a:spLocks noGrp="1"/>
          </p:cNvSpPr>
          <p:nvPr>
            <p:ph type="title" hasCustomPrompt="1"/>
          </p:nvPr>
        </p:nvSpPr>
        <p:spPr>
          <a:xfrm>
            <a:off x="495300" y="1397110"/>
            <a:ext cx="3657600" cy="689937"/>
          </a:xfrm>
          <a:prstGeom prst="rect">
            <a:avLst/>
          </a:prstGeom>
        </p:spPr>
        <p:txBody>
          <a:bodyPr anchor="t"/>
          <a:lstStyle>
            <a:lvl1pPr>
              <a:lnSpc>
                <a:spcPct val="100000"/>
              </a:lnSpc>
              <a:defRPr sz="2000" b="1">
                <a:solidFill>
                  <a:schemeClr val="tx1"/>
                </a:solidFill>
              </a:defRPr>
            </a:lvl1pPr>
          </a:lstStyle>
          <a:p>
            <a:r>
              <a:rPr lang="en-US" dirty="0"/>
              <a:t>Add Name Here</a:t>
            </a:r>
          </a:p>
        </p:txBody>
      </p:sp>
      <p:sp>
        <p:nvSpPr>
          <p:cNvPr id="5" name="Text Placeholder 4">
            <a:extLst>
              <a:ext uri="{FF2B5EF4-FFF2-40B4-BE49-F238E27FC236}">
                <a16:creationId xmlns:a16="http://schemas.microsoft.com/office/drawing/2014/main" id="{F56839DD-DDF1-6841-A7FE-54413EA4D2D0}"/>
              </a:ext>
            </a:extLst>
          </p:cNvPr>
          <p:cNvSpPr>
            <a:spLocks noGrp="1"/>
          </p:cNvSpPr>
          <p:nvPr>
            <p:ph type="body" sz="quarter" idx="12" hasCustomPrompt="1"/>
          </p:nvPr>
        </p:nvSpPr>
        <p:spPr>
          <a:xfrm>
            <a:off x="495300" y="2087563"/>
            <a:ext cx="3657600" cy="1341437"/>
          </a:xfrm>
        </p:spPr>
        <p:txBody>
          <a:bodyPr/>
          <a:lstStyle>
            <a:lvl1pPr>
              <a:buNone/>
              <a:defRPr sz="1400"/>
            </a:lvl1pPr>
            <a:lvl2pPr>
              <a:buNone/>
              <a:defRPr/>
            </a:lvl2pPr>
            <a:lvl3pPr>
              <a:buNone/>
              <a:defRPr/>
            </a:lvl3pPr>
            <a:lvl4pPr>
              <a:buNone/>
              <a:defRPr/>
            </a:lvl4pPr>
            <a:lvl5pPr>
              <a:buNone/>
              <a:defRPr/>
            </a:lvl5pPr>
          </a:lstStyle>
          <a:p>
            <a:pPr lvl="0"/>
            <a:r>
              <a:rPr lang="en-US" dirty="0"/>
              <a:t>Add Quote Here</a:t>
            </a:r>
          </a:p>
        </p:txBody>
      </p:sp>
      <p:sp>
        <p:nvSpPr>
          <p:cNvPr id="10" name="Rectangle 9">
            <a:extLst>
              <a:ext uri="{FF2B5EF4-FFF2-40B4-BE49-F238E27FC236}">
                <a16:creationId xmlns:a16="http://schemas.microsoft.com/office/drawing/2014/main" id="{D5F94DA1-DD60-494A-9E2C-CF227173EC05}"/>
              </a:ext>
            </a:extLst>
          </p:cNvPr>
          <p:cNvSpPr/>
          <p:nvPr userDrawn="1"/>
        </p:nvSpPr>
        <p:spPr>
          <a:xfrm>
            <a:off x="0" y="158262"/>
            <a:ext cx="336550" cy="283641"/>
          </a:xfrm>
          <a:custGeom>
            <a:avLst/>
            <a:gdLst>
              <a:gd name="connsiteX0" fmla="*/ 0 w 12192000"/>
              <a:gd name="connsiteY0" fmla="*/ 0 h 226590"/>
              <a:gd name="connsiteX1" fmla="*/ 12192000 w 12192000"/>
              <a:gd name="connsiteY1" fmla="*/ 0 h 226590"/>
              <a:gd name="connsiteX2" fmla="*/ 12192000 w 12192000"/>
              <a:gd name="connsiteY2" fmla="*/ 226590 h 226590"/>
              <a:gd name="connsiteX3" fmla="*/ 0 w 12192000"/>
              <a:gd name="connsiteY3" fmla="*/ 226590 h 226590"/>
              <a:gd name="connsiteX4" fmla="*/ 0 w 121920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0 w 12268200"/>
              <a:gd name="connsiteY3" fmla="*/ 226590 h 226590"/>
              <a:gd name="connsiteX4" fmla="*/ 0 w 122682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11887200 w 12268200"/>
              <a:gd name="connsiteY3" fmla="*/ 226590 h 226590"/>
              <a:gd name="connsiteX4" fmla="*/ 0 w 12268200"/>
              <a:gd name="connsiteY4" fmla="*/ 0 h 226590"/>
              <a:gd name="connsiteX0" fmla="*/ 104932 w 381000"/>
              <a:gd name="connsiteY0" fmla="*/ 0 h 241580"/>
              <a:gd name="connsiteX1" fmla="*/ 381000 w 381000"/>
              <a:gd name="connsiteY1" fmla="*/ 14990 h 241580"/>
              <a:gd name="connsiteX2" fmla="*/ 304800 w 381000"/>
              <a:gd name="connsiteY2" fmla="*/ 241580 h 241580"/>
              <a:gd name="connsiteX3" fmla="*/ 0 w 381000"/>
              <a:gd name="connsiteY3" fmla="*/ 241580 h 241580"/>
              <a:gd name="connsiteX4" fmla="*/ 104932 w 381000"/>
              <a:gd name="connsiteY4" fmla="*/ 0 h 241580"/>
              <a:gd name="connsiteX0" fmla="*/ 0 w 276068"/>
              <a:gd name="connsiteY0" fmla="*/ 0 h 264065"/>
              <a:gd name="connsiteX1" fmla="*/ 276068 w 276068"/>
              <a:gd name="connsiteY1" fmla="*/ 14990 h 264065"/>
              <a:gd name="connsiteX2" fmla="*/ 199868 w 276068"/>
              <a:gd name="connsiteY2" fmla="*/ 241580 h 264065"/>
              <a:gd name="connsiteX3" fmla="*/ 14990 w 276068"/>
              <a:gd name="connsiteY3" fmla="*/ 264065 h 264065"/>
              <a:gd name="connsiteX4" fmla="*/ 0 w 276068"/>
              <a:gd name="connsiteY4" fmla="*/ 0 h 264065"/>
              <a:gd name="connsiteX0" fmla="*/ 0 w 268573"/>
              <a:gd name="connsiteY0" fmla="*/ 7495 h 249075"/>
              <a:gd name="connsiteX1" fmla="*/ 268573 w 268573"/>
              <a:gd name="connsiteY1" fmla="*/ 0 h 249075"/>
              <a:gd name="connsiteX2" fmla="*/ 192373 w 268573"/>
              <a:gd name="connsiteY2" fmla="*/ 226590 h 249075"/>
              <a:gd name="connsiteX3" fmla="*/ 7495 w 268573"/>
              <a:gd name="connsiteY3" fmla="*/ 249075 h 249075"/>
              <a:gd name="connsiteX4" fmla="*/ 0 w 268573"/>
              <a:gd name="connsiteY4" fmla="*/ 7495 h 249075"/>
              <a:gd name="connsiteX0" fmla="*/ 0 w 268573"/>
              <a:gd name="connsiteY0" fmla="*/ 7495 h 226590"/>
              <a:gd name="connsiteX1" fmla="*/ 268573 w 268573"/>
              <a:gd name="connsiteY1" fmla="*/ 0 h 226590"/>
              <a:gd name="connsiteX2" fmla="*/ 192373 w 268573"/>
              <a:gd name="connsiteY2" fmla="*/ 226590 h 226590"/>
              <a:gd name="connsiteX3" fmla="*/ 4320 w 268573"/>
              <a:gd name="connsiteY3" fmla="*/ 223675 h 226590"/>
              <a:gd name="connsiteX4" fmla="*/ 0 w 268573"/>
              <a:gd name="connsiteY4" fmla="*/ 7495 h 226590"/>
              <a:gd name="connsiteX0" fmla="*/ 0 w 265398"/>
              <a:gd name="connsiteY0" fmla="*/ 1145 h 226590"/>
              <a:gd name="connsiteX1" fmla="*/ 265398 w 265398"/>
              <a:gd name="connsiteY1" fmla="*/ 0 h 226590"/>
              <a:gd name="connsiteX2" fmla="*/ 189198 w 265398"/>
              <a:gd name="connsiteY2" fmla="*/ 226590 h 226590"/>
              <a:gd name="connsiteX3" fmla="*/ 1145 w 265398"/>
              <a:gd name="connsiteY3" fmla="*/ 223675 h 226590"/>
              <a:gd name="connsiteX4" fmla="*/ 0 w 265398"/>
              <a:gd name="connsiteY4" fmla="*/ 1145 h 226590"/>
              <a:gd name="connsiteX0" fmla="*/ 0 w 265398"/>
              <a:gd name="connsiteY0" fmla="*/ 1145 h 229094"/>
              <a:gd name="connsiteX1" fmla="*/ 265398 w 265398"/>
              <a:gd name="connsiteY1" fmla="*/ 0 h 229094"/>
              <a:gd name="connsiteX2" fmla="*/ 174175 w 265398"/>
              <a:gd name="connsiteY2" fmla="*/ 229094 h 229094"/>
              <a:gd name="connsiteX3" fmla="*/ 1145 w 265398"/>
              <a:gd name="connsiteY3" fmla="*/ 223675 h 229094"/>
              <a:gd name="connsiteX4" fmla="*/ 0 w 265398"/>
              <a:gd name="connsiteY4" fmla="*/ 1145 h 229094"/>
              <a:gd name="connsiteX0" fmla="*/ 0 w 265398"/>
              <a:gd name="connsiteY0" fmla="*/ 1145 h 223675"/>
              <a:gd name="connsiteX1" fmla="*/ 265398 w 265398"/>
              <a:gd name="connsiteY1" fmla="*/ 0 h 223675"/>
              <a:gd name="connsiteX2" fmla="*/ 176679 w 265398"/>
              <a:gd name="connsiteY2" fmla="*/ 221583 h 223675"/>
              <a:gd name="connsiteX3" fmla="*/ 1145 w 265398"/>
              <a:gd name="connsiteY3" fmla="*/ 223675 h 223675"/>
              <a:gd name="connsiteX4" fmla="*/ 0 w 265398"/>
              <a:gd name="connsiteY4" fmla="*/ 1145 h 223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98" h="223675">
                <a:moveTo>
                  <a:pt x="0" y="1145"/>
                </a:moveTo>
                <a:lnTo>
                  <a:pt x="265398" y="0"/>
                </a:lnTo>
                <a:lnTo>
                  <a:pt x="176679" y="221583"/>
                </a:lnTo>
                <a:lnTo>
                  <a:pt x="1145" y="223675"/>
                </a:lnTo>
                <a:cubicBezTo>
                  <a:pt x="763" y="149498"/>
                  <a:pt x="382" y="75322"/>
                  <a:pt x="0" y="11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57C575C-532B-49DE-AB7E-51B732B462ED}"/>
              </a:ext>
            </a:extLst>
          </p:cNvPr>
          <p:cNvCxnSpPr>
            <a:cxnSpLocks/>
          </p:cNvCxnSpPr>
          <p:nvPr userDrawn="1"/>
        </p:nvCxnSpPr>
        <p:spPr>
          <a:xfrm>
            <a:off x="941408" y="293077"/>
            <a:ext cx="11250592"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3045219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Gallery">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ED9D23F-C2BD-2345-B8F1-BE984C6BE61B}"/>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bg1"/>
                </a:solidFill>
                <a:latin typeface="Helvetica" pitchFamily="2" charset="0"/>
              </a:rPr>
              <a:pPr algn="ctr"/>
              <a:t>‹#›</a:t>
            </a:fld>
            <a:endParaRPr lang="en-US" sz="800" b="1" dirty="0">
              <a:solidFill>
                <a:schemeClr val="bg1"/>
              </a:solidFill>
              <a:latin typeface="Helvetica" pitchFamily="2" charset="0"/>
            </a:endParaRPr>
          </a:p>
        </p:txBody>
      </p:sp>
      <p:sp>
        <p:nvSpPr>
          <p:cNvPr id="17" name="Picture Placeholder 8">
            <a:extLst>
              <a:ext uri="{FF2B5EF4-FFF2-40B4-BE49-F238E27FC236}">
                <a16:creationId xmlns:a16="http://schemas.microsoft.com/office/drawing/2014/main" id="{4043392E-2294-7848-8877-43D49298E491}"/>
              </a:ext>
            </a:extLst>
          </p:cNvPr>
          <p:cNvSpPr>
            <a:spLocks noGrp="1"/>
          </p:cNvSpPr>
          <p:nvPr>
            <p:ph type="pic" sz="quarter" idx="18" hasCustomPrompt="1"/>
          </p:nvPr>
        </p:nvSpPr>
        <p:spPr>
          <a:xfrm>
            <a:off x="0" y="-2"/>
            <a:ext cx="8039099" cy="6858001"/>
          </a:xfrm>
        </p:spPr>
        <p:txBody>
          <a:bodyPr anchor="ctr"/>
          <a:lstStyle>
            <a:lvl1pPr marL="228600" marR="0" indent="-228600" algn="ctr" defTabSz="914400" rtl="0" eaLnBrk="1" fontAlgn="auto" latinLnBrk="0" hangingPunct="1">
              <a:lnSpc>
                <a:spcPct val="112000"/>
              </a:lnSpc>
              <a:spcBef>
                <a:spcPts val="1000"/>
              </a:spcBef>
              <a:spcAft>
                <a:spcPts val="0"/>
              </a:spcAft>
              <a:buClr>
                <a:schemeClr val="bg2"/>
              </a:buClr>
              <a:buSzTx/>
              <a:buFontTx/>
              <a:buNone/>
              <a:tabLst/>
              <a:defRPr/>
            </a:lvl1pPr>
          </a:lstStyle>
          <a:p>
            <a:pPr marL="228600" marR="0" lvl="0" indent="-228600" algn="l" defTabSz="914400" rtl="0" eaLnBrk="1" fontAlgn="auto" latinLnBrk="0" hangingPunct="1">
              <a:lnSpc>
                <a:spcPct val="112000"/>
              </a:lnSpc>
              <a:spcBef>
                <a:spcPts val="1000"/>
              </a:spcBef>
              <a:spcAft>
                <a:spcPts val="0"/>
              </a:spcAft>
              <a:buClr>
                <a:schemeClr val="bg2"/>
              </a:buClr>
              <a:buSzTx/>
              <a:buFont typeface="Arial" panose="020B0604020202020204" pitchFamily="34" charset="0"/>
              <a:buChar char="•"/>
              <a:tabLst/>
              <a:defRPr/>
            </a:pPr>
            <a:r>
              <a:rPr lang="en-US" dirty="0"/>
              <a:t>Add Image Here</a:t>
            </a:r>
          </a:p>
        </p:txBody>
      </p:sp>
      <p:sp>
        <p:nvSpPr>
          <p:cNvPr id="19" name="Picture Placeholder 8">
            <a:extLst>
              <a:ext uri="{FF2B5EF4-FFF2-40B4-BE49-F238E27FC236}">
                <a16:creationId xmlns:a16="http://schemas.microsoft.com/office/drawing/2014/main" id="{EDDBCEE4-D53B-A140-9335-211A92935BE0}"/>
              </a:ext>
            </a:extLst>
          </p:cNvPr>
          <p:cNvSpPr>
            <a:spLocks noGrp="1"/>
          </p:cNvSpPr>
          <p:nvPr>
            <p:ph type="pic" sz="quarter" idx="20" hasCustomPrompt="1"/>
          </p:nvPr>
        </p:nvSpPr>
        <p:spPr>
          <a:xfrm>
            <a:off x="8168639" y="-1"/>
            <a:ext cx="4023360" cy="3383280"/>
          </a:xfrm>
        </p:spPr>
        <p:txBody>
          <a:bodyPr anchor="ctr"/>
          <a:lstStyle>
            <a:lvl1pPr marL="228600" marR="0" indent="-228600" algn="ctr" defTabSz="914400" rtl="0" eaLnBrk="1" fontAlgn="auto" latinLnBrk="0" hangingPunct="1">
              <a:lnSpc>
                <a:spcPct val="112000"/>
              </a:lnSpc>
              <a:spcBef>
                <a:spcPts val="1000"/>
              </a:spcBef>
              <a:spcAft>
                <a:spcPts val="0"/>
              </a:spcAft>
              <a:buClr>
                <a:schemeClr val="bg2"/>
              </a:buClr>
              <a:buSzTx/>
              <a:buFont typeface="Arial" panose="020B0604020202020204" pitchFamily="34" charset="0"/>
              <a:buChar char="•"/>
              <a:tabLst/>
              <a:defRPr/>
            </a:lvl1pPr>
          </a:lstStyle>
          <a:p>
            <a:pPr marL="228600" marR="0" lvl="0" indent="-228600" algn="l" defTabSz="914400" rtl="0" eaLnBrk="1" fontAlgn="auto" latinLnBrk="0" hangingPunct="1">
              <a:lnSpc>
                <a:spcPct val="112000"/>
              </a:lnSpc>
              <a:spcBef>
                <a:spcPts val="1000"/>
              </a:spcBef>
              <a:spcAft>
                <a:spcPts val="0"/>
              </a:spcAft>
              <a:buClr>
                <a:schemeClr val="bg2"/>
              </a:buClr>
              <a:buSzTx/>
              <a:buFont typeface="Arial" panose="020B0604020202020204" pitchFamily="34" charset="0"/>
              <a:buChar char="•"/>
              <a:tabLst/>
              <a:defRPr/>
            </a:pPr>
            <a:r>
              <a:rPr lang="en-US" dirty="0"/>
              <a:t>Add Image Here</a:t>
            </a:r>
          </a:p>
        </p:txBody>
      </p:sp>
      <p:sp>
        <p:nvSpPr>
          <p:cNvPr id="26" name="Picture Placeholder 8">
            <a:extLst>
              <a:ext uri="{FF2B5EF4-FFF2-40B4-BE49-F238E27FC236}">
                <a16:creationId xmlns:a16="http://schemas.microsoft.com/office/drawing/2014/main" id="{8A63D56F-D55D-E44C-AA49-BA0356372195}"/>
              </a:ext>
            </a:extLst>
          </p:cNvPr>
          <p:cNvSpPr>
            <a:spLocks noGrp="1"/>
          </p:cNvSpPr>
          <p:nvPr>
            <p:ph type="pic" sz="quarter" idx="23" hasCustomPrompt="1"/>
          </p:nvPr>
        </p:nvSpPr>
        <p:spPr>
          <a:xfrm>
            <a:off x="8168639" y="3486149"/>
            <a:ext cx="4023360" cy="3383280"/>
          </a:xfrm>
        </p:spPr>
        <p:txBody>
          <a:bodyPr anchor="ctr"/>
          <a:lstStyle>
            <a:lvl1pPr marL="228600" marR="0" indent="-228600" algn="ctr" defTabSz="914400" rtl="0" eaLnBrk="1" fontAlgn="auto" latinLnBrk="0" hangingPunct="1">
              <a:lnSpc>
                <a:spcPct val="112000"/>
              </a:lnSpc>
              <a:spcBef>
                <a:spcPts val="1000"/>
              </a:spcBef>
              <a:spcAft>
                <a:spcPts val="0"/>
              </a:spcAft>
              <a:buClr>
                <a:schemeClr val="bg2"/>
              </a:buClr>
              <a:buSzTx/>
              <a:buFont typeface="Arial" panose="020B0604020202020204" pitchFamily="34" charset="0"/>
              <a:buChar char="•"/>
              <a:tabLst/>
              <a:defRPr/>
            </a:lvl1pPr>
          </a:lstStyle>
          <a:p>
            <a:pPr marL="228600" marR="0" lvl="0" indent="-228600" algn="l" defTabSz="914400" rtl="0" eaLnBrk="1" fontAlgn="auto" latinLnBrk="0" hangingPunct="1">
              <a:lnSpc>
                <a:spcPct val="112000"/>
              </a:lnSpc>
              <a:spcBef>
                <a:spcPts val="1000"/>
              </a:spcBef>
              <a:spcAft>
                <a:spcPts val="0"/>
              </a:spcAft>
              <a:buClr>
                <a:schemeClr val="bg2"/>
              </a:buClr>
              <a:buSzTx/>
              <a:buFont typeface="Arial" panose="020B0604020202020204" pitchFamily="34" charset="0"/>
              <a:buChar char="•"/>
              <a:tabLst/>
              <a:defRPr/>
            </a:pPr>
            <a:r>
              <a:rPr lang="en-US" dirty="0"/>
              <a:t>Add Image Here</a:t>
            </a:r>
          </a:p>
        </p:txBody>
      </p:sp>
    </p:spTree>
    <p:extLst>
      <p:ext uri="{BB962C8B-B14F-4D97-AF65-F5344CB8AC3E}">
        <p14:creationId xmlns:p14="http://schemas.microsoft.com/office/powerpoint/2010/main" val="1535178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Contact">
    <p:bg>
      <p:bgPr>
        <a:solidFill>
          <a:schemeClr val="bg1"/>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04A38E6-EDE8-3E46-918E-21C048BE6BB2}"/>
              </a:ext>
            </a:extLst>
          </p:cNvPr>
          <p:cNvPicPr>
            <a:picLocks noChangeAspect="1"/>
          </p:cNvPicPr>
          <p:nvPr userDrawn="1"/>
        </p:nvPicPr>
        <p:blipFill>
          <a:blip r:embed="rId2"/>
          <a:srcRect/>
          <a:stretch/>
        </p:blipFill>
        <p:spPr>
          <a:xfrm>
            <a:off x="0" y="0"/>
            <a:ext cx="12192000" cy="6858000"/>
          </a:xfrm>
          <a:prstGeom prst="rect">
            <a:avLst/>
          </a:prstGeom>
          <a:effectLst>
            <a:outerShdw blurRad="317500" dist="63500" dir="5400000" algn="ctr" rotWithShape="0">
              <a:schemeClr val="bg2">
                <a:alpha val="55000"/>
              </a:schemeClr>
            </a:outerShdw>
          </a:effectLst>
        </p:spPr>
      </p:pic>
      <p:sp>
        <p:nvSpPr>
          <p:cNvPr id="5" name="TextBox 4">
            <a:extLst>
              <a:ext uri="{FF2B5EF4-FFF2-40B4-BE49-F238E27FC236}">
                <a16:creationId xmlns:a16="http://schemas.microsoft.com/office/drawing/2014/main" id="{5C7F0C47-51D7-FD48-8DBB-438CC09F69D8}"/>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Tree>
    <p:extLst>
      <p:ext uri="{BB962C8B-B14F-4D97-AF65-F5344CB8AC3E}">
        <p14:creationId xmlns:p14="http://schemas.microsoft.com/office/powerpoint/2010/main" val="3529300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Dark">
    <p:spTree>
      <p:nvGrpSpPr>
        <p:cNvPr id="1" name=""/>
        <p:cNvGrpSpPr/>
        <p:nvPr/>
      </p:nvGrpSpPr>
      <p:grpSpPr>
        <a:xfrm>
          <a:off x="0" y="0"/>
          <a:ext cx="0" cy="0"/>
          <a:chOff x="0" y="0"/>
          <a:chExt cx="0" cy="0"/>
        </a:xfrm>
      </p:grpSpPr>
      <p:pic>
        <p:nvPicPr>
          <p:cNvPr id="9" name="Picture 8" descr="A close up of a computer&#10;&#10;Description automatically generated">
            <a:extLst>
              <a:ext uri="{FF2B5EF4-FFF2-40B4-BE49-F238E27FC236}">
                <a16:creationId xmlns:a16="http://schemas.microsoft.com/office/drawing/2014/main" id="{1A873AFB-3C4B-594A-BAD4-8E6DDB37CA17}"/>
              </a:ext>
            </a:extLst>
          </p:cNvPr>
          <p:cNvPicPr>
            <a:picLocks noChangeAspect="1"/>
          </p:cNvPicPr>
          <p:nvPr userDrawn="1"/>
        </p:nvPicPr>
        <p:blipFill rotWithShape="1">
          <a:blip r:embed="rId2"/>
          <a:srcRect l="55699" t="319"/>
          <a:stretch/>
        </p:blipFill>
        <p:spPr>
          <a:xfrm>
            <a:off x="6096000" y="0"/>
            <a:ext cx="6096000" cy="6858000"/>
          </a:xfrm>
          <a:prstGeom prst="rect">
            <a:avLst/>
          </a:prstGeom>
        </p:spPr>
      </p:pic>
      <p:pic>
        <p:nvPicPr>
          <p:cNvPr id="10" name="Picture 9">
            <a:extLst>
              <a:ext uri="{FF2B5EF4-FFF2-40B4-BE49-F238E27FC236}">
                <a16:creationId xmlns:a16="http://schemas.microsoft.com/office/drawing/2014/main" id="{F2BA3624-02A7-4D4F-843E-89AB121DAB82}"/>
              </a:ext>
            </a:extLst>
          </p:cNvPr>
          <p:cNvPicPr>
            <a:picLocks noChangeAspect="1"/>
          </p:cNvPicPr>
          <p:nvPr userDrawn="1"/>
        </p:nvPicPr>
        <p:blipFill rotWithShape="1">
          <a:blip r:embed="rId3"/>
          <a:srcRect r="14375"/>
          <a:stretch/>
        </p:blipFill>
        <p:spPr>
          <a:xfrm>
            <a:off x="0" y="0"/>
            <a:ext cx="10439400" cy="6858000"/>
          </a:xfrm>
          <a:prstGeom prst="rect">
            <a:avLst/>
          </a:prstGeom>
        </p:spPr>
      </p:pic>
      <p:sp>
        <p:nvSpPr>
          <p:cNvPr id="12" name="Title 1">
            <a:extLst>
              <a:ext uri="{FF2B5EF4-FFF2-40B4-BE49-F238E27FC236}">
                <a16:creationId xmlns:a16="http://schemas.microsoft.com/office/drawing/2014/main" id="{9808B8E7-A85F-4B41-A1FB-969AE6A8D362}"/>
              </a:ext>
            </a:extLst>
          </p:cNvPr>
          <p:cNvSpPr>
            <a:spLocks noGrp="1"/>
          </p:cNvSpPr>
          <p:nvPr>
            <p:ph type="ctrTitle"/>
          </p:nvPr>
        </p:nvSpPr>
        <p:spPr>
          <a:xfrm>
            <a:off x="495299" y="3140242"/>
            <a:ext cx="6095999" cy="2281864"/>
          </a:xfrm>
          <a:prstGeom prst="rect">
            <a:avLst/>
          </a:prstGeom>
        </p:spPr>
        <p:txBody>
          <a:bodyPr anchor="b"/>
          <a:lstStyle>
            <a:lvl1pPr algn="l">
              <a:lnSpc>
                <a:spcPct val="100000"/>
              </a:lnSpc>
              <a:defRPr sz="45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Subtitle 2">
            <a:extLst>
              <a:ext uri="{FF2B5EF4-FFF2-40B4-BE49-F238E27FC236}">
                <a16:creationId xmlns:a16="http://schemas.microsoft.com/office/drawing/2014/main" id="{EDF39E57-0A21-AB41-8E0C-E843D6B22F96}"/>
              </a:ext>
            </a:extLst>
          </p:cNvPr>
          <p:cNvSpPr>
            <a:spLocks noGrp="1"/>
          </p:cNvSpPr>
          <p:nvPr>
            <p:ph type="subTitle" idx="1"/>
          </p:nvPr>
        </p:nvSpPr>
        <p:spPr>
          <a:xfrm>
            <a:off x="526382" y="5450681"/>
            <a:ext cx="5600700" cy="421482"/>
          </a:xfrm>
        </p:spPr>
        <p:txBody>
          <a:bodyPr anchor="t"/>
          <a:lstStyle>
            <a:lvl1pPr marL="0" indent="0" algn="l">
              <a:buNone/>
              <a:defRPr sz="1600">
                <a:solidFill>
                  <a:schemeClr val="accent3"/>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7506414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Dar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2BA3624-02A7-4D4F-843E-89AB121DAB82}"/>
              </a:ext>
            </a:extLst>
          </p:cNvPr>
          <p:cNvPicPr>
            <a:picLocks noChangeAspect="1"/>
          </p:cNvPicPr>
          <p:nvPr userDrawn="1"/>
        </p:nvPicPr>
        <p:blipFill rotWithShape="1">
          <a:blip r:embed="rId2"/>
          <a:srcRect r="14375"/>
          <a:stretch/>
        </p:blipFill>
        <p:spPr>
          <a:xfrm>
            <a:off x="0" y="0"/>
            <a:ext cx="10439400" cy="6858000"/>
          </a:xfrm>
          <a:prstGeom prst="rect">
            <a:avLst/>
          </a:prstGeom>
        </p:spPr>
      </p:pic>
      <p:sp>
        <p:nvSpPr>
          <p:cNvPr id="12" name="Title 1">
            <a:extLst>
              <a:ext uri="{FF2B5EF4-FFF2-40B4-BE49-F238E27FC236}">
                <a16:creationId xmlns:a16="http://schemas.microsoft.com/office/drawing/2014/main" id="{9808B8E7-A85F-4B41-A1FB-969AE6A8D362}"/>
              </a:ext>
            </a:extLst>
          </p:cNvPr>
          <p:cNvSpPr>
            <a:spLocks noGrp="1"/>
          </p:cNvSpPr>
          <p:nvPr>
            <p:ph type="ctrTitle"/>
          </p:nvPr>
        </p:nvSpPr>
        <p:spPr>
          <a:xfrm>
            <a:off x="495300" y="3104147"/>
            <a:ext cx="6025816" cy="2317959"/>
          </a:xfrm>
          <a:prstGeom prst="rect">
            <a:avLst/>
          </a:prstGeom>
        </p:spPr>
        <p:txBody>
          <a:bodyPr anchor="b"/>
          <a:lstStyle>
            <a:lvl1pPr algn="l">
              <a:lnSpc>
                <a:spcPct val="100000"/>
              </a:lnSpc>
              <a:defRPr sz="45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Subtitle 2">
            <a:extLst>
              <a:ext uri="{FF2B5EF4-FFF2-40B4-BE49-F238E27FC236}">
                <a16:creationId xmlns:a16="http://schemas.microsoft.com/office/drawing/2014/main" id="{EDF39E57-0A21-AB41-8E0C-E843D6B22F96}"/>
              </a:ext>
            </a:extLst>
          </p:cNvPr>
          <p:cNvSpPr>
            <a:spLocks noGrp="1"/>
          </p:cNvSpPr>
          <p:nvPr>
            <p:ph type="subTitle" idx="1"/>
          </p:nvPr>
        </p:nvSpPr>
        <p:spPr>
          <a:xfrm>
            <a:off x="526382" y="5450681"/>
            <a:ext cx="5600700" cy="421482"/>
          </a:xfrm>
        </p:spPr>
        <p:txBody>
          <a:bodyPr anchor="t"/>
          <a:lstStyle>
            <a:lvl1pPr marL="0" indent="0" algn="l">
              <a:buNone/>
              <a:defRPr sz="1600">
                <a:solidFill>
                  <a:schemeClr val="accent3"/>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6" name="Picture Placeholder 13">
            <a:extLst>
              <a:ext uri="{FF2B5EF4-FFF2-40B4-BE49-F238E27FC236}">
                <a16:creationId xmlns:a16="http://schemas.microsoft.com/office/drawing/2014/main" id="{E57A090C-E6A2-4EB6-8B47-6857E5A3D0FB}"/>
              </a:ext>
            </a:extLst>
          </p:cNvPr>
          <p:cNvSpPr>
            <a:spLocks noGrp="1"/>
          </p:cNvSpPr>
          <p:nvPr>
            <p:ph type="pic" sz="quarter" idx="11"/>
          </p:nvPr>
        </p:nvSpPr>
        <p:spPr>
          <a:xfrm>
            <a:off x="6645863" y="-14165"/>
            <a:ext cx="5571690" cy="6906197"/>
          </a:xfrm>
          <a:custGeom>
            <a:avLst/>
            <a:gdLst>
              <a:gd name="connsiteX0" fmla="*/ 0 w 12322175"/>
              <a:gd name="connsiteY0" fmla="*/ 13716000 h 13716000"/>
              <a:gd name="connsiteX1" fmla="*/ 3080544 w 12322175"/>
              <a:gd name="connsiteY1" fmla="*/ 0 h 13716000"/>
              <a:gd name="connsiteX2" fmla="*/ 12322175 w 12322175"/>
              <a:gd name="connsiteY2" fmla="*/ 0 h 13716000"/>
              <a:gd name="connsiteX3" fmla="*/ 9241631 w 12322175"/>
              <a:gd name="connsiteY3" fmla="*/ 13716000 h 13716000"/>
              <a:gd name="connsiteX4" fmla="*/ 0 w 12322175"/>
              <a:gd name="connsiteY4" fmla="*/ 13716000 h 13716000"/>
              <a:gd name="connsiteX0" fmla="*/ 0 w 12322175"/>
              <a:gd name="connsiteY0" fmla="*/ 13716000 h 13716000"/>
              <a:gd name="connsiteX1" fmla="*/ 3080544 w 12322175"/>
              <a:gd name="connsiteY1" fmla="*/ 0 h 13716000"/>
              <a:gd name="connsiteX2" fmla="*/ 12322175 w 12322175"/>
              <a:gd name="connsiteY2" fmla="*/ 0 h 13716000"/>
              <a:gd name="connsiteX3" fmla="*/ 12297652 w 12322175"/>
              <a:gd name="connsiteY3" fmla="*/ 13716000 h 13716000"/>
              <a:gd name="connsiteX4" fmla="*/ 0 w 12322175"/>
              <a:gd name="connsiteY4" fmla="*/ 13716000 h 13716000"/>
              <a:gd name="connsiteX0" fmla="*/ 0 w 12322175"/>
              <a:gd name="connsiteY0" fmla="*/ 13716000 h 13716000"/>
              <a:gd name="connsiteX1" fmla="*/ 5534986 w 12322175"/>
              <a:gd name="connsiteY1" fmla="*/ 0 h 13716000"/>
              <a:gd name="connsiteX2" fmla="*/ 12322175 w 12322175"/>
              <a:gd name="connsiteY2" fmla="*/ 0 h 13716000"/>
              <a:gd name="connsiteX3" fmla="*/ 12297652 w 12322175"/>
              <a:gd name="connsiteY3" fmla="*/ 13716000 h 13716000"/>
              <a:gd name="connsiteX4" fmla="*/ 0 w 12322175"/>
              <a:gd name="connsiteY4" fmla="*/ 13716000 h 13716000"/>
              <a:gd name="connsiteX0" fmla="*/ 0 w 12322175"/>
              <a:gd name="connsiteY0" fmla="*/ 13716000 h 13716000"/>
              <a:gd name="connsiteX1" fmla="*/ 8035997 w 12322175"/>
              <a:gd name="connsiteY1" fmla="*/ 0 h 13716000"/>
              <a:gd name="connsiteX2" fmla="*/ 12322175 w 12322175"/>
              <a:gd name="connsiteY2" fmla="*/ 0 h 13716000"/>
              <a:gd name="connsiteX3" fmla="*/ 12297652 w 12322175"/>
              <a:gd name="connsiteY3" fmla="*/ 13716000 h 13716000"/>
              <a:gd name="connsiteX4" fmla="*/ 0 w 12322175"/>
              <a:gd name="connsiteY4" fmla="*/ 13716000 h 13716000"/>
              <a:gd name="connsiteX0" fmla="*/ 0 w 10994053"/>
              <a:gd name="connsiteY0" fmla="*/ 13716000 h 13716000"/>
              <a:gd name="connsiteX1" fmla="*/ 6707875 w 10994053"/>
              <a:gd name="connsiteY1" fmla="*/ 0 h 13716000"/>
              <a:gd name="connsiteX2" fmla="*/ 10994053 w 10994053"/>
              <a:gd name="connsiteY2" fmla="*/ 0 h 13716000"/>
              <a:gd name="connsiteX3" fmla="*/ 10969530 w 10994053"/>
              <a:gd name="connsiteY3" fmla="*/ 13716000 h 13716000"/>
              <a:gd name="connsiteX4" fmla="*/ 0 w 10994053"/>
              <a:gd name="connsiteY4" fmla="*/ 13716000 h 13716000"/>
              <a:gd name="connsiteX0" fmla="*/ 0 w 11138393"/>
              <a:gd name="connsiteY0" fmla="*/ 13932568 h 13932568"/>
              <a:gd name="connsiteX1" fmla="*/ 6852215 w 11138393"/>
              <a:gd name="connsiteY1" fmla="*/ 0 h 13932568"/>
              <a:gd name="connsiteX2" fmla="*/ 11138393 w 11138393"/>
              <a:gd name="connsiteY2" fmla="*/ 0 h 13932568"/>
              <a:gd name="connsiteX3" fmla="*/ 11113870 w 11138393"/>
              <a:gd name="connsiteY3" fmla="*/ 13716000 h 13932568"/>
              <a:gd name="connsiteX4" fmla="*/ 0 w 11138393"/>
              <a:gd name="connsiteY4" fmla="*/ 13932568 h 13932568"/>
              <a:gd name="connsiteX0" fmla="*/ 0 w 11186764"/>
              <a:gd name="connsiteY0" fmla="*/ 13932568 h 13956630"/>
              <a:gd name="connsiteX1" fmla="*/ 6852215 w 11186764"/>
              <a:gd name="connsiteY1" fmla="*/ 0 h 13956630"/>
              <a:gd name="connsiteX2" fmla="*/ 11138393 w 11186764"/>
              <a:gd name="connsiteY2" fmla="*/ 0 h 13956630"/>
              <a:gd name="connsiteX3" fmla="*/ 11186041 w 11186764"/>
              <a:gd name="connsiteY3" fmla="*/ 13956630 h 13956630"/>
              <a:gd name="connsiteX4" fmla="*/ 0 w 11186764"/>
              <a:gd name="connsiteY4" fmla="*/ 13932568 h 13956630"/>
              <a:gd name="connsiteX0" fmla="*/ 0 w 11278178"/>
              <a:gd name="connsiteY0" fmla="*/ 13908506 h 13956630"/>
              <a:gd name="connsiteX1" fmla="*/ 6943629 w 11278178"/>
              <a:gd name="connsiteY1" fmla="*/ 0 h 13956630"/>
              <a:gd name="connsiteX2" fmla="*/ 11229807 w 11278178"/>
              <a:gd name="connsiteY2" fmla="*/ 0 h 13956630"/>
              <a:gd name="connsiteX3" fmla="*/ 11277455 w 11278178"/>
              <a:gd name="connsiteY3" fmla="*/ 13956630 h 13956630"/>
              <a:gd name="connsiteX4" fmla="*/ 0 w 11278178"/>
              <a:gd name="connsiteY4" fmla="*/ 13908506 h 13956630"/>
              <a:gd name="connsiteX0" fmla="*/ 0 w 11278178"/>
              <a:gd name="connsiteY0" fmla="*/ 13908506 h 13956630"/>
              <a:gd name="connsiteX1" fmla="*/ 6905539 w 11278178"/>
              <a:gd name="connsiteY1" fmla="*/ 57150 h 13956630"/>
              <a:gd name="connsiteX2" fmla="*/ 11229807 w 11278178"/>
              <a:gd name="connsiteY2" fmla="*/ 0 h 13956630"/>
              <a:gd name="connsiteX3" fmla="*/ 11277455 w 11278178"/>
              <a:gd name="connsiteY3" fmla="*/ 13956630 h 13956630"/>
              <a:gd name="connsiteX4" fmla="*/ 0 w 11278178"/>
              <a:gd name="connsiteY4" fmla="*/ 13908506 h 13956630"/>
              <a:gd name="connsiteX0" fmla="*/ 0 w 11277850"/>
              <a:gd name="connsiteY0" fmla="*/ 13851356 h 13899480"/>
              <a:gd name="connsiteX1" fmla="*/ 6905539 w 11277850"/>
              <a:gd name="connsiteY1" fmla="*/ 0 h 13899480"/>
              <a:gd name="connsiteX2" fmla="*/ 11172671 w 11277850"/>
              <a:gd name="connsiteY2" fmla="*/ 0 h 13899480"/>
              <a:gd name="connsiteX3" fmla="*/ 11277455 w 11277850"/>
              <a:gd name="connsiteY3" fmla="*/ 13899480 h 13899480"/>
              <a:gd name="connsiteX4" fmla="*/ 0 w 11277850"/>
              <a:gd name="connsiteY4" fmla="*/ 13851356 h 13899480"/>
              <a:gd name="connsiteX0" fmla="*/ 0 w 11277852"/>
              <a:gd name="connsiteY0" fmla="*/ 13851356 h 13899480"/>
              <a:gd name="connsiteX1" fmla="*/ 6888128 w 11277852"/>
              <a:gd name="connsiteY1" fmla="*/ 34834 h 13899480"/>
              <a:gd name="connsiteX2" fmla="*/ 11172671 w 11277852"/>
              <a:gd name="connsiteY2" fmla="*/ 0 h 13899480"/>
              <a:gd name="connsiteX3" fmla="*/ 11277455 w 11277852"/>
              <a:gd name="connsiteY3" fmla="*/ 13899480 h 13899480"/>
              <a:gd name="connsiteX4" fmla="*/ 0 w 11277852"/>
              <a:gd name="connsiteY4" fmla="*/ 13851356 h 13899480"/>
              <a:gd name="connsiteX0" fmla="*/ 0 w 11277914"/>
              <a:gd name="connsiteY0" fmla="*/ 13816522 h 13864646"/>
              <a:gd name="connsiteX1" fmla="*/ 6888128 w 11277914"/>
              <a:gd name="connsiteY1" fmla="*/ 0 h 13864646"/>
              <a:gd name="connsiteX2" fmla="*/ 11190083 w 11277914"/>
              <a:gd name="connsiteY2" fmla="*/ 0 h 13864646"/>
              <a:gd name="connsiteX3" fmla="*/ 11277455 w 11277914"/>
              <a:gd name="connsiteY3" fmla="*/ 13864646 h 13864646"/>
              <a:gd name="connsiteX4" fmla="*/ 0 w 11277914"/>
              <a:gd name="connsiteY4" fmla="*/ 13816522 h 13864646"/>
              <a:gd name="connsiteX0" fmla="*/ 0 w 11225676"/>
              <a:gd name="connsiteY0" fmla="*/ 13833940 h 13864646"/>
              <a:gd name="connsiteX1" fmla="*/ 6835890 w 11225676"/>
              <a:gd name="connsiteY1" fmla="*/ 0 h 13864646"/>
              <a:gd name="connsiteX2" fmla="*/ 11137845 w 11225676"/>
              <a:gd name="connsiteY2" fmla="*/ 0 h 13864646"/>
              <a:gd name="connsiteX3" fmla="*/ 11225217 w 11225676"/>
              <a:gd name="connsiteY3" fmla="*/ 13864646 h 13864646"/>
              <a:gd name="connsiteX4" fmla="*/ 0 w 11225676"/>
              <a:gd name="connsiteY4" fmla="*/ 13833940 h 13864646"/>
              <a:gd name="connsiteX0" fmla="*/ 0 w 11225676"/>
              <a:gd name="connsiteY0" fmla="*/ 13799106 h 13864646"/>
              <a:gd name="connsiteX1" fmla="*/ 6835890 w 11225676"/>
              <a:gd name="connsiteY1" fmla="*/ 0 h 13864646"/>
              <a:gd name="connsiteX2" fmla="*/ 11137845 w 11225676"/>
              <a:gd name="connsiteY2" fmla="*/ 0 h 13864646"/>
              <a:gd name="connsiteX3" fmla="*/ 11225217 w 11225676"/>
              <a:gd name="connsiteY3" fmla="*/ 13864646 h 13864646"/>
              <a:gd name="connsiteX4" fmla="*/ 0 w 11225676"/>
              <a:gd name="connsiteY4" fmla="*/ 13799106 h 13864646"/>
              <a:gd name="connsiteX0" fmla="*/ 0 w 11140478"/>
              <a:gd name="connsiteY0" fmla="*/ 13799106 h 13812394"/>
              <a:gd name="connsiteX1" fmla="*/ 6835890 w 11140478"/>
              <a:gd name="connsiteY1" fmla="*/ 0 h 13812394"/>
              <a:gd name="connsiteX2" fmla="*/ 11137845 w 11140478"/>
              <a:gd name="connsiteY2" fmla="*/ 0 h 13812394"/>
              <a:gd name="connsiteX3" fmla="*/ 11138155 w 11140478"/>
              <a:gd name="connsiteY3" fmla="*/ 13812394 h 13812394"/>
              <a:gd name="connsiteX4" fmla="*/ 0 w 11140478"/>
              <a:gd name="connsiteY4" fmla="*/ 13799106 h 13812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478" h="13812394">
                <a:moveTo>
                  <a:pt x="0" y="13799106"/>
                </a:moveTo>
                <a:lnTo>
                  <a:pt x="6835890" y="0"/>
                </a:lnTo>
                <a:lnTo>
                  <a:pt x="11137845" y="0"/>
                </a:lnTo>
                <a:cubicBezTo>
                  <a:pt x="11129671" y="4572000"/>
                  <a:pt x="11146329" y="9240394"/>
                  <a:pt x="11138155" y="13812394"/>
                </a:cubicBezTo>
                <a:lnTo>
                  <a:pt x="0" y="13799106"/>
                </a:lnTo>
                <a:close/>
              </a:path>
            </a:pathLst>
          </a:custGeom>
        </p:spPr>
        <p:txBody>
          <a:bodyPr anchor="ctr">
            <a:normAutofit/>
          </a:bodyPr>
          <a:lstStyle>
            <a:lvl1pPr marL="0" indent="0" algn="r">
              <a:buNone/>
              <a:defRPr sz="2000"/>
            </a:lvl1pPr>
          </a:lstStyle>
          <a:p>
            <a:endParaRPr lang="en-US" dirty="0"/>
          </a:p>
        </p:txBody>
      </p:sp>
    </p:spTree>
    <p:extLst>
      <p:ext uri="{BB962C8B-B14F-4D97-AF65-F5344CB8AC3E}">
        <p14:creationId xmlns:p14="http://schemas.microsoft.com/office/powerpoint/2010/main" val="304714186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2_Agenda-Dark">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4402746B-C4CC-7648-B4CF-884A7F0E7B7C}"/>
              </a:ext>
            </a:extLst>
          </p:cNvPr>
          <p:cNvPicPr>
            <a:picLocks noChangeAspect="1"/>
          </p:cNvPicPr>
          <p:nvPr userDrawn="1"/>
        </p:nvPicPr>
        <p:blipFill>
          <a:blip r:embed="rId2"/>
          <a:srcRect/>
          <a:stretch/>
        </p:blipFill>
        <p:spPr>
          <a:xfrm>
            <a:off x="0" y="0"/>
            <a:ext cx="12192000" cy="6858000"/>
          </a:xfrm>
          <a:prstGeom prst="rect">
            <a:avLst/>
          </a:prstGeom>
          <a:effectLst>
            <a:outerShdw blurRad="317500" dist="63500" dir="5400000" algn="ctr" rotWithShape="0">
              <a:schemeClr val="bg2">
                <a:alpha val="55000"/>
              </a:schemeClr>
            </a:outerShdw>
          </a:effectLst>
        </p:spPr>
      </p:pic>
      <p:sp>
        <p:nvSpPr>
          <p:cNvPr id="10" name="TextBox 9">
            <a:extLst>
              <a:ext uri="{FF2B5EF4-FFF2-40B4-BE49-F238E27FC236}">
                <a16:creationId xmlns:a16="http://schemas.microsoft.com/office/drawing/2014/main" id="{8AB1697F-9A40-754F-9C35-6C5570B7B40A}"/>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
        <p:nvSpPr>
          <p:cNvPr id="11" name="Table Placeholder 10">
            <a:extLst>
              <a:ext uri="{FF2B5EF4-FFF2-40B4-BE49-F238E27FC236}">
                <a16:creationId xmlns:a16="http://schemas.microsoft.com/office/drawing/2014/main" id="{7944361C-1BF2-A74D-997A-96F0515F2965}"/>
              </a:ext>
            </a:extLst>
          </p:cNvPr>
          <p:cNvSpPr>
            <a:spLocks noGrp="1"/>
          </p:cNvSpPr>
          <p:nvPr>
            <p:ph type="tbl" sz="quarter" idx="10" hasCustomPrompt="1"/>
          </p:nvPr>
        </p:nvSpPr>
        <p:spPr>
          <a:xfrm>
            <a:off x="495300" y="1929538"/>
            <a:ext cx="4914900" cy="4356961"/>
          </a:xfrm>
        </p:spPr>
        <p:txBody>
          <a:bodyPr anchor="ctr"/>
          <a:lstStyle>
            <a:lvl1pPr algn="ctr">
              <a:buNone/>
              <a:defRPr sz="1600">
                <a:solidFill>
                  <a:schemeClr val="bg1"/>
                </a:solidFill>
              </a:defRPr>
            </a:lvl1pPr>
          </a:lstStyle>
          <a:p>
            <a:r>
              <a:rPr lang="en-US" dirty="0"/>
              <a:t>Add Table Here</a:t>
            </a:r>
          </a:p>
        </p:txBody>
      </p:sp>
      <p:pic>
        <p:nvPicPr>
          <p:cNvPr id="6" name="Picture 5">
            <a:extLst>
              <a:ext uri="{FF2B5EF4-FFF2-40B4-BE49-F238E27FC236}">
                <a16:creationId xmlns:a16="http://schemas.microsoft.com/office/drawing/2014/main" id="{B432CD9B-DC52-4975-89AE-85E9368DDA57}"/>
              </a:ext>
            </a:extLst>
          </p:cNvPr>
          <p:cNvPicPr>
            <a:picLocks noChangeAspect="1"/>
          </p:cNvPicPr>
          <p:nvPr userDrawn="1"/>
        </p:nvPicPr>
        <p:blipFill>
          <a:blip r:embed="rId3"/>
          <a:srcRect/>
          <a:stretch/>
        </p:blipFill>
        <p:spPr>
          <a:xfrm>
            <a:off x="495300" y="549436"/>
            <a:ext cx="274320" cy="244830"/>
          </a:xfrm>
          <a:prstGeom prst="rect">
            <a:avLst/>
          </a:prstGeom>
        </p:spPr>
      </p:pic>
    </p:spTree>
    <p:extLst>
      <p:ext uri="{BB962C8B-B14F-4D97-AF65-F5344CB8AC3E}">
        <p14:creationId xmlns:p14="http://schemas.microsoft.com/office/powerpoint/2010/main" val="93606095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3_Section-Dark">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147100-8200-C44C-8D8F-EFA9FD18E5AD}"/>
              </a:ext>
            </a:extLst>
          </p:cNvPr>
          <p:cNvPicPr>
            <a:picLocks noChangeAspect="1"/>
          </p:cNvPicPr>
          <p:nvPr userDrawn="1"/>
        </p:nvPicPr>
        <p:blipFill>
          <a:blip r:embed="rId2"/>
          <a:srcRect/>
          <a:stretch/>
        </p:blipFill>
        <p:spPr>
          <a:xfrm>
            <a:off x="0" y="0"/>
            <a:ext cx="12192000" cy="6858000"/>
          </a:xfrm>
          <a:prstGeom prst="rect">
            <a:avLst/>
          </a:prstGeom>
          <a:effectLst>
            <a:outerShdw blurRad="317500" dist="63500" dir="5400000" algn="ctr" rotWithShape="0">
              <a:schemeClr val="bg2">
                <a:alpha val="55000"/>
              </a:schemeClr>
            </a:outerShdw>
          </a:effectLst>
        </p:spPr>
      </p:pic>
      <p:sp>
        <p:nvSpPr>
          <p:cNvPr id="3" name="Title 1">
            <a:extLst>
              <a:ext uri="{FF2B5EF4-FFF2-40B4-BE49-F238E27FC236}">
                <a16:creationId xmlns:a16="http://schemas.microsoft.com/office/drawing/2014/main" id="{F7B9D0C7-58B8-E642-B2D2-06A34946681E}"/>
              </a:ext>
            </a:extLst>
          </p:cNvPr>
          <p:cNvSpPr>
            <a:spLocks noGrp="1"/>
          </p:cNvSpPr>
          <p:nvPr>
            <p:ph type="ctrTitle"/>
          </p:nvPr>
        </p:nvSpPr>
        <p:spPr>
          <a:xfrm>
            <a:off x="495300" y="2614526"/>
            <a:ext cx="5600700" cy="1993106"/>
          </a:xfrm>
          <a:prstGeom prst="rect">
            <a:avLst/>
          </a:prstGeom>
        </p:spPr>
        <p:txBody>
          <a:bodyPr anchor="b"/>
          <a:lstStyle>
            <a:lvl1pPr algn="l">
              <a:lnSpc>
                <a:spcPct val="114000"/>
              </a:lnSpc>
              <a:defRPr sz="45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Subtitle 2">
            <a:extLst>
              <a:ext uri="{FF2B5EF4-FFF2-40B4-BE49-F238E27FC236}">
                <a16:creationId xmlns:a16="http://schemas.microsoft.com/office/drawing/2014/main" id="{143A6429-C838-DE49-8A8A-0EF3779863CA}"/>
              </a:ext>
            </a:extLst>
          </p:cNvPr>
          <p:cNvSpPr>
            <a:spLocks noGrp="1"/>
          </p:cNvSpPr>
          <p:nvPr>
            <p:ph type="subTitle" idx="1"/>
          </p:nvPr>
        </p:nvSpPr>
        <p:spPr>
          <a:xfrm>
            <a:off x="533400" y="4607632"/>
            <a:ext cx="5600700" cy="421482"/>
          </a:xfrm>
        </p:spPr>
        <p:txBody>
          <a:bodyPr anchor="t">
            <a:normAutofit/>
          </a:bodyPr>
          <a:lstStyle>
            <a:lvl1pPr marL="0" indent="0" algn="l">
              <a:buNone/>
              <a:defRPr sz="1600" b="1">
                <a:solidFill>
                  <a:schemeClr val="bg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TextBox 5">
            <a:extLst>
              <a:ext uri="{FF2B5EF4-FFF2-40B4-BE49-F238E27FC236}">
                <a16:creationId xmlns:a16="http://schemas.microsoft.com/office/drawing/2014/main" id="{F1F5EA26-C38E-944A-9413-66AD20B116DA}"/>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pic>
        <p:nvPicPr>
          <p:cNvPr id="7" name="Picture 6">
            <a:extLst>
              <a:ext uri="{FF2B5EF4-FFF2-40B4-BE49-F238E27FC236}">
                <a16:creationId xmlns:a16="http://schemas.microsoft.com/office/drawing/2014/main" id="{0EACBA5C-B161-46C3-BC03-B7D4E6D9B9D3}"/>
              </a:ext>
            </a:extLst>
          </p:cNvPr>
          <p:cNvPicPr>
            <a:picLocks noChangeAspect="1"/>
          </p:cNvPicPr>
          <p:nvPr userDrawn="1"/>
        </p:nvPicPr>
        <p:blipFill>
          <a:blip r:embed="rId3"/>
          <a:srcRect/>
          <a:stretch/>
        </p:blipFill>
        <p:spPr>
          <a:xfrm>
            <a:off x="495300" y="549436"/>
            <a:ext cx="274320" cy="244830"/>
          </a:xfrm>
          <a:prstGeom prst="rect">
            <a:avLst/>
          </a:prstGeom>
        </p:spPr>
      </p:pic>
    </p:spTree>
    <p:extLst>
      <p:ext uri="{BB962C8B-B14F-4D97-AF65-F5344CB8AC3E}">
        <p14:creationId xmlns:p14="http://schemas.microsoft.com/office/powerpoint/2010/main" val="496257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3_Section-Ligh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26EB0D9-555E-B34D-9A83-5FA2E1C3333E}"/>
              </a:ext>
            </a:extLst>
          </p:cNvPr>
          <p:cNvPicPr>
            <a:picLocks noChangeAspect="1"/>
          </p:cNvPicPr>
          <p:nvPr userDrawn="1"/>
        </p:nvPicPr>
        <p:blipFill>
          <a:blip r:embed="rId2"/>
          <a:srcRect/>
          <a:stretch/>
        </p:blipFill>
        <p:spPr>
          <a:xfrm>
            <a:off x="0" y="0"/>
            <a:ext cx="12192000" cy="6858000"/>
          </a:xfrm>
          <a:prstGeom prst="rect">
            <a:avLst/>
          </a:prstGeom>
          <a:effectLst>
            <a:outerShdw blurRad="317500" dist="63500" dir="5400000" algn="ctr" rotWithShape="0">
              <a:schemeClr val="bg2">
                <a:alpha val="55000"/>
              </a:schemeClr>
            </a:outerShdw>
          </a:effectLst>
        </p:spPr>
      </p:pic>
      <p:sp>
        <p:nvSpPr>
          <p:cNvPr id="2" name="Title 1">
            <a:extLst>
              <a:ext uri="{FF2B5EF4-FFF2-40B4-BE49-F238E27FC236}">
                <a16:creationId xmlns:a16="http://schemas.microsoft.com/office/drawing/2014/main" id="{1CF17C5E-49BC-C242-BE22-54F7E04F380D}"/>
              </a:ext>
            </a:extLst>
          </p:cNvPr>
          <p:cNvSpPr>
            <a:spLocks noGrp="1"/>
          </p:cNvSpPr>
          <p:nvPr>
            <p:ph type="ctrTitle"/>
          </p:nvPr>
        </p:nvSpPr>
        <p:spPr>
          <a:xfrm>
            <a:off x="495300" y="2540479"/>
            <a:ext cx="5600700" cy="1993106"/>
          </a:xfrm>
          <a:prstGeom prst="rect">
            <a:avLst/>
          </a:prstGeom>
        </p:spPr>
        <p:txBody>
          <a:bodyPr anchor="b"/>
          <a:lstStyle>
            <a:lvl1pPr algn="l">
              <a:lnSpc>
                <a:spcPct val="100000"/>
              </a:lnSpc>
              <a:defRPr sz="4500" b="1"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362E476D-70E5-304E-800F-208435F11F81}"/>
              </a:ext>
            </a:extLst>
          </p:cNvPr>
          <p:cNvSpPr>
            <a:spLocks noGrp="1"/>
          </p:cNvSpPr>
          <p:nvPr>
            <p:ph type="subTitle" idx="1"/>
          </p:nvPr>
        </p:nvSpPr>
        <p:spPr>
          <a:xfrm>
            <a:off x="542925" y="4540593"/>
            <a:ext cx="5600700" cy="421482"/>
          </a:xfrm>
        </p:spPr>
        <p:txBody>
          <a:bodyPr anchor="t">
            <a:normAutofit/>
          </a:bodyPr>
          <a:lstStyle>
            <a:lvl1pPr marL="0" indent="0" algn="l">
              <a:buNone/>
              <a:defRPr sz="1600" b="1">
                <a:solidFill>
                  <a:schemeClr val="accent4"/>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6" name="TextBox 15">
            <a:extLst>
              <a:ext uri="{FF2B5EF4-FFF2-40B4-BE49-F238E27FC236}">
                <a16:creationId xmlns:a16="http://schemas.microsoft.com/office/drawing/2014/main" id="{57782E95-D595-D24E-8AD1-B34528E7B5DD}"/>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pic>
        <p:nvPicPr>
          <p:cNvPr id="7" name="Picture 6">
            <a:extLst>
              <a:ext uri="{FF2B5EF4-FFF2-40B4-BE49-F238E27FC236}">
                <a16:creationId xmlns:a16="http://schemas.microsoft.com/office/drawing/2014/main" id="{F3C54E2C-AFD0-454F-8B9B-DEEB8832F78E}"/>
              </a:ext>
            </a:extLst>
          </p:cNvPr>
          <p:cNvPicPr>
            <a:picLocks noChangeAspect="1"/>
          </p:cNvPicPr>
          <p:nvPr userDrawn="1"/>
        </p:nvPicPr>
        <p:blipFill>
          <a:blip r:embed="rId3"/>
          <a:srcRect/>
          <a:stretch/>
        </p:blipFill>
        <p:spPr>
          <a:xfrm>
            <a:off x="495300" y="553243"/>
            <a:ext cx="273338" cy="243954"/>
          </a:xfrm>
          <a:prstGeom prst="rect">
            <a:avLst/>
          </a:prstGeom>
        </p:spPr>
      </p:pic>
    </p:spTree>
    <p:extLst>
      <p:ext uri="{BB962C8B-B14F-4D97-AF65-F5344CB8AC3E}">
        <p14:creationId xmlns:p14="http://schemas.microsoft.com/office/powerpoint/2010/main" val="314998509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4_Testimonial-General">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4402746B-C4CC-7648-B4CF-884A7F0E7B7C}"/>
              </a:ext>
            </a:extLst>
          </p:cNvPr>
          <p:cNvPicPr>
            <a:picLocks noChangeAspect="1"/>
          </p:cNvPicPr>
          <p:nvPr userDrawn="1"/>
        </p:nvPicPr>
        <p:blipFill>
          <a:blip r:embed="rId2"/>
          <a:srcRect/>
          <a:stretch/>
        </p:blipFill>
        <p:spPr>
          <a:xfrm>
            <a:off x="0" y="0"/>
            <a:ext cx="12192000" cy="6858000"/>
          </a:xfrm>
          <a:prstGeom prst="rect">
            <a:avLst/>
          </a:prstGeom>
          <a:effectLst>
            <a:outerShdw blurRad="317500" dist="63500" dir="5400000" algn="ctr" rotWithShape="0">
              <a:schemeClr val="bg2">
                <a:alpha val="55000"/>
              </a:schemeClr>
            </a:outerShdw>
          </a:effectLst>
        </p:spPr>
      </p:pic>
      <p:sp>
        <p:nvSpPr>
          <p:cNvPr id="2" name="Title 1">
            <a:extLst>
              <a:ext uri="{FF2B5EF4-FFF2-40B4-BE49-F238E27FC236}">
                <a16:creationId xmlns:a16="http://schemas.microsoft.com/office/drawing/2014/main" id="{1CF17C5E-49BC-C242-BE22-54F7E04F380D}"/>
              </a:ext>
            </a:extLst>
          </p:cNvPr>
          <p:cNvSpPr>
            <a:spLocks noGrp="1"/>
          </p:cNvSpPr>
          <p:nvPr>
            <p:ph type="ctrTitle" hasCustomPrompt="1"/>
          </p:nvPr>
        </p:nvSpPr>
        <p:spPr>
          <a:xfrm>
            <a:off x="495300" y="1121133"/>
            <a:ext cx="8686800" cy="4597437"/>
          </a:xfrm>
          <a:prstGeom prst="rect">
            <a:avLst/>
          </a:prstGeom>
        </p:spPr>
        <p:txBody>
          <a:bodyPr anchor="ctr"/>
          <a:lstStyle>
            <a:lvl1pPr algn="l">
              <a:lnSpc>
                <a:spcPct val="114000"/>
              </a:lnSpc>
              <a:defRPr sz="2400" b="0" i="0">
                <a:solidFill>
                  <a:schemeClr val="tx1"/>
                </a:solidFill>
                <a:latin typeface="Arial" panose="020B0604020202020204" pitchFamily="34" charset="0"/>
                <a:cs typeface="Arial" panose="020B0604020202020204" pitchFamily="34" charset="0"/>
              </a:defRPr>
            </a:lvl1pPr>
          </a:lstStyle>
          <a:p>
            <a:r>
              <a:rPr lang="en-US" dirty="0"/>
              <a:t>Edit testimonial</a:t>
            </a:r>
          </a:p>
        </p:txBody>
      </p:sp>
      <p:sp>
        <p:nvSpPr>
          <p:cNvPr id="3" name="Subtitle 2">
            <a:extLst>
              <a:ext uri="{FF2B5EF4-FFF2-40B4-BE49-F238E27FC236}">
                <a16:creationId xmlns:a16="http://schemas.microsoft.com/office/drawing/2014/main" id="{362E476D-70E5-304E-800F-208435F11F81}"/>
              </a:ext>
            </a:extLst>
          </p:cNvPr>
          <p:cNvSpPr>
            <a:spLocks noGrp="1"/>
          </p:cNvSpPr>
          <p:nvPr>
            <p:ph type="subTitle" idx="1" hasCustomPrompt="1"/>
          </p:nvPr>
        </p:nvSpPr>
        <p:spPr>
          <a:xfrm>
            <a:off x="495300" y="5718571"/>
            <a:ext cx="5600700" cy="421482"/>
          </a:xfrm>
        </p:spPr>
        <p:txBody>
          <a:bodyPr anchor="t"/>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Name</a:t>
            </a:r>
          </a:p>
        </p:txBody>
      </p:sp>
      <p:sp>
        <p:nvSpPr>
          <p:cNvPr id="7" name="TextBox 6">
            <a:extLst>
              <a:ext uri="{FF2B5EF4-FFF2-40B4-BE49-F238E27FC236}">
                <a16:creationId xmlns:a16="http://schemas.microsoft.com/office/drawing/2014/main" id="{C1B0701D-F1B0-3148-9837-50F6CE6813F6}"/>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pic>
        <p:nvPicPr>
          <p:cNvPr id="9" name="Picture 8">
            <a:extLst>
              <a:ext uri="{FF2B5EF4-FFF2-40B4-BE49-F238E27FC236}">
                <a16:creationId xmlns:a16="http://schemas.microsoft.com/office/drawing/2014/main" id="{FA2E129E-3915-4030-B096-C35C9651E510}"/>
              </a:ext>
            </a:extLst>
          </p:cNvPr>
          <p:cNvPicPr>
            <a:picLocks noChangeAspect="1"/>
          </p:cNvPicPr>
          <p:nvPr userDrawn="1"/>
        </p:nvPicPr>
        <p:blipFill>
          <a:blip r:embed="rId3"/>
          <a:srcRect/>
          <a:stretch/>
        </p:blipFill>
        <p:spPr>
          <a:xfrm>
            <a:off x="495300" y="553243"/>
            <a:ext cx="273338" cy="243954"/>
          </a:xfrm>
          <a:prstGeom prst="rect">
            <a:avLst/>
          </a:prstGeom>
        </p:spPr>
      </p:pic>
    </p:spTree>
    <p:extLst>
      <p:ext uri="{BB962C8B-B14F-4D97-AF65-F5344CB8AC3E}">
        <p14:creationId xmlns:p14="http://schemas.microsoft.com/office/powerpoint/2010/main" val="58560554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ontent_with_Imag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53A390DA-2AEC-4931-A80B-30DC851B9EED}"/>
              </a:ext>
            </a:extLst>
          </p:cNvPr>
          <p:cNvSpPr>
            <a:spLocks noGrp="1"/>
          </p:cNvSpPr>
          <p:nvPr>
            <p:ph type="pic" sz="quarter" idx="11"/>
          </p:nvPr>
        </p:nvSpPr>
        <p:spPr>
          <a:xfrm>
            <a:off x="6650411" y="-43130"/>
            <a:ext cx="5581847" cy="6952887"/>
          </a:xfrm>
          <a:custGeom>
            <a:avLst/>
            <a:gdLst>
              <a:gd name="connsiteX0" fmla="*/ 0 w 12322175"/>
              <a:gd name="connsiteY0" fmla="*/ 13716000 h 13716000"/>
              <a:gd name="connsiteX1" fmla="*/ 3080544 w 12322175"/>
              <a:gd name="connsiteY1" fmla="*/ 0 h 13716000"/>
              <a:gd name="connsiteX2" fmla="*/ 12322175 w 12322175"/>
              <a:gd name="connsiteY2" fmla="*/ 0 h 13716000"/>
              <a:gd name="connsiteX3" fmla="*/ 9241631 w 12322175"/>
              <a:gd name="connsiteY3" fmla="*/ 13716000 h 13716000"/>
              <a:gd name="connsiteX4" fmla="*/ 0 w 12322175"/>
              <a:gd name="connsiteY4" fmla="*/ 13716000 h 13716000"/>
              <a:gd name="connsiteX0" fmla="*/ 0 w 12322175"/>
              <a:gd name="connsiteY0" fmla="*/ 13716000 h 13716000"/>
              <a:gd name="connsiteX1" fmla="*/ 3080544 w 12322175"/>
              <a:gd name="connsiteY1" fmla="*/ 0 h 13716000"/>
              <a:gd name="connsiteX2" fmla="*/ 12322175 w 12322175"/>
              <a:gd name="connsiteY2" fmla="*/ 0 h 13716000"/>
              <a:gd name="connsiteX3" fmla="*/ 12297652 w 12322175"/>
              <a:gd name="connsiteY3" fmla="*/ 13716000 h 13716000"/>
              <a:gd name="connsiteX4" fmla="*/ 0 w 12322175"/>
              <a:gd name="connsiteY4" fmla="*/ 13716000 h 13716000"/>
              <a:gd name="connsiteX0" fmla="*/ 0 w 12322175"/>
              <a:gd name="connsiteY0" fmla="*/ 13716000 h 13716000"/>
              <a:gd name="connsiteX1" fmla="*/ 5534986 w 12322175"/>
              <a:gd name="connsiteY1" fmla="*/ 0 h 13716000"/>
              <a:gd name="connsiteX2" fmla="*/ 12322175 w 12322175"/>
              <a:gd name="connsiteY2" fmla="*/ 0 h 13716000"/>
              <a:gd name="connsiteX3" fmla="*/ 12297652 w 12322175"/>
              <a:gd name="connsiteY3" fmla="*/ 13716000 h 13716000"/>
              <a:gd name="connsiteX4" fmla="*/ 0 w 12322175"/>
              <a:gd name="connsiteY4" fmla="*/ 13716000 h 13716000"/>
              <a:gd name="connsiteX0" fmla="*/ 0 w 12322175"/>
              <a:gd name="connsiteY0" fmla="*/ 13716000 h 13716000"/>
              <a:gd name="connsiteX1" fmla="*/ 8035997 w 12322175"/>
              <a:gd name="connsiteY1" fmla="*/ 0 h 13716000"/>
              <a:gd name="connsiteX2" fmla="*/ 12322175 w 12322175"/>
              <a:gd name="connsiteY2" fmla="*/ 0 h 13716000"/>
              <a:gd name="connsiteX3" fmla="*/ 12297652 w 12322175"/>
              <a:gd name="connsiteY3" fmla="*/ 13716000 h 13716000"/>
              <a:gd name="connsiteX4" fmla="*/ 0 w 12322175"/>
              <a:gd name="connsiteY4" fmla="*/ 13716000 h 13716000"/>
              <a:gd name="connsiteX0" fmla="*/ 0 w 10994053"/>
              <a:gd name="connsiteY0" fmla="*/ 13716000 h 13716000"/>
              <a:gd name="connsiteX1" fmla="*/ 6707875 w 10994053"/>
              <a:gd name="connsiteY1" fmla="*/ 0 h 13716000"/>
              <a:gd name="connsiteX2" fmla="*/ 10994053 w 10994053"/>
              <a:gd name="connsiteY2" fmla="*/ 0 h 13716000"/>
              <a:gd name="connsiteX3" fmla="*/ 10969530 w 10994053"/>
              <a:gd name="connsiteY3" fmla="*/ 13716000 h 13716000"/>
              <a:gd name="connsiteX4" fmla="*/ 0 w 10994053"/>
              <a:gd name="connsiteY4" fmla="*/ 13716000 h 13716000"/>
              <a:gd name="connsiteX0" fmla="*/ 0 w 10994053"/>
              <a:gd name="connsiteY0" fmla="*/ 13716000 h 13716000"/>
              <a:gd name="connsiteX1" fmla="*/ 6707875 w 10994053"/>
              <a:gd name="connsiteY1" fmla="*/ 0 h 13716000"/>
              <a:gd name="connsiteX2" fmla="*/ 10994053 w 10994053"/>
              <a:gd name="connsiteY2" fmla="*/ 0 h 13716000"/>
              <a:gd name="connsiteX3" fmla="*/ 10952282 w 10994053"/>
              <a:gd name="connsiteY3" fmla="*/ 13716000 h 13716000"/>
              <a:gd name="connsiteX4" fmla="*/ 0 w 10994053"/>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4053" h="13716000">
                <a:moveTo>
                  <a:pt x="0" y="13716000"/>
                </a:moveTo>
                <a:lnTo>
                  <a:pt x="6707875" y="0"/>
                </a:lnTo>
                <a:lnTo>
                  <a:pt x="10994053" y="0"/>
                </a:lnTo>
                <a:cubicBezTo>
                  <a:pt x="10985879" y="4572000"/>
                  <a:pt x="10960456" y="9144000"/>
                  <a:pt x="10952282" y="13716000"/>
                </a:cubicBezTo>
                <a:lnTo>
                  <a:pt x="0" y="13716000"/>
                </a:lnTo>
                <a:close/>
              </a:path>
            </a:pathLst>
          </a:custGeom>
        </p:spPr>
        <p:txBody>
          <a:bodyPr anchor="ctr">
            <a:normAutofit/>
          </a:bodyPr>
          <a:lstStyle>
            <a:lvl1pPr marL="0" indent="0" algn="r">
              <a:buNone/>
              <a:defRPr sz="2000"/>
            </a:lvl1pPr>
          </a:lstStyle>
          <a:p>
            <a:endParaRPr lang="en-US" dirty="0"/>
          </a:p>
        </p:txBody>
      </p:sp>
      <p:sp>
        <p:nvSpPr>
          <p:cNvPr id="8" name="Title 1">
            <a:extLst>
              <a:ext uri="{FF2B5EF4-FFF2-40B4-BE49-F238E27FC236}">
                <a16:creationId xmlns:a16="http://schemas.microsoft.com/office/drawing/2014/main" id="{8BB76064-842F-4E7C-9DB5-EB391E3B96FD}"/>
              </a:ext>
            </a:extLst>
          </p:cNvPr>
          <p:cNvSpPr>
            <a:spLocks noGrp="1"/>
          </p:cNvSpPr>
          <p:nvPr>
            <p:ph type="title"/>
          </p:nvPr>
        </p:nvSpPr>
        <p:spPr>
          <a:xfrm>
            <a:off x="480692" y="741506"/>
            <a:ext cx="8292372" cy="724988"/>
          </a:xfrm>
          <a:prstGeom prst="rect">
            <a:avLst/>
          </a:prstGeom>
        </p:spPr>
        <p:txBody>
          <a:bodyPr anchor="b"/>
          <a:lstStyle>
            <a:lvl1pPr>
              <a:lnSpc>
                <a:spcPct val="100000"/>
              </a:lnSpc>
              <a:defRPr sz="3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51FD8C5E-DB1C-4E2A-958B-0E597C5A5BAE}"/>
              </a:ext>
            </a:extLst>
          </p:cNvPr>
          <p:cNvSpPr>
            <a:spLocks noGrp="1"/>
          </p:cNvSpPr>
          <p:nvPr>
            <p:ph type="body" sz="quarter" idx="13" hasCustomPrompt="1"/>
          </p:nvPr>
        </p:nvSpPr>
        <p:spPr>
          <a:xfrm>
            <a:off x="486676" y="1471940"/>
            <a:ext cx="8286388" cy="438150"/>
          </a:xfrm>
        </p:spPr>
        <p:txBody>
          <a:bodyPr>
            <a:normAutofit/>
          </a:bodyPr>
          <a:lstStyle>
            <a:lvl1pPr marL="0" indent="0">
              <a:buNone/>
              <a:defRPr sz="20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a:t>
            </a:r>
          </a:p>
        </p:txBody>
      </p:sp>
      <p:sp>
        <p:nvSpPr>
          <p:cNvPr id="11" name="Content Placeholder 2">
            <a:extLst>
              <a:ext uri="{FF2B5EF4-FFF2-40B4-BE49-F238E27FC236}">
                <a16:creationId xmlns:a16="http://schemas.microsoft.com/office/drawing/2014/main" id="{A56C843D-97BD-428C-B738-F93A4DB0870E}"/>
              </a:ext>
            </a:extLst>
          </p:cNvPr>
          <p:cNvSpPr>
            <a:spLocks noGrp="1"/>
          </p:cNvSpPr>
          <p:nvPr>
            <p:ph sz="quarter" idx="20" hasCustomPrompt="1"/>
          </p:nvPr>
        </p:nvSpPr>
        <p:spPr>
          <a:xfrm>
            <a:off x="495301" y="2441275"/>
            <a:ext cx="6328193" cy="3623464"/>
          </a:xfrm>
        </p:spPr>
        <p:txBody>
          <a:bodyPr>
            <a:normAutofit/>
          </a:bodyPr>
          <a:lstStyle>
            <a:lvl1pPr marL="0" indent="0">
              <a:buNone/>
              <a:defRPr sz="1600" b="0" i="0">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15" name="Rectangle 9">
            <a:extLst>
              <a:ext uri="{FF2B5EF4-FFF2-40B4-BE49-F238E27FC236}">
                <a16:creationId xmlns:a16="http://schemas.microsoft.com/office/drawing/2014/main" id="{FA72D7AC-EA06-4686-82FE-35FBF970A7C5}"/>
              </a:ext>
            </a:extLst>
          </p:cNvPr>
          <p:cNvSpPr/>
          <p:nvPr userDrawn="1"/>
        </p:nvSpPr>
        <p:spPr>
          <a:xfrm>
            <a:off x="0" y="158262"/>
            <a:ext cx="336550" cy="283641"/>
          </a:xfrm>
          <a:custGeom>
            <a:avLst/>
            <a:gdLst>
              <a:gd name="connsiteX0" fmla="*/ 0 w 12192000"/>
              <a:gd name="connsiteY0" fmla="*/ 0 h 226590"/>
              <a:gd name="connsiteX1" fmla="*/ 12192000 w 12192000"/>
              <a:gd name="connsiteY1" fmla="*/ 0 h 226590"/>
              <a:gd name="connsiteX2" fmla="*/ 12192000 w 12192000"/>
              <a:gd name="connsiteY2" fmla="*/ 226590 h 226590"/>
              <a:gd name="connsiteX3" fmla="*/ 0 w 12192000"/>
              <a:gd name="connsiteY3" fmla="*/ 226590 h 226590"/>
              <a:gd name="connsiteX4" fmla="*/ 0 w 121920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0 w 12268200"/>
              <a:gd name="connsiteY3" fmla="*/ 226590 h 226590"/>
              <a:gd name="connsiteX4" fmla="*/ 0 w 122682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11887200 w 12268200"/>
              <a:gd name="connsiteY3" fmla="*/ 226590 h 226590"/>
              <a:gd name="connsiteX4" fmla="*/ 0 w 12268200"/>
              <a:gd name="connsiteY4" fmla="*/ 0 h 226590"/>
              <a:gd name="connsiteX0" fmla="*/ 104932 w 381000"/>
              <a:gd name="connsiteY0" fmla="*/ 0 h 241580"/>
              <a:gd name="connsiteX1" fmla="*/ 381000 w 381000"/>
              <a:gd name="connsiteY1" fmla="*/ 14990 h 241580"/>
              <a:gd name="connsiteX2" fmla="*/ 304800 w 381000"/>
              <a:gd name="connsiteY2" fmla="*/ 241580 h 241580"/>
              <a:gd name="connsiteX3" fmla="*/ 0 w 381000"/>
              <a:gd name="connsiteY3" fmla="*/ 241580 h 241580"/>
              <a:gd name="connsiteX4" fmla="*/ 104932 w 381000"/>
              <a:gd name="connsiteY4" fmla="*/ 0 h 241580"/>
              <a:gd name="connsiteX0" fmla="*/ 0 w 276068"/>
              <a:gd name="connsiteY0" fmla="*/ 0 h 264065"/>
              <a:gd name="connsiteX1" fmla="*/ 276068 w 276068"/>
              <a:gd name="connsiteY1" fmla="*/ 14990 h 264065"/>
              <a:gd name="connsiteX2" fmla="*/ 199868 w 276068"/>
              <a:gd name="connsiteY2" fmla="*/ 241580 h 264065"/>
              <a:gd name="connsiteX3" fmla="*/ 14990 w 276068"/>
              <a:gd name="connsiteY3" fmla="*/ 264065 h 264065"/>
              <a:gd name="connsiteX4" fmla="*/ 0 w 276068"/>
              <a:gd name="connsiteY4" fmla="*/ 0 h 264065"/>
              <a:gd name="connsiteX0" fmla="*/ 0 w 268573"/>
              <a:gd name="connsiteY0" fmla="*/ 7495 h 249075"/>
              <a:gd name="connsiteX1" fmla="*/ 268573 w 268573"/>
              <a:gd name="connsiteY1" fmla="*/ 0 h 249075"/>
              <a:gd name="connsiteX2" fmla="*/ 192373 w 268573"/>
              <a:gd name="connsiteY2" fmla="*/ 226590 h 249075"/>
              <a:gd name="connsiteX3" fmla="*/ 7495 w 268573"/>
              <a:gd name="connsiteY3" fmla="*/ 249075 h 249075"/>
              <a:gd name="connsiteX4" fmla="*/ 0 w 268573"/>
              <a:gd name="connsiteY4" fmla="*/ 7495 h 249075"/>
              <a:gd name="connsiteX0" fmla="*/ 0 w 268573"/>
              <a:gd name="connsiteY0" fmla="*/ 7495 h 226590"/>
              <a:gd name="connsiteX1" fmla="*/ 268573 w 268573"/>
              <a:gd name="connsiteY1" fmla="*/ 0 h 226590"/>
              <a:gd name="connsiteX2" fmla="*/ 192373 w 268573"/>
              <a:gd name="connsiteY2" fmla="*/ 226590 h 226590"/>
              <a:gd name="connsiteX3" fmla="*/ 4320 w 268573"/>
              <a:gd name="connsiteY3" fmla="*/ 223675 h 226590"/>
              <a:gd name="connsiteX4" fmla="*/ 0 w 268573"/>
              <a:gd name="connsiteY4" fmla="*/ 7495 h 226590"/>
              <a:gd name="connsiteX0" fmla="*/ 0 w 265398"/>
              <a:gd name="connsiteY0" fmla="*/ 1145 h 226590"/>
              <a:gd name="connsiteX1" fmla="*/ 265398 w 265398"/>
              <a:gd name="connsiteY1" fmla="*/ 0 h 226590"/>
              <a:gd name="connsiteX2" fmla="*/ 189198 w 265398"/>
              <a:gd name="connsiteY2" fmla="*/ 226590 h 226590"/>
              <a:gd name="connsiteX3" fmla="*/ 1145 w 265398"/>
              <a:gd name="connsiteY3" fmla="*/ 223675 h 226590"/>
              <a:gd name="connsiteX4" fmla="*/ 0 w 265398"/>
              <a:gd name="connsiteY4" fmla="*/ 1145 h 226590"/>
              <a:gd name="connsiteX0" fmla="*/ 0 w 265398"/>
              <a:gd name="connsiteY0" fmla="*/ 1145 h 229094"/>
              <a:gd name="connsiteX1" fmla="*/ 265398 w 265398"/>
              <a:gd name="connsiteY1" fmla="*/ 0 h 229094"/>
              <a:gd name="connsiteX2" fmla="*/ 174175 w 265398"/>
              <a:gd name="connsiteY2" fmla="*/ 229094 h 229094"/>
              <a:gd name="connsiteX3" fmla="*/ 1145 w 265398"/>
              <a:gd name="connsiteY3" fmla="*/ 223675 h 229094"/>
              <a:gd name="connsiteX4" fmla="*/ 0 w 265398"/>
              <a:gd name="connsiteY4" fmla="*/ 1145 h 229094"/>
              <a:gd name="connsiteX0" fmla="*/ 0 w 265398"/>
              <a:gd name="connsiteY0" fmla="*/ 1145 h 223675"/>
              <a:gd name="connsiteX1" fmla="*/ 265398 w 265398"/>
              <a:gd name="connsiteY1" fmla="*/ 0 h 223675"/>
              <a:gd name="connsiteX2" fmla="*/ 176679 w 265398"/>
              <a:gd name="connsiteY2" fmla="*/ 221583 h 223675"/>
              <a:gd name="connsiteX3" fmla="*/ 1145 w 265398"/>
              <a:gd name="connsiteY3" fmla="*/ 223675 h 223675"/>
              <a:gd name="connsiteX4" fmla="*/ 0 w 265398"/>
              <a:gd name="connsiteY4" fmla="*/ 1145 h 223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98" h="223675">
                <a:moveTo>
                  <a:pt x="0" y="1145"/>
                </a:moveTo>
                <a:lnTo>
                  <a:pt x="265398" y="0"/>
                </a:lnTo>
                <a:lnTo>
                  <a:pt x="176679" y="221583"/>
                </a:lnTo>
                <a:lnTo>
                  <a:pt x="1145" y="223675"/>
                </a:lnTo>
                <a:cubicBezTo>
                  <a:pt x="763" y="149498"/>
                  <a:pt x="382" y="75322"/>
                  <a:pt x="0" y="11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EACF80D5-3FD3-4629-A861-30ACDB8A5353}"/>
              </a:ext>
            </a:extLst>
          </p:cNvPr>
          <p:cNvCxnSpPr>
            <a:cxnSpLocks/>
          </p:cNvCxnSpPr>
          <p:nvPr userDrawn="1"/>
        </p:nvCxnSpPr>
        <p:spPr>
          <a:xfrm>
            <a:off x="941408" y="293077"/>
            <a:ext cx="8771935" cy="0"/>
          </a:xfrm>
          <a:prstGeom prst="line">
            <a:avLst/>
          </a:prstGeom>
        </p:spPr>
        <p:style>
          <a:lnRef idx="1">
            <a:schemeClr val="accent6"/>
          </a:lnRef>
          <a:fillRef idx="0">
            <a:schemeClr val="accent6"/>
          </a:fillRef>
          <a:effectRef idx="0">
            <a:schemeClr val="accent6"/>
          </a:effectRef>
          <a:fontRef idx="minor">
            <a:schemeClr val="tx1"/>
          </a:fontRef>
        </p:style>
      </p:cxnSp>
      <p:sp>
        <p:nvSpPr>
          <p:cNvPr id="20" name="TextBox 19">
            <a:extLst>
              <a:ext uri="{FF2B5EF4-FFF2-40B4-BE49-F238E27FC236}">
                <a16:creationId xmlns:a16="http://schemas.microsoft.com/office/drawing/2014/main" id="{043824D7-16C1-48EA-B2D7-70DF840A0363}"/>
              </a:ext>
            </a:extLst>
          </p:cNvPr>
          <p:cNvSpPr txBox="1"/>
          <p:nvPr userDrawn="1"/>
        </p:nvSpPr>
        <p:spPr>
          <a:xfrm>
            <a:off x="0" y="6547166"/>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
        <p:nvSpPr>
          <p:cNvPr id="4" name="TextBox 3">
            <a:extLst>
              <a:ext uri="{FF2B5EF4-FFF2-40B4-BE49-F238E27FC236}">
                <a16:creationId xmlns:a16="http://schemas.microsoft.com/office/drawing/2014/main" id="{0452942F-56B4-42C8-87A7-82157DD7A04C}"/>
              </a:ext>
            </a:extLst>
          </p:cNvPr>
          <p:cNvSpPr txBox="1"/>
          <p:nvPr userDrawn="1"/>
        </p:nvSpPr>
        <p:spPr>
          <a:xfrm>
            <a:off x="12560060" y="152369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64515883"/>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FB3343-5D24-3F44-8E41-CE77421D722F}"/>
              </a:ext>
            </a:extLst>
          </p:cNvPr>
          <p:cNvSpPr>
            <a:spLocks noGrp="1"/>
          </p:cNvSpPr>
          <p:nvPr>
            <p:ph type="body" idx="1"/>
          </p:nvPr>
        </p:nvSpPr>
        <p:spPr>
          <a:xfrm>
            <a:off x="495300" y="1889016"/>
            <a:ext cx="11163300" cy="43974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a:extLst>
              <a:ext uri="{FF2B5EF4-FFF2-40B4-BE49-F238E27FC236}">
                <a16:creationId xmlns:a16="http://schemas.microsoft.com/office/drawing/2014/main" id="{A19D8293-103E-DC40-9D2E-5FE6E4642B93}"/>
              </a:ext>
            </a:extLst>
          </p:cNvPr>
          <p:cNvSpPr>
            <a:spLocks noGrp="1"/>
          </p:cNvSpPr>
          <p:nvPr>
            <p:ph type="title"/>
          </p:nvPr>
        </p:nvSpPr>
        <p:spPr>
          <a:xfrm>
            <a:off x="495300" y="5507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71508585"/>
      </p:ext>
    </p:extLst>
  </p:cSld>
  <p:clrMap bg1="lt1" tx1="dk1" bg2="lt2" tx2="dk2" accent1="accent1" accent2="accent2" accent3="accent3" accent4="accent4" accent5="accent5" accent6="accent6" hlink="hlink" folHlink="folHlink"/>
  <p:sldLayoutIdLst>
    <p:sldLayoutId id="2147483649" r:id="rId1"/>
    <p:sldLayoutId id="2147483688" r:id="rId2"/>
    <p:sldLayoutId id="2147483683" r:id="rId3"/>
    <p:sldLayoutId id="2147483687" r:id="rId4"/>
    <p:sldLayoutId id="2147483662" r:id="rId5"/>
    <p:sldLayoutId id="2147483674" r:id="rId6"/>
    <p:sldLayoutId id="2147483675" r:id="rId7"/>
    <p:sldLayoutId id="2147483665" r:id="rId8"/>
    <p:sldLayoutId id="2147483691" r:id="rId9"/>
    <p:sldLayoutId id="2147483666" r:id="rId10"/>
    <p:sldLayoutId id="2147483667" r:id="rId11"/>
    <p:sldLayoutId id="2147483678" r:id="rId12"/>
    <p:sldLayoutId id="2147483685" r:id="rId13"/>
    <p:sldLayoutId id="2147483689" r:id="rId14"/>
    <p:sldLayoutId id="2147483672" r:id="rId15"/>
    <p:sldLayoutId id="2147483673" r:id="rId16"/>
    <p:sldLayoutId id="2147483664" r:id="rId17"/>
    <p:sldLayoutId id="2147483669" r:id="rId18"/>
    <p:sldLayoutId id="2147483681" r:id="rId19"/>
    <p:sldLayoutId id="2147483690" r:id="rId20"/>
    <p:sldLayoutId id="2147483651" r:id="rId21"/>
    <p:sldLayoutId id="2147483671" r:id="rId22"/>
    <p:sldLayoutId id="2147483650" r:id="rId23"/>
    <p:sldLayoutId id="2147483655" r:id="rId24"/>
    <p:sldLayoutId id="2147483677" r:id="rId25"/>
    <p:sldLayoutId id="2147483680" r:id="rId26"/>
    <p:sldLayoutId id="2147483679" r:id="rId27"/>
    <p:sldLayoutId id="2147483682" r:id="rId28"/>
    <p:sldLayoutId id="2147483684" r:id="rId29"/>
  </p:sldLayoutIdLst>
  <p:hf hdr="0" ftr="0" dt="0"/>
  <p:txStyles>
    <p:titleStyle>
      <a:lvl1pPr algn="l" defTabSz="914400" rtl="0" eaLnBrk="1" latinLnBrk="0" hangingPunct="1">
        <a:lnSpc>
          <a:spcPct val="10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12000"/>
        </a:lnSpc>
        <a:spcBef>
          <a:spcPts val="1000"/>
        </a:spcBef>
        <a:buClr>
          <a:schemeClr val="accent4"/>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80" userDrawn="1">
          <p15:clr>
            <a:srgbClr val="5ACBF0"/>
          </p15:clr>
        </p15:guide>
        <p15:guide id="2" pos="4272" userDrawn="1">
          <p15:clr>
            <a:srgbClr val="5ACBF0"/>
          </p15:clr>
        </p15:guide>
        <p15:guide id="3" pos="4200" userDrawn="1">
          <p15:clr>
            <a:srgbClr val="5ACBF0"/>
          </p15:clr>
        </p15:guide>
        <p15:guide id="4" pos="3840" userDrawn="1">
          <p15:clr>
            <a:srgbClr val="5ACBF0"/>
          </p15:clr>
        </p15:guide>
        <p15:guide id="5" pos="4992" userDrawn="1">
          <p15:clr>
            <a:srgbClr val="5ACBF0"/>
          </p15:clr>
        </p15:guide>
        <p15:guide id="6" pos="5040" userDrawn="1">
          <p15:clr>
            <a:srgbClr val="5ACBF0"/>
          </p15:clr>
        </p15:guide>
        <p15:guide id="7" pos="3408" userDrawn="1">
          <p15:clr>
            <a:srgbClr val="5ACBF0"/>
          </p15:clr>
        </p15:guide>
        <p15:guide id="8" pos="5784" userDrawn="1">
          <p15:clr>
            <a:srgbClr val="5ACBF0"/>
          </p15:clr>
        </p15:guide>
        <p15:guide id="9" pos="5856" userDrawn="1">
          <p15:clr>
            <a:srgbClr val="5ACBF0"/>
          </p15:clr>
        </p15:guide>
        <p15:guide id="10" pos="6576" userDrawn="1">
          <p15:clr>
            <a:srgbClr val="5ACBF0"/>
          </p15:clr>
        </p15:guide>
        <p15:guide id="11" pos="6648" userDrawn="1">
          <p15:clr>
            <a:srgbClr val="5ACBF0"/>
          </p15:clr>
        </p15:guide>
        <p15:guide id="12" pos="7344" userDrawn="1">
          <p15:clr>
            <a:srgbClr val="5ACBF0"/>
          </p15:clr>
        </p15:guide>
        <p15:guide id="13" pos="2688" userDrawn="1">
          <p15:clr>
            <a:srgbClr val="5ACBF0"/>
          </p15:clr>
        </p15:guide>
        <p15:guide id="14" pos="2616" userDrawn="1">
          <p15:clr>
            <a:srgbClr val="5ACBF0"/>
          </p15:clr>
        </p15:guide>
        <p15:guide id="15" pos="1896" userDrawn="1">
          <p15:clr>
            <a:srgbClr val="5ACBF0"/>
          </p15:clr>
        </p15:guide>
        <p15:guide id="16" pos="1824" userDrawn="1">
          <p15:clr>
            <a:srgbClr val="5ACBF0"/>
          </p15:clr>
        </p15:guide>
        <p15:guide id="17" pos="1104" userDrawn="1">
          <p15:clr>
            <a:srgbClr val="5ACBF0"/>
          </p15:clr>
        </p15:guide>
        <p15:guide id="18" pos="1032" userDrawn="1">
          <p15:clr>
            <a:srgbClr val="5ACBF0"/>
          </p15:clr>
        </p15:guide>
        <p15:guide id="19" pos="312" userDrawn="1">
          <p15:clr>
            <a:srgbClr val="5ACBF0"/>
          </p15:clr>
        </p15:guide>
        <p15:guide id="20" orient="horz" pos="336" userDrawn="1">
          <p15:clr>
            <a:srgbClr val="5ACBF0"/>
          </p15:clr>
        </p15:guide>
        <p15:guide id="21" orient="horz" pos="2160" userDrawn="1">
          <p15:clr>
            <a:srgbClr val="5ACBF0"/>
          </p15:clr>
        </p15:guide>
        <p15:guide id="22" orient="horz" pos="3960"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4933E-DADB-5841-AE71-4C548A86CA38}"/>
              </a:ext>
            </a:extLst>
          </p:cNvPr>
          <p:cNvSpPr>
            <a:spLocks noGrp="1"/>
          </p:cNvSpPr>
          <p:nvPr>
            <p:ph type="ctrTitle"/>
          </p:nvPr>
        </p:nvSpPr>
        <p:spPr>
          <a:xfrm>
            <a:off x="495299" y="226632"/>
            <a:ext cx="7435043" cy="3576681"/>
          </a:xfrm>
        </p:spPr>
        <p:txBody>
          <a:bodyPr>
            <a:normAutofit/>
          </a:bodyPr>
          <a:lstStyle/>
          <a:p>
            <a:r>
              <a:rPr lang="en-US" dirty="0"/>
              <a:t>Broker Compensation Disclosure Requirements under the CAA</a:t>
            </a:r>
          </a:p>
        </p:txBody>
      </p:sp>
      <p:sp>
        <p:nvSpPr>
          <p:cNvPr id="3" name="Subtitle 2">
            <a:extLst>
              <a:ext uri="{FF2B5EF4-FFF2-40B4-BE49-F238E27FC236}">
                <a16:creationId xmlns:a16="http://schemas.microsoft.com/office/drawing/2014/main" id="{FC8BA969-DD54-4144-BF65-CCD7FBB2423D}"/>
              </a:ext>
            </a:extLst>
          </p:cNvPr>
          <p:cNvSpPr>
            <a:spLocks noGrp="1"/>
          </p:cNvSpPr>
          <p:nvPr>
            <p:ph type="subTitle" idx="1"/>
          </p:nvPr>
        </p:nvSpPr>
        <p:spPr>
          <a:xfrm>
            <a:off x="526382" y="5819631"/>
            <a:ext cx="5600700" cy="831785"/>
          </a:xfrm>
        </p:spPr>
        <p:txBody>
          <a:bodyPr>
            <a:normAutofit/>
          </a:bodyPr>
          <a:lstStyle/>
          <a:p>
            <a:r>
              <a:rPr lang="en-US" i="1" dirty="0">
                <a:solidFill>
                  <a:schemeClr val="bg1"/>
                </a:solidFill>
              </a:rPr>
              <a:t>The information provided is true and accurate as of  [today]. We are still awaiting further guidance.</a:t>
            </a:r>
          </a:p>
        </p:txBody>
      </p:sp>
      <p:sp>
        <p:nvSpPr>
          <p:cNvPr id="4" name="Subtitle 2">
            <a:extLst>
              <a:ext uri="{FF2B5EF4-FFF2-40B4-BE49-F238E27FC236}">
                <a16:creationId xmlns:a16="http://schemas.microsoft.com/office/drawing/2014/main" id="{03FCF280-C054-4F50-8FEA-103816B45D66}"/>
              </a:ext>
            </a:extLst>
          </p:cNvPr>
          <p:cNvSpPr txBox="1">
            <a:spLocks/>
          </p:cNvSpPr>
          <p:nvPr/>
        </p:nvSpPr>
        <p:spPr>
          <a:xfrm>
            <a:off x="526382" y="3812418"/>
            <a:ext cx="5600700" cy="421482"/>
          </a:xfrm>
          <a:prstGeom prst="rect">
            <a:avLst/>
          </a:prstGeom>
        </p:spPr>
        <p:txBody>
          <a:bodyPr vert="horz" lIns="91440" tIns="45720" rIns="91440" bIns="45720" rtlCol="0" anchor="t">
            <a:normAutofit fontScale="92500"/>
          </a:bodyPr>
          <a:lstStyle>
            <a:lvl1pPr marL="0" indent="0" algn="l" defTabSz="914400" rtl="0" eaLnBrk="1" latinLnBrk="0" hangingPunct="1">
              <a:lnSpc>
                <a:spcPct val="112000"/>
              </a:lnSpc>
              <a:spcBef>
                <a:spcPts val="1000"/>
              </a:spcBef>
              <a:buClr>
                <a:schemeClr val="accent4"/>
              </a:buClr>
              <a:buFont typeface="Arial" panose="020B0604020202020204" pitchFamily="34" charset="0"/>
              <a:buNone/>
              <a:defRPr sz="1600" kern="1200">
                <a:solidFill>
                  <a:schemeClr val="accent3"/>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12000"/>
              </a:lnSpc>
              <a:spcBef>
                <a:spcPts val="500"/>
              </a:spcBef>
              <a:buClr>
                <a:schemeClr val="accent4"/>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12000"/>
              </a:lnSpc>
              <a:spcBef>
                <a:spcPts val="500"/>
              </a:spcBef>
              <a:buClr>
                <a:schemeClr val="accent4"/>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12000"/>
              </a:lnSpc>
              <a:spcBef>
                <a:spcPts val="500"/>
              </a:spcBef>
              <a:buClr>
                <a:schemeClr val="accent4"/>
              </a:buClr>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12000"/>
              </a:lnSpc>
              <a:spcBef>
                <a:spcPts val="500"/>
              </a:spcBef>
              <a:buClr>
                <a:schemeClr val="accent4"/>
              </a:buClr>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For contracts executed or renewed on/after December 27, 2021</a:t>
            </a:r>
          </a:p>
        </p:txBody>
      </p:sp>
    </p:spTree>
    <p:extLst>
      <p:ext uri="{BB962C8B-B14F-4D97-AF65-F5344CB8AC3E}">
        <p14:creationId xmlns:p14="http://schemas.microsoft.com/office/powerpoint/2010/main" val="2956953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6D0A54A-9B6A-D04A-B26A-5EEF3913844A}"/>
              </a:ext>
            </a:extLst>
          </p:cNvPr>
          <p:cNvSpPr>
            <a:spLocks noGrp="1"/>
          </p:cNvSpPr>
          <p:nvPr>
            <p:ph type="title"/>
          </p:nvPr>
        </p:nvSpPr>
        <p:spPr>
          <a:xfrm>
            <a:off x="480691" y="741506"/>
            <a:ext cx="11546358" cy="724988"/>
          </a:xfrm>
        </p:spPr>
        <p:txBody>
          <a:bodyPr>
            <a:normAutofit/>
          </a:bodyPr>
          <a:lstStyle/>
          <a:p>
            <a:r>
              <a:rPr lang="en-US" sz="2800" dirty="0"/>
              <a:t>The Consolidated Appropriations Act (CAA)</a:t>
            </a:r>
          </a:p>
        </p:txBody>
      </p:sp>
      <p:sp>
        <p:nvSpPr>
          <p:cNvPr id="6" name="Content Placeholder 5">
            <a:extLst>
              <a:ext uri="{FF2B5EF4-FFF2-40B4-BE49-F238E27FC236}">
                <a16:creationId xmlns:a16="http://schemas.microsoft.com/office/drawing/2014/main" id="{AC50FF3A-FBE2-194D-A231-F669325499FD}"/>
              </a:ext>
            </a:extLst>
          </p:cNvPr>
          <p:cNvSpPr>
            <a:spLocks noGrp="1"/>
          </p:cNvSpPr>
          <p:nvPr>
            <p:ph sz="quarter" idx="20"/>
          </p:nvPr>
        </p:nvSpPr>
        <p:spPr>
          <a:xfrm>
            <a:off x="495299" y="2060028"/>
            <a:ext cx="10999185" cy="4174716"/>
          </a:xfrm>
        </p:spPr>
        <p:txBody>
          <a:bodyPr>
            <a:normAutofit lnSpcReduction="10000"/>
          </a:bodyPr>
          <a:lstStyle/>
          <a:p>
            <a:pPr lvl="0">
              <a:spcAft>
                <a:spcPts val="1200"/>
              </a:spcAft>
              <a:buClr>
                <a:srgbClr val="3778A2"/>
              </a:buClr>
            </a:pPr>
            <a:r>
              <a:rPr lang="en-US" dirty="0">
                <a:solidFill>
                  <a:srgbClr val="002B49"/>
                </a:solidFill>
              </a:rPr>
              <a:t>The Consolidated Appropriations Act, 2021 (CAA) amended ERISA to provide that no contract or arrangement for services between a “covered plan” and a “covered service provider”, and no extension or renewal of such a contract or arrangement, is reasonable unless certain disclosure requirements are met.</a:t>
            </a:r>
          </a:p>
          <a:p>
            <a:pPr lvl="0">
              <a:spcAft>
                <a:spcPts val="1200"/>
              </a:spcAft>
              <a:buClr>
                <a:srgbClr val="3778A2"/>
              </a:buClr>
            </a:pPr>
            <a:r>
              <a:rPr lang="en-US" dirty="0">
                <a:solidFill>
                  <a:srgbClr val="002B49"/>
                </a:solidFill>
              </a:rPr>
              <a:t>This applies to group health plans (other than QSEHRA’s) and includes both self-insured and fully-insured plans. Also, applicable to dental, vision, HRA, FSA, EAP and certain wellness programs.</a:t>
            </a:r>
          </a:p>
          <a:p>
            <a:pPr lvl="0">
              <a:spcAft>
                <a:spcPts val="1200"/>
              </a:spcAft>
              <a:buClr>
                <a:srgbClr val="3778A2"/>
              </a:buClr>
            </a:pPr>
            <a:r>
              <a:rPr lang="en-US" dirty="0">
                <a:solidFill>
                  <a:srgbClr val="002B49"/>
                </a:solidFill>
              </a:rPr>
              <a:t>The CAA and No Surprises Act is an effort for more transparency in health care, which is part of a larger legislation that expands on ERISA section 408(b).</a:t>
            </a:r>
          </a:p>
          <a:p>
            <a:pPr lvl="0">
              <a:buClr>
                <a:srgbClr val="3778A2"/>
              </a:buClr>
            </a:pPr>
            <a:endParaRPr lang="en-US" dirty="0">
              <a:solidFill>
                <a:srgbClr val="002B49"/>
              </a:solidFill>
            </a:endParaRPr>
          </a:p>
          <a:p>
            <a:pPr lvl="0">
              <a:buClr>
                <a:srgbClr val="3778A2"/>
              </a:buClr>
            </a:pPr>
            <a:r>
              <a:rPr lang="en-US" dirty="0">
                <a:solidFill>
                  <a:srgbClr val="002B49"/>
                </a:solidFill>
              </a:rPr>
              <a:t>A “</a:t>
            </a:r>
            <a:r>
              <a:rPr lang="en-US" b="1" dirty="0">
                <a:solidFill>
                  <a:srgbClr val="002B49"/>
                </a:solidFill>
              </a:rPr>
              <a:t>covered plan</a:t>
            </a:r>
            <a:r>
              <a:rPr lang="en-US" dirty="0">
                <a:solidFill>
                  <a:srgbClr val="002B49"/>
                </a:solidFill>
              </a:rPr>
              <a:t>” includes employee welfare benefit plans to the extent the plan provides medical care to employees or their dependents directly or through insurance, reimbursement, or otherwise. </a:t>
            </a:r>
          </a:p>
          <a:p>
            <a:pPr lvl="0">
              <a:buClr>
                <a:srgbClr val="3778A2"/>
              </a:buClr>
            </a:pPr>
            <a:r>
              <a:rPr lang="en-US" dirty="0">
                <a:solidFill>
                  <a:srgbClr val="002B49"/>
                </a:solidFill>
              </a:rPr>
              <a:t>A “ </a:t>
            </a:r>
            <a:r>
              <a:rPr lang="en-US" b="1" dirty="0">
                <a:solidFill>
                  <a:srgbClr val="002B49"/>
                </a:solidFill>
              </a:rPr>
              <a:t>covered service provider</a:t>
            </a:r>
            <a:r>
              <a:rPr lang="en-US" dirty="0">
                <a:solidFill>
                  <a:srgbClr val="002B49"/>
                </a:solidFill>
              </a:rPr>
              <a:t>” is one who contracts with a “covered plan” and provides brokerage or consulting services.</a:t>
            </a:r>
          </a:p>
        </p:txBody>
      </p:sp>
      <p:sp>
        <p:nvSpPr>
          <p:cNvPr id="4" name="Text Placeholder 1">
            <a:extLst>
              <a:ext uri="{FF2B5EF4-FFF2-40B4-BE49-F238E27FC236}">
                <a16:creationId xmlns:a16="http://schemas.microsoft.com/office/drawing/2014/main" id="{AF216A95-F6A9-457E-9FEF-D1B6B96A1566}"/>
              </a:ext>
            </a:extLst>
          </p:cNvPr>
          <p:cNvSpPr txBox="1">
            <a:spLocks/>
          </p:cNvSpPr>
          <p:nvPr/>
        </p:nvSpPr>
        <p:spPr>
          <a:xfrm>
            <a:off x="486676" y="1471940"/>
            <a:ext cx="10330849" cy="438150"/>
          </a:xfrm>
          <a:prstGeom prst="rect">
            <a:avLst/>
          </a:prstGeom>
        </p:spPr>
        <p:txBody>
          <a:bodyPr/>
          <a:lstStyle>
            <a:lvl1pPr marL="228600" indent="-228600" algn="l" defTabSz="914400" rtl="0" eaLnBrk="1" latinLnBrk="0" hangingPunct="1">
              <a:lnSpc>
                <a:spcPct val="112000"/>
              </a:lnSpc>
              <a:spcBef>
                <a:spcPts val="1000"/>
              </a:spcBef>
              <a:buClr>
                <a:schemeClr val="accent4"/>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accent4"/>
                </a:solidFill>
              </a:rPr>
              <a:t>No Surprises Act</a:t>
            </a:r>
          </a:p>
        </p:txBody>
      </p:sp>
    </p:spTree>
    <p:extLst>
      <p:ext uri="{BB962C8B-B14F-4D97-AF65-F5344CB8AC3E}">
        <p14:creationId xmlns:p14="http://schemas.microsoft.com/office/powerpoint/2010/main" val="2414242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6D0A54A-9B6A-D04A-B26A-5EEF3913844A}"/>
              </a:ext>
            </a:extLst>
          </p:cNvPr>
          <p:cNvSpPr>
            <a:spLocks noGrp="1"/>
          </p:cNvSpPr>
          <p:nvPr>
            <p:ph type="title"/>
          </p:nvPr>
        </p:nvSpPr>
        <p:spPr>
          <a:xfrm>
            <a:off x="480693" y="901001"/>
            <a:ext cx="8588880" cy="1034131"/>
          </a:xfrm>
        </p:spPr>
        <p:txBody>
          <a:bodyPr>
            <a:normAutofit/>
          </a:bodyPr>
          <a:lstStyle/>
          <a:p>
            <a:r>
              <a:rPr lang="en-US" sz="2800" dirty="0"/>
              <a:t>What are the Compensation Disclosure Requirements</a:t>
            </a:r>
          </a:p>
        </p:txBody>
      </p:sp>
      <p:sp>
        <p:nvSpPr>
          <p:cNvPr id="2" name="Text Placeholder 1">
            <a:extLst>
              <a:ext uri="{FF2B5EF4-FFF2-40B4-BE49-F238E27FC236}">
                <a16:creationId xmlns:a16="http://schemas.microsoft.com/office/drawing/2014/main" id="{C7873F53-9227-4EEF-9294-E1DBE1D85800}"/>
              </a:ext>
            </a:extLst>
          </p:cNvPr>
          <p:cNvSpPr>
            <a:spLocks noGrp="1"/>
          </p:cNvSpPr>
          <p:nvPr>
            <p:ph type="body" sz="quarter" idx="13"/>
          </p:nvPr>
        </p:nvSpPr>
        <p:spPr>
          <a:xfrm>
            <a:off x="486676" y="1997833"/>
            <a:ext cx="10330849" cy="438150"/>
          </a:xfrm>
        </p:spPr>
        <p:txBody>
          <a:bodyPr>
            <a:normAutofit/>
          </a:bodyPr>
          <a:lstStyle/>
          <a:p>
            <a:pPr marL="0" indent="0">
              <a:buNone/>
            </a:pPr>
            <a:r>
              <a:rPr lang="en-US" sz="1800" b="1" dirty="0">
                <a:solidFill>
                  <a:schemeClr val="accent4"/>
                </a:solidFill>
              </a:rPr>
              <a:t>ERISA Section 408(b)(2) Group Health Plan Service Provider Disclosures</a:t>
            </a:r>
          </a:p>
        </p:txBody>
      </p:sp>
      <p:sp>
        <p:nvSpPr>
          <p:cNvPr id="9" name="Content Placeholder 6">
            <a:extLst>
              <a:ext uri="{FF2B5EF4-FFF2-40B4-BE49-F238E27FC236}">
                <a16:creationId xmlns:a16="http://schemas.microsoft.com/office/drawing/2014/main" id="{FED57BF9-152B-44E2-BD01-3B136264DBD8}"/>
              </a:ext>
            </a:extLst>
          </p:cNvPr>
          <p:cNvSpPr>
            <a:spLocks noGrp="1"/>
          </p:cNvSpPr>
          <p:nvPr>
            <p:ph sz="quarter" idx="20"/>
          </p:nvPr>
        </p:nvSpPr>
        <p:spPr>
          <a:xfrm>
            <a:off x="493056" y="2832907"/>
            <a:ext cx="7311242" cy="3692156"/>
          </a:xfrm>
        </p:spPr>
        <p:txBody>
          <a:bodyPr>
            <a:normAutofit/>
          </a:bodyPr>
          <a:lstStyle/>
          <a:p>
            <a:r>
              <a:rPr lang="en-US" dirty="0"/>
              <a:t>The new law requires all brokers/consultants to disclose our compensation, both direct and indirect, to all ERISA group health plans if we expect to receive at least $1,000 in compensation over the course of the plan year.</a:t>
            </a:r>
          </a:p>
          <a:p>
            <a:r>
              <a:rPr lang="en-US" dirty="0"/>
              <a:t>You can use this information to ensure compensation received is reasonable for the services you are being provided.</a:t>
            </a:r>
          </a:p>
          <a:p>
            <a:endParaRPr lang="en-US" dirty="0"/>
          </a:p>
          <a:p>
            <a:r>
              <a:rPr lang="en-US" dirty="0"/>
              <a:t>This new law takes effect for any contract executed or renewed on/after </a:t>
            </a:r>
          </a:p>
          <a:p>
            <a:pPr>
              <a:spcBef>
                <a:spcPts val="0"/>
              </a:spcBef>
            </a:pPr>
            <a:r>
              <a:rPr lang="en-US" dirty="0"/>
              <a:t>December 27, 2021. </a:t>
            </a:r>
          </a:p>
        </p:txBody>
      </p:sp>
      <p:sp>
        <p:nvSpPr>
          <p:cNvPr id="4" name="Freeform 33">
            <a:extLst>
              <a:ext uri="{FF2B5EF4-FFF2-40B4-BE49-F238E27FC236}">
                <a16:creationId xmlns:a16="http://schemas.microsoft.com/office/drawing/2014/main" id="{92B39EB9-E0EF-4649-85F2-5D37350573D9}"/>
              </a:ext>
            </a:extLst>
          </p:cNvPr>
          <p:cNvSpPr/>
          <p:nvPr/>
        </p:nvSpPr>
        <p:spPr>
          <a:xfrm>
            <a:off x="6450569" y="-15778"/>
            <a:ext cx="5781689" cy="6873778"/>
          </a:xfrm>
          <a:custGeom>
            <a:avLst/>
            <a:gdLst>
              <a:gd name="connsiteX0" fmla="*/ 5410200 w 5410200"/>
              <a:gd name="connsiteY0" fmla="*/ 10886 h 6019800"/>
              <a:gd name="connsiteX1" fmla="*/ 5410200 w 5410200"/>
              <a:gd name="connsiteY1" fmla="*/ 4386943 h 6019800"/>
              <a:gd name="connsiteX2" fmla="*/ 4582886 w 5410200"/>
              <a:gd name="connsiteY2" fmla="*/ 6019800 h 6019800"/>
              <a:gd name="connsiteX3" fmla="*/ 0 w 5410200"/>
              <a:gd name="connsiteY3" fmla="*/ 6008915 h 6019800"/>
              <a:gd name="connsiteX4" fmla="*/ 0 w 5410200"/>
              <a:gd name="connsiteY4" fmla="*/ 0 h 6019800"/>
              <a:gd name="connsiteX5" fmla="*/ 5410200 w 5410200"/>
              <a:gd name="connsiteY5" fmla="*/ 10886 h 6019800"/>
              <a:gd name="connsiteX0" fmla="*/ 5388428 w 5410200"/>
              <a:gd name="connsiteY0" fmla="*/ 21771 h 6019800"/>
              <a:gd name="connsiteX1" fmla="*/ 5410200 w 5410200"/>
              <a:gd name="connsiteY1" fmla="*/ 4386943 h 6019800"/>
              <a:gd name="connsiteX2" fmla="*/ 4582886 w 5410200"/>
              <a:gd name="connsiteY2" fmla="*/ 6019800 h 6019800"/>
              <a:gd name="connsiteX3" fmla="*/ 0 w 5410200"/>
              <a:gd name="connsiteY3" fmla="*/ 6008915 h 6019800"/>
              <a:gd name="connsiteX4" fmla="*/ 0 w 5410200"/>
              <a:gd name="connsiteY4" fmla="*/ 0 h 6019800"/>
              <a:gd name="connsiteX5" fmla="*/ 5388428 w 5410200"/>
              <a:gd name="connsiteY5" fmla="*/ 21771 h 6019800"/>
              <a:gd name="connsiteX0" fmla="*/ 5399314 w 5421086"/>
              <a:gd name="connsiteY0" fmla="*/ 10886 h 6008915"/>
              <a:gd name="connsiteX1" fmla="*/ 5421086 w 5421086"/>
              <a:gd name="connsiteY1" fmla="*/ 4376058 h 6008915"/>
              <a:gd name="connsiteX2" fmla="*/ 4593772 w 5421086"/>
              <a:gd name="connsiteY2" fmla="*/ 6008915 h 6008915"/>
              <a:gd name="connsiteX3" fmla="*/ 10886 w 5421086"/>
              <a:gd name="connsiteY3" fmla="*/ 5998030 h 6008915"/>
              <a:gd name="connsiteX4" fmla="*/ 0 w 5421086"/>
              <a:gd name="connsiteY4" fmla="*/ 0 h 6008915"/>
              <a:gd name="connsiteX5" fmla="*/ 5399314 w 5421086"/>
              <a:gd name="connsiteY5" fmla="*/ 10886 h 6008915"/>
              <a:gd name="connsiteX0" fmla="*/ 5399314 w 5421086"/>
              <a:gd name="connsiteY0" fmla="*/ 0 h 5998029"/>
              <a:gd name="connsiteX1" fmla="*/ 5421086 w 5421086"/>
              <a:gd name="connsiteY1" fmla="*/ 4365172 h 5998029"/>
              <a:gd name="connsiteX2" fmla="*/ 4593772 w 5421086"/>
              <a:gd name="connsiteY2" fmla="*/ 5998029 h 5998029"/>
              <a:gd name="connsiteX3" fmla="*/ 10886 w 5421086"/>
              <a:gd name="connsiteY3" fmla="*/ 5987144 h 5998029"/>
              <a:gd name="connsiteX4" fmla="*/ 0 w 5421086"/>
              <a:gd name="connsiteY4" fmla="*/ 17914 h 5998029"/>
              <a:gd name="connsiteX5" fmla="*/ 5399314 w 5421086"/>
              <a:gd name="connsiteY5" fmla="*/ 0 h 5998029"/>
              <a:gd name="connsiteX0" fmla="*/ 5399314 w 5421086"/>
              <a:gd name="connsiteY0" fmla="*/ 3686 h 5980115"/>
              <a:gd name="connsiteX1" fmla="*/ 5421086 w 5421086"/>
              <a:gd name="connsiteY1" fmla="*/ 4347258 h 5980115"/>
              <a:gd name="connsiteX2" fmla="*/ 4593772 w 5421086"/>
              <a:gd name="connsiteY2" fmla="*/ 5980115 h 5980115"/>
              <a:gd name="connsiteX3" fmla="*/ 10886 w 5421086"/>
              <a:gd name="connsiteY3" fmla="*/ 5969230 h 5980115"/>
              <a:gd name="connsiteX4" fmla="*/ 0 w 5421086"/>
              <a:gd name="connsiteY4" fmla="*/ 0 h 5980115"/>
              <a:gd name="connsiteX5" fmla="*/ 5399314 w 5421086"/>
              <a:gd name="connsiteY5" fmla="*/ 3686 h 5980115"/>
              <a:gd name="connsiteX0" fmla="*/ 5388437 w 5410209"/>
              <a:gd name="connsiteY0" fmla="*/ 884220 h 6860649"/>
              <a:gd name="connsiteX1" fmla="*/ 5410209 w 5410209"/>
              <a:gd name="connsiteY1" fmla="*/ 5227792 h 6860649"/>
              <a:gd name="connsiteX2" fmla="*/ 4582895 w 5410209"/>
              <a:gd name="connsiteY2" fmla="*/ 6860649 h 6860649"/>
              <a:gd name="connsiteX3" fmla="*/ 9 w 5410209"/>
              <a:gd name="connsiteY3" fmla="*/ 6849764 h 6860649"/>
              <a:gd name="connsiteX4" fmla="*/ 1129301 w 5410209"/>
              <a:gd name="connsiteY4" fmla="*/ 0 h 6860649"/>
              <a:gd name="connsiteX5" fmla="*/ 5388437 w 5410209"/>
              <a:gd name="connsiteY5" fmla="*/ 884220 h 6860649"/>
              <a:gd name="connsiteX0" fmla="*/ 5399726 w 5410209"/>
              <a:gd name="connsiteY0" fmla="*/ 3687 h 6860649"/>
              <a:gd name="connsiteX1" fmla="*/ 5410209 w 5410209"/>
              <a:gd name="connsiteY1" fmla="*/ 5227792 h 6860649"/>
              <a:gd name="connsiteX2" fmla="*/ 4582895 w 5410209"/>
              <a:gd name="connsiteY2" fmla="*/ 6860649 h 6860649"/>
              <a:gd name="connsiteX3" fmla="*/ 9 w 5410209"/>
              <a:gd name="connsiteY3" fmla="*/ 6849764 h 6860649"/>
              <a:gd name="connsiteX4" fmla="*/ 1129301 w 5410209"/>
              <a:gd name="connsiteY4" fmla="*/ 0 h 6860649"/>
              <a:gd name="connsiteX5" fmla="*/ 5399726 w 5410209"/>
              <a:gd name="connsiteY5" fmla="*/ 3687 h 6860649"/>
              <a:gd name="connsiteX0" fmla="*/ 4282582 w 4293065"/>
              <a:gd name="connsiteY0" fmla="*/ 3687 h 6872341"/>
              <a:gd name="connsiteX1" fmla="*/ 4293065 w 4293065"/>
              <a:gd name="connsiteY1" fmla="*/ 5227792 h 6872341"/>
              <a:gd name="connsiteX2" fmla="*/ 3465751 w 4293065"/>
              <a:gd name="connsiteY2" fmla="*/ 6860649 h 6872341"/>
              <a:gd name="connsiteX3" fmla="*/ 465 w 4293065"/>
              <a:gd name="connsiteY3" fmla="*/ 6872341 h 6872341"/>
              <a:gd name="connsiteX4" fmla="*/ 12157 w 4293065"/>
              <a:gd name="connsiteY4" fmla="*/ 0 h 6872341"/>
              <a:gd name="connsiteX5" fmla="*/ 4282582 w 4293065"/>
              <a:gd name="connsiteY5" fmla="*/ 3687 h 6872341"/>
              <a:gd name="connsiteX0" fmla="*/ 4270425 w 4280908"/>
              <a:gd name="connsiteY0" fmla="*/ 3687 h 6872341"/>
              <a:gd name="connsiteX1" fmla="*/ 4280908 w 4280908"/>
              <a:gd name="connsiteY1" fmla="*/ 5227792 h 6872341"/>
              <a:gd name="connsiteX2" fmla="*/ 3453594 w 4280908"/>
              <a:gd name="connsiteY2" fmla="*/ 6860649 h 6872341"/>
              <a:gd name="connsiteX3" fmla="*/ 225375 w 4280908"/>
              <a:gd name="connsiteY3" fmla="*/ 6872341 h 6872341"/>
              <a:gd name="connsiteX4" fmla="*/ 0 w 4280908"/>
              <a:gd name="connsiteY4" fmla="*/ 0 h 6872341"/>
              <a:gd name="connsiteX5" fmla="*/ 4270425 w 4280908"/>
              <a:gd name="connsiteY5" fmla="*/ 3687 h 6872341"/>
              <a:gd name="connsiteX0" fmla="*/ 4055936 w 4066419"/>
              <a:gd name="connsiteY0" fmla="*/ 3687 h 6872341"/>
              <a:gd name="connsiteX1" fmla="*/ 4066419 w 4066419"/>
              <a:gd name="connsiteY1" fmla="*/ 5227792 h 6872341"/>
              <a:gd name="connsiteX2" fmla="*/ 3239105 w 4066419"/>
              <a:gd name="connsiteY2" fmla="*/ 6860649 h 6872341"/>
              <a:gd name="connsiteX3" fmla="*/ 10886 w 4066419"/>
              <a:gd name="connsiteY3" fmla="*/ 6872341 h 6872341"/>
              <a:gd name="connsiteX4" fmla="*/ 0 w 4066419"/>
              <a:gd name="connsiteY4" fmla="*/ 0 h 6872341"/>
              <a:gd name="connsiteX5" fmla="*/ 4055936 w 4066419"/>
              <a:gd name="connsiteY5" fmla="*/ 3687 h 6872341"/>
              <a:gd name="connsiteX0" fmla="*/ 4045054 w 4055537"/>
              <a:gd name="connsiteY0" fmla="*/ 0 h 6868654"/>
              <a:gd name="connsiteX1" fmla="*/ 4055537 w 4055537"/>
              <a:gd name="connsiteY1" fmla="*/ 5224105 h 6868654"/>
              <a:gd name="connsiteX2" fmla="*/ 3228223 w 4055537"/>
              <a:gd name="connsiteY2" fmla="*/ 6856962 h 6868654"/>
              <a:gd name="connsiteX3" fmla="*/ 4 w 4055537"/>
              <a:gd name="connsiteY3" fmla="*/ 6868654 h 6868654"/>
              <a:gd name="connsiteX4" fmla="*/ 2517829 w 4055537"/>
              <a:gd name="connsiteY4" fmla="*/ 30180 h 6868654"/>
              <a:gd name="connsiteX5" fmla="*/ 4045054 w 4055537"/>
              <a:gd name="connsiteY5" fmla="*/ 0 h 6868654"/>
              <a:gd name="connsiteX0" fmla="*/ 4045056 w 4055539"/>
              <a:gd name="connsiteY0" fmla="*/ 0 h 6868654"/>
              <a:gd name="connsiteX1" fmla="*/ 4055539 w 4055539"/>
              <a:gd name="connsiteY1" fmla="*/ 5224105 h 6868654"/>
              <a:gd name="connsiteX2" fmla="*/ 3228225 w 4055539"/>
              <a:gd name="connsiteY2" fmla="*/ 6856962 h 6868654"/>
              <a:gd name="connsiteX3" fmla="*/ 6 w 4055539"/>
              <a:gd name="connsiteY3" fmla="*/ 6868654 h 6868654"/>
              <a:gd name="connsiteX4" fmla="*/ 2517831 w 4055539"/>
              <a:gd name="connsiteY4" fmla="*/ 30180 h 6868654"/>
              <a:gd name="connsiteX5" fmla="*/ 4045056 w 4055539"/>
              <a:gd name="connsiteY5" fmla="*/ 0 h 6868654"/>
              <a:gd name="connsiteX0" fmla="*/ 4903010 w 4913493"/>
              <a:gd name="connsiteY0" fmla="*/ 0 h 6868654"/>
              <a:gd name="connsiteX1" fmla="*/ 4913493 w 4913493"/>
              <a:gd name="connsiteY1" fmla="*/ 5224105 h 6868654"/>
              <a:gd name="connsiteX2" fmla="*/ 4086179 w 4913493"/>
              <a:gd name="connsiteY2" fmla="*/ 6856962 h 6868654"/>
              <a:gd name="connsiteX3" fmla="*/ 4 w 4913493"/>
              <a:gd name="connsiteY3" fmla="*/ 6868654 h 6868654"/>
              <a:gd name="connsiteX4" fmla="*/ 3375785 w 4913493"/>
              <a:gd name="connsiteY4" fmla="*/ 30180 h 6868654"/>
              <a:gd name="connsiteX5" fmla="*/ 4903010 w 4913493"/>
              <a:gd name="connsiteY5" fmla="*/ 0 h 6868654"/>
              <a:gd name="connsiteX0" fmla="*/ 4903006 w 4913489"/>
              <a:gd name="connsiteY0" fmla="*/ 0 h 6868654"/>
              <a:gd name="connsiteX1" fmla="*/ 4913489 w 4913489"/>
              <a:gd name="connsiteY1" fmla="*/ 5224105 h 6868654"/>
              <a:gd name="connsiteX2" fmla="*/ 4086175 w 4913489"/>
              <a:gd name="connsiteY2" fmla="*/ 6856962 h 6868654"/>
              <a:gd name="connsiteX3" fmla="*/ 0 w 4913489"/>
              <a:gd name="connsiteY3" fmla="*/ 6868654 h 6868654"/>
              <a:gd name="connsiteX4" fmla="*/ 3375781 w 4913489"/>
              <a:gd name="connsiteY4" fmla="*/ 30180 h 6868654"/>
              <a:gd name="connsiteX5" fmla="*/ 4903006 w 4913489"/>
              <a:gd name="connsiteY5" fmla="*/ 0 h 6868654"/>
              <a:gd name="connsiteX0" fmla="*/ 4903006 w 4913489"/>
              <a:gd name="connsiteY0" fmla="*/ 37553 h 6906207"/>
              <a:gd name="connsiteX1" fmla="*/ 4913489 w 4913489"/>
              <a:gd name="connsiteY1" fmla="*/ 5261658 h 6906207"/>
              <a:gd name="connsiteX2" fmla="*/ 4086175 w 4913489"/>
              <a:gd name="connsiteY2" fmla="*/ 6894515 h 6906207"/>
              <a:gd name="connsiteX3" fmla="*/ 0 w 4913489"/>
              <a:gd name="connsiteY3" fmla="*/ 6906207 h 6906207"/>
              <a:gd name="connsiteX4" fmla="*/ 2506537 w 4913489"/>
              <a:gd name="connsiteY4" fmla="*/ 0 h 6906207"/>
              <a:gd name="connsiteX5" fmla="*/ 4903006 w 4913489"/>
              <a:gd name="connsiteY5" fmla="*/ 37553 h 6906207"/>
              <a:gd name="connsiteX0" fmla="*/ 5794828 w 5805311"/>
              <a:gd name="connsiteY0" fmla="*/ 37553 h 6894919"/>
              <a:gd name="connsiteX1" fmla="*/ 5805311 w 5805311"/>
              <a:gd name="connsiteY1" fmla="*/ 5261658 h 6894919"/>
              <a:gd name="connsiteX2" fmla="*/ 4977997 w 5805311"/>
              <a:gd name="connsiteY2" fmla="*/ 6894515 h 6894919"/>
              <a:gd name="connsiteX3" fmla="*/ 0 w 5805311"/>
              <a:gd name="connsiteY3" fmla="*/ 6894919 h 6894919"/>
              <a:gd name="connsiteX4" fmla="*/ 3398359 w 5805311"/>
              <a:gd name="connsiteY4" fmla="*/ 0 h 6894919"/>
              <a:gd name="connsiteX5" fmla="*/ 5794828 w 5805311"/>
              <a:gd name="connsiteY5" fmla="*/ 37553 h 6894919"/>
              <a:gd name="connsiteX0" fmla="*/ 5794828 w 5805311"/>
              <a:gd name="connsiteY0" fmla="*/ 37553 h 6894919"/>
              <a:gd name="connsiteX1" fmla="*/ 5805311 w 5805311"/>
              <a:gd name="connsiteY1" fmla="*/ 5261658 h 6894919"/>
              <a:gd name="connsiteX2" fmla="*/ 4977997 w 5805311"/>
              <a:gd name="connsiteY2" fmla="*/ 6894515 h 6894919"/>
              <a:gd name="connsiteX3" fmla="*/ 0 w 5805311"/>
              <a:gd name="connsiteY3" fmla="*/ 6894919 h 6894919"/>
              <a:gd name="connsiteX4" fmla="*/ 3398359 w 5805311"/>
              <a:gd name="connsiteY4" fmla="*/ 0 h 6894919"/>
              <a:gd name="connsiteX5" fmla="*/ 5794828 w 5805311"/>
              <a:gd name="connsiteY5" fmla="*/ 37553 h 6894919"/>
              <a:gd name="connsiteX0" fmla="*/ 5817406 w 5817835"/>
              <a:gd name="connsiteY0" fmla="*/ 26264 h 6894919"/>
              <a:gd name="connsiteX1" fmla="*/ 5805311 w 5817835"/>
              <a:gd name="connsiteY1" fmla="*/ 5261658 h 6894919"/>
              <a:gd name="connsiteX2" fmla="*/ 4977997 w 5817835"/>
              <a:gd name="connsiteY2" fmla="*/ 6894515 h 6894919"/>
              <a:gd name="connsiteX3" fmla="*/ 0 w 5817835"/>
              <a:gd name="connsiteY3" fmla="*/ 6894919 h 6894919"/>
              <a:gd name="connsiteX4" fmla="*/ 3398359 w 5817835"/>
              <a:gd name="connsiteY4" fmla="*/ 0 h 6894919"/>
              <a:gd name="connsiteX5" fmla="*/ 5817406 w 5817835"/>
              <a:gd name="connsiteY5" fmla="*/ 26264 h 6894919"/>
              <a:gd name="connsiteX0" fmla="*/ 5817406 w 5817835"/>
              <a:gd name="connsiteY0" fmla="*/ 0 h 6914076"/>
              <a:gd name="connsiteX1" fmla="*/ 5805311 w 5817835"/>
              <a:gd name="connsiteY1" fmla="*/ 5280815 h 6914076"/>
              <a:gd name="connsiteX2" fmla="*/ 4977997 w 5817835"/>
              <a:gd name="connsiteY2" fmla="*/ 6913672 h 6914076"/>
              <a:gd name="connsiteX3" fmla="*/ 0 w 5817835"/>
              <a:gd name="connsiteY3" fmla="*/ 6914076 h 6914076"/>
              <a:gd name="connsiteX4" fmla="*/ 3398359 w 5817835"/>
              <a:gd name="connsiteY4" fmla="*/ 19157 h 6914076"/>
              <a:gd name="connsiteX5" fmla="*/ 5817406 w 5817835"/>
              <a:gd name="connsiteY5" fmla="*/ 0 h 691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7835" h="6914076">
                <a:moveTo>
                  <a:pt x="5817406" y="0"/>
                </a:moveTo>
                <a:cubicBezTo>
                  <a:pt x="5820900" y="1741368"/>
                  <a:pt x="5801817" y="3539447"/>
                  <a:pt x="5805311" y="5280815"/>
                </a:cubicBezTo>
                <a:lnTo>
                  <a:pt x="4977997" y="6913672"/>
                </a:lnTo>
                <a:lnTo>
                  <a:pt x="0" y="6914076"/>
                </a:lnTo>
                <a:cubicBezTo>
                  <a:pt x="922060" y="5072777"/>
                  <a:pt x="2385988" y="1995922"/>
                  <a:pt x="3398359" y="19157"/>
                </a:cubicBezTo>
                <a:lnTo>
                  <a:pt x="5817406" y="0"/>
                </a:lnTo>
                <a:close/>
              </a:path>
            </a:pathLst>
          </a:custGeom>
          <a:blipFill>
            <a:blip r:embed="rId3"/>
            <a:stretch>
              <a:fillRect l="-201572" t="-29572" r="-75786" b="-29572"/>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23">
            <a:extLst>
              <a:ext uri="{FF2B5EF4-FFF2-40B4-BE49-F238E27FC236}">
                <a16:creationId xmlns:a16="http://schemas.microsoft.com/office/drawing/2014/main" id="{04E1B80B-12E0-4216-B121-79C63789A79F}"/>
              </a:ext>
            </a:extLst>
          </p:cNvPr>
          <p:cNvSpPr/>
          <p:nvPr/>
        </p:nvSpPr>
        <p:spPr>
          <a:xfrm>
            <a:off x="6396363" y="-47135"/>
            <a:ext cx="3779463" cy="6943363"/>
          </a:xfrm>
          <a:custGeom>
            <a:avLst/>
            <a:gdLst>
              <a:gd name="connsiteX0" fmla="*/ 0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4" fmla="*/ 24714 w 8155459"/>
              <a:gd name="connsiteY4" fmla="*/ 0 h 13716000"/>
              <a:gd name="connsiteX0" fmla="*/ 0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4" fmla="*/ 5090424 w 8155459"/>
              <a:gd name="connsiteY4" fmla="*/ 500303 h 13716000"/>
              <a:gd name="connsiteX0" fmla="*/ 0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4" fmla="*/ 5090424 w 8155459"/>
              <a:gd name="connsiteY4" fmla="*/ 500303 h 13716000"/>
              <a:gd name="connsiteX0" fmla="*/ 0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4" fmla="*/ 6094439 w 8155459"/>
              <a:gd name="connsiteY4" fmla="*/ 95295 h 13716000"/>
              <a:gd name="connsiteX0" fmla="*/ 0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4" fmla="*/ 6094439 w 8155459"/>
              <a:gd name="connsiteY4" fmla="*/ 95295 h 13716000"/>
              <a:gd name="connsiteX0" fmla="*/ 0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0" fmla="*/ 5476442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0" fmla="*/ 5476442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4" fmla="*/ 5476442 w 8155459"/>
              <a:gd name="connsiteY4" fmla="*/ 24714 h 13716000"/>
              <a:gd name="connsiteX0" fmla="*/ 5271076 w 7950093"/>
              <a:gd name="connsiteY0" fmla="*/ 24714 h 13716000"/>
              <a:gd name="connsiteX1" fmla="*/ 0 w 7950093"/>
              <a:gd name="connsiteY1" fmla="*/ 13692176 h 13716000"/>
              <a:gd name="connsiteX2" fmla="*/ 2735542 w 7950093"/>
              <a:gd name="connsiteY2" fmla="*/ 13716000 h 13716000"/>
              <a:gd name="connsiteX3" fmla="*/ 7950093 w 7950093"/>
              <a:gd name="connsiteY3" fmla="*/ 0 h 13716000"/>
              <a:gd name="connsiteX4" fmla="*/ 5271076 w 7950093"/>
              <a:gd name="connsiteY4" fmla="*/ 24714 h 13716000"/>
              <a:gd name="connsiteX0" fmla="*/ 5271076 w 7904456"/>
              <a:gd name="connsiteY0" fmla="*/ 0 h 13691286"/>
              <a:gd name="connsiteX1" fmla="*/ 0 w 7904456"/>
              <a:gd name="connsiteY1" fmla="*/ 13667462 h 13691286"/>
              <a:gd name="connsiteX2" fmla="*/ 2735542 w 7904456"/>
              <a:gd name="connsiteY2" fmla="*/ 13691286 h 13691286"/>
              <a:gd name="connsiteX3" fmla="*/ 7904456 w 7904456"/>
              <a:gd name="connsiteY3" fmla="*/ 70582 h 13691286"/>
              <a:gd name="connsiteX4" fmla="*/ 5271076 w 7904456"/>
              <a:gd name="connsiteY4" fmla="*/ 0 h 13691286"/>
              <a:gd name="connsiteX0" fmla="*/ 5522080 w 7904456"/>
              <a:gd name="connsiteY0" fmla="*/ 620313 h 13620704"/>
              <a:gd name="connsiteX1" fmla="*/ 0 w 7904456"/>
              <a:gd name="connsiteY1" fmla="*/ 13596880 h 13620704"/>
              <a:gd name="connsiteX2" fmla="*/ 2735542 w 7904456"/>
              <a:gd name="connsiteY2" fmla="*/ 13620704 h 13620704"/>
              <a:gd name="connsiteX3" fmla="*/ 7904456 w 7904456"/>
              <a:gd name="connsiteY3" fmla="*/ 0 h 13620704"/>
              <a:gd name="connsiteX4" fmla="*/ 5522080 w 7904456"/>
              <a:gd name="connsiteY4" fmla="*/ 620313 h 13620704"/>
              <a:gd name="connsiteX0" fmla="*/ 5248258 w 7904456"/>
              <a:gd name="connsiteY0" fmla="*/ 0 h 13643638"/>
              <a:gd name="connsiteX1" fmla="*/ 0 w 7904456"/>
              <a:gd name="connsiteY1" fmla="*/ 13619814 h 13643638"/>
              <a:gd name="connsiteX2" fmla="*/ 2735542 w 7904456"/>
              <a:gd name="connsiteY2" fmla="*/ 13643638 h 13643638"/>
              <a:gd name="connsiteX3" fmla="*/ 7904456 w 7904456"/>
              <a:gd name="connsiteY3" fmla="*/ 22934 h 13643638"/>
              <a:gd name="connsiteX4" fmla="*/ 5248258 w 7904456"/>
              <a:gd name="connsiteY4" fmla="*/ 0 h 13643638"/>
              <a:gd name="connsiteX0" fmla="*/ 5248258 w 7904456"/>
              <a:gd name="connsiteY0" fmla="*/ 0 h 13619814"/>
              <a:gd name="connsiteX1" fmla="*/ 0 w 7904456"/>
              <a:gd name="connsiteY1" fmla="*/ 13619814 h 13619814"/>
              <a:gd name="connsiteX2" fmla="*/ 2735542 w 7904456"/>
              <a:gd name="connsiteY2" fmla="*/ 13595990 h 13619814"/>
              <a:gd name="connsiteX3" fmla="*/ 7904456 w 7904456"/>
              <a:gd name="connsiteY3" fmla="*/ 22934 h 13619814"/>
              <a:gd name="connsiteX4" fmla="*/ 5248258 w 7904456"/>
              <a:gd name="connsiteY4" fmla="*/ 0 h 13619814"/>
              <a:gd name="connsiteX0" fmla="*/ 5248258 w 7928542"/>
              <a:gd name="connsiteY0" fmla="*/ 27361 h 13647175"/>
              <a:gd name="connsiteX1" fmla="*/ 0 w 7928542"/>
              <a:gd name="connsiteY1" fmla="*/ 13647175 h 13647175"/>
              <a:gd name="connsiteX2" fmla="*/ 2735542 w 7928542"/>
              <a:gd name="connsiteY2" fmla="*/ 13623351 h 13647175"/>
              <a:gd name="connsiteX3" fmla="*/ 7928542 w 7928542"/>
              <a:gd name="connsiteY3" fmla="*/ 0 h 13647175"/>
              <a:gd name="connsiteX4" fmla="*/ 5248258 w 7928542"/>
              <a:gd name="connsiteY4" fmla="*/ 27361 h 13647175"/>
              <a:gd name="connsiteX0" fmla="*/ 5248258 w 8453367"/>
              <a:gd name="connsiteY0" fmla="*/ 98833 h 13718647"/>
              <a:gd name="connsiteX1" fmla="*/ 0 w 8453367"/>
              <a:gd name="connsiteY1" fmla="*/ 13718647 h 13718647"/>
              <a:gd name="connsiteX2" fmla="*/ 2735542 w 8453367"/>
              <a:gd name="connsiteY2" fmla="*/ 13694823 h 13718647"/>
              <a:gd name="connsiteX3" fmla="*/ 8453367 w 8453367"/>
              <a:gd name="connsiteY3" fmla="*/ 0 h 13718647"/>
              <a:gd name="connsiteX4" fmla="*/ 5248258 w 8453367"/>
              <a:gd name="connsiteY4" fmla="*/ 98833 h 13718647"/>
              <a:gd name="connsiteX0" fmla="*/ 5978452 w 8453367"/>
              <a:gd name="connsiteY0" fmla="*/ 27361 h 13718647"/>
              <a:gd name="connsiteX1" fmla="*/ 0 w 8453367"/>
              <a:gd name="connsiteY1" fmla="*/ 13718647 h 13718647"/>
              <a:gd name="connsiteX2" fmla="*/ 2735542 w 8453367"/>
              <a:gd name="connsiteY2" fmla="*/ 13694823 h 13718647"/>
              <a:gd name="connsiteX3" fmla="*/ 8453367 w 8453367"/>
              <a:gd name="connsiteY3" fmla="*/ 0 h 13718647"/>
              <a:gd name="connsiteX4" fmla="*/ 5978452 w 8453367"/>
              <a:gd name="connsiteY4" fmla="*/ 27361 h 13718647"/>
              <a:gd name="connsiteX0" fmla="*/ 5978452 w 8362094"/>
              <a:gd name="connsiteY0" fmla="*/ 3536 h 13694822"/>
              <a:gd name="connsiteX1" fmla="*/ 0 w 8362094"/>
              <a:gd name="connsiteY1" fmla="*/ 13694822 h 13694822"/>
              <a:gd name="connsiteX2" fmla="*/ 2735542 w 8362094"/>
              <a:gd name="connsiteY2" fmla="*/ 13670998 h 13694822"/>
              <a:gd name="connsiteX3" fmla="*/ 8362094 w 8362094"/>
              <a:gd name="connsiteY3" fmla="*/ 0 h 13694822"/>
              <a:gd name="connsiteX4" fmla="*/ 5978452 w 8362094"/>
              <a:gd name="connsiteY4" fmla="*/ 3536 h 13694822"/>
              <a:gd name="connsiteX0" fmla="*/ 5978452 w 8362094"/>
              <a:gd name="connsiteY0" fmla="*/ 3536 h 13727581"/>
              <a:gd name="connsiteX1" fmla="*/ 0 w 8362094"/>
              <a:gd name="connsiteY1" fmla="*/ 13694822 h 13727581"/>
              <a:gd name="connsiteX2" fmla="*/ 2735543 w 8362094"/>
              <a:gd name="connsiteY2" fmla="*/ 13727581 h 13727581"/>
              <a:gd name="connsiteX3" fmla="*/ 8362094 w 8362094"/>
              <a:gd name="connsiteY3" fmla="*/ 0 h 13727581"/>
              <a:gd name="connsiteX4" fmla="*/ 5978452 w 8362094"/>
              <a:gd name="connsiteY4" fmla="*/ 3536 h 13727581"/>
              <a:gd name="connsiteX0" fmla="*/ 5960387 w 8344029"/>
              <a:gd name="connsiteY0" fmla="*/ 3536 h 13732543"/>
              <a:gd name="connsiteX1" fmla="*/ 0 w 8344029"/>
              <a:gd name="connsiteY1" fmla="*/ 13732543 h 13732543"/>
              <a:gd name="connsiteX2" fmla="*/ 2717478 w 8344029"/>
              <a:gd name="connsiteY2" fmla="*/ 13727581 h 13732543"/>
              <a:gd name="connsiteX3" fmla="*/ 8344029 w 8344029"/>
              <a:gd name="connsiteY3" fmla="*/ 0 h 13732543"/>
              <a:gd name="connsiteX4" fmla="*/ 5960387 w 8344029"/>
              <a:gd name="connsiteY4" fmla="*/ 3536 h 13732543"/>
              <a:gd name="connsiteX0" fmla="*/ 5960387 w 8310505"/>
              <a:gd name="connsiteY0" fmla="*/ 41161 h 13770168"/>
              <a:gd name="connsiteX1" fmla="*/ 0 w 8310505"/>
              <a:gd name="connsiteY1" fmla="*/ 13770168 h 13770168"/>
              <a:gd name="connsiteX2" fmla="*/ 2717478 w 8310505"/>
              <a:gd name="connsiteY2" fmla="*/ 13765206 h 13770168"/>
              <a:gd name="connsiteX3" fmla="*/ 8310505 w 8310505"/>
              <a:gd name="connsiteY3" fmla="*/ 0 h 13770168"/>
              <a:gd name="connsiteX4" fmla="*/ 5960387 w 8310505"/>
              <a:gd name="connsiteY4" fmla="*/ 41161 h 13770168"/>
              <a:gd name="connsiteX0" fmla="*/ 5960387 w 8310505"/>
              <a:gd name="connsiteY0" fmla="*/ 41161 h 13770168"/>
              <a:gd name="connsiteX1" fmla="*/ 0 w 8310505"/>
              <a:gd name="connsiteY1" fmla="*/ 13770168 h 13770168"/>
              <a:gd name="connsiteX2" fmla="*/ 2348714 w 8310505"/>
              <a:gd name="connsiteY2" fmla="*/ 13746394 h 13770168"/>
              <a:gd name="connsiteX3" fmla="*/ 8310505 w 8310505"/>
              <a:gd name="connsiteY3" fmla="*/ 0 h 13770168"/>
              <a:gd name="connsiteX4" fmla="*/ 5960387 w 8310505"/>
              <a:gd name="connsiteY4" fmla="*/ 41161 h 13770168"/>
              <a:gd name="connsiteX0" fmla="*/ 4183614 w 6533732"/>
              <a:gd name="connsiteY0" fmla="*/ 41161 h 13746394"/>
              <a:gd name="connsiteX1" fmla="*/ 0 w 6533732"/>
              <a:gd name="connsiteY1" fmla="*/ 13694917 h 13746394"/>
              <a:gd name="connsiteX2" fmla="*/ 571941 w 6533732"/>
              <a:gd name="connsiteY2" fmla="*/ 13746394 h 13746394"/>
              <a:gd name="connsiteX3" fmla="*/ 6533732 w 6533732"/>
              <a:gd name="connsiteY3" fmla="*/ 0 h 13746394"/>
              <a:gd name="connsiteX4" fmla="*/ 4183614 w 6533732"/>
              <a:gd name="connsiteY4" fmla="*/ 41161 h 13746394"/>
              <a:gd name="connsiteX0" fmla="*/ 6027435 w 6533732"/>
              <a:gd name="connsiteY0" fmla="*/ 97599 h 13746394"/>
              <a:gd name="connsiteX1" fmla="*/ 0 w 6533732"/>
              <a:gd name="connsiteY1" fmla="*/ 13694917 h 13746394"/>
              <a:gd name="connsiteX2" fmla="*/ 571941 w 6533732"/>
              <a:gd name="connsiteY2" fmla="*/ 13746394 h 13746394"/>
              <a:gd name="connsiteX3" fmla="*/ 6533732 w 6533732"/>
              <a:gd name="connsiteY3" fmla="*/ 0 h 13746394"/>
              <a:gd name="connsiteX4" fmla="*/ 6027435 w 6533732"/>
              <a:gd name="connsiteY4" fmla="*/ 97599 h 13746394"/>
              <a:gd name="connsiteX0" fmla="*/ 6027435 w 6600780"/>
              <a:gd name="connsiteY0" fmla="*/ 41161 h 13689956"/>
              <a:gd name="connsiteX1" fmla="*/ 0 w 6600780"/>
              <a:gd name="connsiteY1" fmla="*/ 13638479 h 13689956"/>
              <a:gd name="connsiteX2" fmla="*/ 571941 w 6600780"/>
              <a:gd name="connsiteY2" fmla="*/ 13689956 h 13689956"/>
              <a:gd name="connsiteX3" fmla="*/ 6600780 w 6600780"/>
              <a:gd name="connsiteY3" fmla="*/ 0 h 13689956"/>
              <a:gd name="connsiteX4" fmla="*/ 6027435 w 6600780"/>
              <a:gd name="connsiteY4" fmla="*/ 41161 h 13689956"/>
              <a:gd name="connsiteX0" fmla="*/ 6027435 w 6600780"/>
              <a:gd name="connsiteY0" fmla="*/ 0 h 13705233"/>
              <a:gd name="connsiteX1" fmla="*/ 0 w 6600780"/>
              <a:gd name="connsiteY1" fmla="*/ 13653756 h 13705233"/>
              <a:gd name="connsiteX2" fmla="*/ 571941 w 6600780"/>
              <a:gd name="connsiteY2" fmla="*/ 13705233 h 13705233"/>
              <a:gd name="connsiteX3" fmla="*/ 6600780 w 6600780"/>
              <a:gd name="connsiteY3" fmla="*/ 15277 h 13705233"/>
              <a:gd name="connsiteX4" fmla="*/ 6027435 w 6600780"/>
              <a:gd name="connsiteY4" fmla="*/ 0 h 13705233"/>
              <a:gd name="connsiteX0" fmla="*/ 6044197 w 6617542"/>
              <a:gd name="connsiteY0" fmla="*/ 0 h 13766632"/>
              <a:gd name="connsiteX1" fmla="*/ 0 w 6617542"/>
              <a:gd name="connsiteY1" fmla="*/ 13766632 h 13766632"/>
              <a:gd name="connsiteX2" fmla="*/ 588703 w 6617542"/>
              <a:gd name="connsiteY2" fmla="*/ 13705233 h 13766632"/>
              <a:gd name="connsiteX3" fmla="*/ 6617542 w 6617542"/>
              <a:gd name="connsiteY3" fmla="*/ 15277 h 13766632"/>
              <a:gd name="connsiteX4" fmla="*/ 6044197 w 6617542"/>
              <a:gd name="connsiteY4" fmla="*/ 0 h 13766632"/>
              <a:gd name="connsiteX0" fmla="*/ 6044197 w 6617542"/>
              <a:gd name="connsiteY0" fmla="*/ 0 h 13766632"/>
              <a:gd name="connsiteX1" fmla="*/ 0 w 6617542"/>
              <a:gd name="connsiteY1" fmla="*/ 13766632 h 13766632"/>
              <a:gd name="connsiteX2" fmla="*/ 622227 w 6617542"/>
              <a:gd name="connsiteY2" fmla="*/ 13705233 h 13766632"/>
              <a:gd name="connsiteX3" fmla="*/ 6617542 w 6617542"/>
              <a:gd name="connsiteY3" fmla="*/ 15277 h 13766632"/>
              <a:gd name="connsiteX4" fmla="*/ 6044197 w 6617542"/>
              <a:gd name="connsiteY4" fmla="*/ 0 h 13766632"/>
              <a:gd name="connsiteX0" fmla="*/ 5977149 w 6550494"/>
              <a:gd name="connsiteY0" fmla="*/ 0 h 13705233"/>
              <a:gd name="connsiteX1" fmla="*/ 0 w 6550494"/>
              <a:gd name="connsiteY1" fmla="*/ 13672569 h 13705233"/>
              <a:gd name="connsiteX2" fmla="*/ 555179 w 6550494"/>
              <a:gd name="connsiteY2" fmla="*/ 13705233 h 13705233"/>
              <a:gd name="connsiteX3" fmla="*/ 6550494 w 6550494"/>
              <a:gd name="connsiteY3" fmla="*/ 15277 h 13705233"/>
              <a:gd name="connsiteX4" fmla="*/ 5977149 w 6550494"/>
              <a:gd name="connsiteY4" fmla="*/ 0 h 13705233"/>
              <a:gd name="connsiteX0" fmla="*/ 6060959 w 6634304"/>
              <a:gd name="connsiteY0" fmla="*/ 0 h 13710194"/>
              <a:gd name="connsiteX1" fmla="*/ 0 w 6634304"/>
              <a:gd name="connsiteY1" fmla="*/ 13710194 h 13710194"/>
              <a:gd name="connsiteX2" fmla="*/ 638989 w 6634304"/>
              <a:gd name="connsiteY2" fmla="*/ 13705233 h 13710194"/>
              <a:gd name="connsiteX3" fmla="*/ 6634304 w 6634304"/>
              <a:gd name="connsiteY3" fmla="*/ 15277 h 13710194"/>
              <a:gd name="connsiteX4" fmla="*/ 6060959 w 6634304"/>
              <a:gd name="connsiteY4" fmla="*/ 0 h 13710194"/>
              <a:gd name="connsiteX0" fmla="*/ 6060959 w 6634304"/>
              <a:gd name="connsiteY0" fmla="*/ 0 h 13710194"/>
              <a:gd name="connsiteX1" fmla="*/ 0 w 6634304"/>
              <a:gd name="connsiteY1" fmla="*/ 13710194 h 13710194"/>
              <a:gd name="connsiteX2" fmla="*/ 638989 w 6634304"/>
              <a:gd name="connsiteY2" fmla="*/ 13705233 h 13710194"/>
              <a:gd name="connsiteX3" fmla="*/ 6634304 w 6634304"/>
              <a:gd name="connsiteY3" fmla="*/ 15277 h 13710194"/>
              <a:gd name="connsiteX4" fmla="*/ 6060959 w 6634304"/>
              <a:gd name="connsiteY4" fmla="*/ 0 h 13710194"/>
              <a:gd name="connsiteX0" fmla="*/ 6060959 w 6667828"/>
              <a:gd name="connsiteY0" fmla="*/ 59973 h 13770167"/>
              <a:gd name="connsiteX1" fmla="*/ 0 w 6667828"/>
              <a:gd name="connsiteY1" fmla="*/ 13770167 h 13770167"/>
              <a:gd name="connsiteX2" fmla="*/ 638989 w 6667828"/>
              <a:gd name="connsiteY2" fmla="*/ 13765206 h 13770167"/>
              <a:gd name="connsiteX3" fmla="*/ 6667828 w 6667828"/>
              <a:gd name="connsiteY3" fmla="*/ 0 h 13770167"/>
              <a:gd name="connsiteX4" fmla="*/ 6060959 w 6667828"/>
              <a:gd name="connsiteY4" fmla="*/ 59973 h 13770167"/>
              <a:gd name="connsiteX0" fmla="*/ 6060959 w 6651066"/>
              <a:gd name="connsiteY0" fmla="*/ 3535 h 13713729"/>
              <a:gd name="connsiteX1" fmla="*/ 0 w 6651066"/>
              <a:gd name="connsiteY1" fmla="*/ 13713729 h 13713729"/>
              <a:gd name="connsiteX2" fmla="*/ 638989 w 6651066"/>
              <a:gd name="connsiteY2" fmla="*/ 13708768 h 13713729"/>
              <a:gd name="connsiteX3" fmla="*/ 6651066 w 6651066"/>
              <a:gd name="connsiteY3" fmla="*/ 0 h 13713729"/>
              <a:gd name="connsiteX4" fmla="*/ 6060959 w 6651066"/>
              <a:gd name="connsiteY4" fmla="*/ 3535 h 1371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1066" h="13713729">
                <a:moveTo>
                  <a:pt x="6060959" y="3535"/>
                </a:moveTo>
                <a:lnTo>
                  <a:pt x="0" y="13713729"/>
                </a:lnTo>
                <a:lnTo>
                  <a:pt x="638989" y="13708768"/>
                </a:lnTo>
                <a:lnTo>
                  <a:pt x="6651066" y="0"/>
                </a:lnTo>
                <a:lnTo>
                  <a:pt x="6060959" y="353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Tree>
    <p:extLst>
      <p:ext uri="{BB962C8B-B14F-4D97-AF65-F5344CB8AC3E}">
        <p14:creationId xmlns:p14="http://schemas.microsoft.com/office/powerpoint/2010/main" val="3473923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Placeholder 60" descr="A picture containing building, outdoor, street, city&#10;&#10;Description automatically generated">
            <a:extLst>
              <a:ext uri="{FF2B5EF4-FFF2-40B4-BE49-F238E27FC236}">
                <a16:creationId xmlns:a16="http://schemas.microsoft.com/office/drawing/2014/main" id="{EB2DAEE2-F674-4C7B-AEF2-4794BAB01D21}"/>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l="4" r="4"/>
          <a:stretch>
            <a:fillRect/>
          </a:stretch>
        </p:blipFill>
        <p:spPr/>
      </p:pic>
      <p:sp>
        <p:nvSpPr>
          <p:cNvPr id="30" name="Title 29">
            <a:extLst>
              <a:ext uri="{FF2B5EF4-FFF2-40B4-BE49-F238E27FC236}">
                <a16:creationId xmlns:a16="http://schemas.microsoft.com/office/drawing/2014/main" id="{CA20D8B7-CB48-4465-9743-181520E8ADF7}"/>
              </a:ext>
            </a:extLst>
          </p:cNvPr>
          <p:cNvSpPr>
            <a:spLocks noGrp="1"/>
          </p:cNvSpPr>
          <p:nvPr>
            <p:ph type="title"/>
          </p:nvPr>
        </p:nvSpPr>
        <p:spPr>
          <a:xfrm>
            <a:off x="480691" y="741506"/>
            <a:ext cx="9216201" cy="724988"/>
          </a:xfrm>
        </p:spPr>
        <p:txBody>
          <a:bodyPr>
            <a:normAutofit/>
          </a:bodyPr>
          <a:lstStyle/>
          <a:p>
            <a:r>
              <a:rPr lang="en-US" sz="2800" dirty="0"/>
              <a:t>What Plans are Covered under the Requirements</a:t>
            </a:r>
          </a:p>
        </p:txBody>
      </p:sp>
      <p:sp>
        <p:nvSpPr>
          <p:cNvPr id="31" name="Text Placeholder 30">
            <a:extLst>
              <a:ext uri="{FF2B5EF4-FFF2-40B4-BE49-F238E27FC236}">
                <a16:creationId xmlns:a16="http://schemas.microsoft.com/office/drawing/2014/main" id="{739EE2ED-76DE-446A-BDF2-B352C6432CA2}"/>
              </a:ext>
            </a:extLst>
          </p:cNvPr>
          <p:cNvSpPr>
            <a:spLocks noGrp="1"/>
          </p:cNvSpPr>
          <p:nvPr>
            <p:ph type="body" sz="quarter" idx="13"/>
          </p:nvPr>
        </p:nvSpPr>
        <p:spPr/>
        <p:txBody>
          <a:bodyPr>
            <a:normAutofit/>
          </a:bodyPr>
          <a:lstStyle/>
          <a:p>
            <a:r>
              <a:rPr lang="en-US" sz="1800" dirty="0"/>
              <a:t>ERISA Group Benefit Plans Providing Medical Care</a:t>
            </a:r>
          </a:p>
        </p:txBody>
      </p:sp>
      <p:sp>
        <p:nvSpPr>
          <p:cNvPr id="7" name="Content Placeholder 6">
            <a:extLst>
              <a:ext uri="{FF2B5EF4-FFF2-40B4-BE49-F238E27FC236}">
                <a16:creationId xmlns:a16="http://schemas.microsoft.com/office/drawing/2014/main" id="{5A913ED5-A128-476C-BD07-D38D50F1756C}"/>
              </a:ext>
            </a:extLst>
          </p:cNvPr>
          <p:cNvSpPr>
            <a:spLocks noGrp="1"/>
          </p:cNvSpPr>
          <p:nvPr>
            <p:ph sz="quarter" idx="20"/>
          </p:nvPr>
        </p:nvSpPr>
        <p:spPr>
          <a:xfrm>
            <a:off x="847727" y="2437301"/>
            <a:ext cx="2928383" cy="3623464"/>
          </a:xfrm>
        </p:spPr>
        <p:txBody>
          <a:bodyPr/>
          <a:lstStyle/>
          <a:p>
            <a:pPr lvl="0">
              <a:buClr>
                <a:srgbClr val="3778A2"/>
              </a:buClr>
            </a:pPr>
            <a:r>
              <a:rPr lang="en-US" u="sng" dirty="0">
                <a:solidFill>
                  <a:srgbClr val="002B49"/>
                </a:solidFill>
              </a:rPr>
              <a:t>Applies To</a:t>
            </a:r>
            <a:endParaRPr lang="en-US" dirty="0">
              <a:solidFill>
                <a:srgbClr val="002B49"/>
              </a:solidFill>
            </a:endParaRPr>
          </a:p>
          <a:p>
            <a:pPr marL="285750" indent="-285750">
              <a:buClr>
                <a:srgbClr val="3778A2"/>
              </a:buClr>
              <a:buFont typeface="Arial" panose="020B0604020202020204" pitchFamily="34" charset="0"/>
              <a:buChar char="•"/>
            </a:pPr>
            <a:r>
              <a:rPr lang="en-US" dirty="0">
                <a:solidFill>
                  <a:srgbClr val="002B49"/>
                </a:solidFill>
              </a:rPr>
              <a:t>Medical</a:t>
            </a:r>
          </a:p>
          <a:p>
            <a:pPr marL="285750" indent="-285750">
              <a:buClr>
                <a:srgbClr val="3778A2"/>
              </a:buClr>
              <a:buFont typeface="Arial" panose="020B0604020202020204" pitchFamily="34" charset="0"/>
              <a:buChar char="•"/>
            </a:pPr>
            <a:r>
              <a:rPr lang="en-US" dirty="0">
                <a:solidFill>
                  <a:srgbClr val="002B49"/>
                </a:solidFill>
              </a:rPr>
              <a:t>Dental</a:t>
            </a:r>
          </a:p>
          <a:p>
            <a:pPr marL="285750" indent="-285750">
              <a:buClr>
                <a:srgbClr val="3778A2"/>
              </a:buClr>
              <a:buFont typeface="Arial" panose="020B0604020202020204" pitchFamily="34" charset="0"/>
              <a:buChar char="•"/>
            </a:pPr>
            <a:r>
              <a:rPr lang="en-US" dirty="0">
                <a:solidFill>
                  <a:srgbClr val="002B49"/>
                </a:solidFill>
              </a:rPr>
              <a:t>Vision</a:t>
            </a:r>
          </a:p>
          <a:p>
            <a:pPr marL="285750" indent="-285750">
              <a:buClr>
                <a:srgbClr val="3778A2"/>
              </a:buClr>
              <a:buFont typeface="Arial" panose="020B0604020202020204" pitchFamily="34" charset="0"/>
              <a:buChar char="•"/>
            </a:pPr>
            <a:r>
              <a:rPr lang="en-US" dirty="0">
                <a:solidFill>
                  <a:srgbClr val="002B49"/>
                </a:solidFill>
              </a:rPr>
              <a:t>HRA</a:t>
            </a:r>
          </a:p>
          <a:p>
            <a:pPr marL="285750" indent="-285750">
              <a:buClr>
                <a:srgbClr val="3778A2"/>
              </a:buClr>
              <a:buFont typeface="Arial" panose="020B0604020202020204" pitchFamily="34" charset="0"/>
              <a:buChar char="•"/>
            </a:pPr>
            <a:r>
              <a:rPr lang="en-US" dirty="0">
                <a:solidFill>
                  <a:srgbClr val="002B49"/>
                </a:solidFill>
              </a:rPr>
              <a:t>FSA</a:t>
            </a:r>
          </a:p>
          <a:p>
            <a:pPr marL="285750" indent="-285750">
              <a:buClr>
                <a:srgbClr val="3778A2"/>
              </a:buClr>
              <a:buFont typeface="Arial" panose="020B0604020202020204" pitchFamily="34" charset="0"/>
              <a:buChar char="•"/>
            </a:pPr>
            <a:r>
              <a:rPr lang="en-US" dirty="0">
                <a:solidFill>
                  <a:srgbClr val="002B49"/>
                </a:solidFill>
              </a:rPr>
              <a:t>EAP</a:t>
            </a:r>
          </a:p>
          <a:p>
            <a:pPr marL="285750" indent="-285750">
              <a:buClr>
                <a:srgbClr val="3778A2"/>
              </a:buClr>
              <a:buFont typeface="Arial" panose="020B0604020202020204" pitchFamily="34" charset="0"/>
              <a:buChar char="•"/>
            </a:pPr>
            <a:r>
              <a:rPr lang="en-US" dirty="0">
                <a:solidFill>
                  <a:srgbClr val="002B49"/>
                </a:solidFill>
              </a:rPr>
              <a:t>ICHRA Administration Fees</a:t>
            </a:r>
            <a:endParaRPr lang="en-US" dirty="0"/>
          </a:p>
        </p:txBody>
      </p:sp>
      <p:sp>
        <p:nvSpPr>
          <p:cNvPr id="70" name="Freeform 23">
            <a:extLst>
              <a:ext uri="{FF2B5EF4-FFF2-40B4-BE49-F238E27FC236}">
                <a16:creationId xmlns:a16="http://schemas.microsoft.com/office/drawing/2014/main" id="{2E34AFE6-CFF4-4232-8152-5F9BFBF99CBE}"/>
              </a:ext>
            </a:extLst>
          </p:cNvPr>
          <p:cNvSpPr/>
          <p:nvPr/>
        </p:nvSpPr>
        <p:spPr>
          <a:xfrm>
            <a:off x="6297985" y="-43132"/>
            <a:ext cx="3779463" cy="6943363"/>
          </a:xfrm>
          <a:custGeom>
            <a:avLst/>
            <a:gdLst>
              <a:gd name="connsiteX0" fmla="*/ 0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4" fmla="*/ 24714 w 8155459"/>
              <a:gd name="connsiteY4" fmla="*/ 0 h 13716000"/>
              <a:gd name="connsiteX0" fmla="*/ 0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4" fmla="*/ 5090424 w 8155459"/>
              <a:gd name="connsiteY4" fmla="*/ 500303 h 13716000"/>
              <a:gd name="connsiteX0" fmla="*/ 0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4" fmla="*/ 5090424 w 8155459"/>
              <a:gd name="connsiteY4" fmla="*/ 500303 h 13716000"/>
              <a:gd name="connsiteX0" fmla="*/ 0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4" fmla="*/ 6094439 w 8155459"/>
              <a:gd name="connsiteY4" fmla="*/ 95295 h 13716000"/>
              <a:gd name="connsiteX0" fmla="*/ 0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4" fmla="*/ 6094439 w 8155459"/>
              <a:gd name="connsiteY4" fmla="*/ 95295 h 13716000"/>
              <a:gd name="connsiteX0" fmla="*/ 0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0" fmla="*/ 5476442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0" fmla="*/ 5476442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4" fmla="*/ 5476442 w 8155459"/>
              <a:gd name="connsiteY4" fmla="*/ 24714 h 13716000"/>
              <a:gd name="connsiteX0" fmla="*/ 5271076 w 7950093"/>
              <a:gd name="connsiteY0" fmla="*/ 24714 h 13716000"/>
              <a:gd name="connsiteX1" fmla="*/ 0 w 7950093"/>
              <a:gd name="connsiteY1" fmla="*/ 13692176 h 13716000"/>
              <a:gd name="connsiteX2" fmla="*/ 2735542 w 7950093"/>
              <a:gd name="connsiteY2" fmla="*/ 13716000 h 13716000"/>
              <a:gd name="connsiteX3" fmla="*/ 7950093 w 7950093"/>
              <a:gd name="connsiteY3" fmla="*/ 0 h 13716000"/>
              <a:gd name="connsiteX4" fmla="*/ 5271076 w 7950093"/>
              <a:gd name="connsiteY4" fmla="*/ 24714 h 13716000"/>
              <a:gd name="connsiteX0" fmla="*/ 5271076 w 7904456"/>
              <a:gd name="connsiteY0" fmla="*/ 0 h 13691286"/>
              <a:gd name="connsiteX1" fmla="*/ 0 w 7904456"/>
              <a:gd name="connsiteY1" fmla="*/ 13667462 h 13691286"/>
              <a:gd name="connsiteX2" fmla="*/ 2735542 w 7904456"/>
              <a:gd name="connsiteY2" fmla="*/ 13691286 h 13691286"/>
              <a:gd name="connsiteX3" fmla="*/ 7904456 w 7904456"/>
              <a:gd name="connsiteY3" fmla="*/ 70582 h 13691286"/>
              <a:gd name="connsiteX4" fmla="*/ 5271076 w 7904456"/>
              <a:gd name="connsiteY4" fmla="*/ 0 h 13691286"/>
              <a:gd name="connsiteX0" fmla="*/ 5522080 w 7904456"/>
              <a:gd name="connsiteY0" fmla="*/ 620313 h 13620704"/>
              <a:gd name="connsiteX1" fmla="*/ 0 w 7904456"/>
              <a:gd name="connsiteY1" fmla="*/ 13596880 h 13620704"/>
              <a:gd name="connsiteX2" fmla="*/ 2735542 w 7904456"/>
              <a:gd name="connsiteY2" fmla="*/ 13620704 h 13620704"/>
              <a:gd name="connsiteX3" fmla="*/ 7904456 w 7904456"/>
              <a:gd name="connsiteY3" fmla="*/ 0 h 13620704"/>
              <a:gd name="connsiteX4" fmla="*/ 5522080 w 7904456"/>
              <a:gd name="connsiteY4" fmla="*/ 620313 h 13620704"/>
              <a:gd name="connsiteX0" fmla="*/ 5248258 w 7904456"/>
              <a:gd name="connsiteY0" fmla="*/ 0 h 13643638"/>
              <a:gd name="connsiteX1" fmla="*/ 0 w 7904456"/>
              <a:gd name="connsiteY1" fmla="*/ 13619814 h 13643638"/>
              <a:gd name="connsiteX2" fmla="*/ 2735542 w 7904456"/>
              <a:gd name="connsiteY2" fmla="*/ 13643638 h 13643638"/>
              <a:gd name="connsiteX3" fmla="*/ 7904456 w 7904456"/>
              <a:gd name="connsiteY3" fmla="*/ 22934 h 13643638"/>
              <a:gd name="connsiteX4" fmla="*/ 5248258 w 7904456"/>
              <a:gd name="connsiteY4" fmla="*/ 0 h 13643638"/>
              <a:gd name="connsiteX0" fmla="*/ 5248258 w 7904456"/>
              <a:gd name="connsiteY0" fmla="*/ 0 h 13619814"/>
              <a:gd name="connsiteX1" fmla="*/ 0 w 7904456"/>
              <a:gd name="connsiteY1" fmla="*/ 13619814 h 13619814"/>
              <a:gd name="connsiteX2" fmla="*/ 2735542 w 7904456"/>
              <a:gd name="connsiteY2" fmla="*/ 13595990 h 13619814"/>
              <a:gd name="connsiteX3" fmla="*/ 7904456 w 7904456"/>
              <a:gd name="connsiteY3" fmla="*/ 22934 h 13619814"/>
              <a:gd name="connsiteX4" fmla="*/ 5248258 w 7904456"/>
              <a:gd name="connsiteY4" fmla="*/ 0 h 13619814"/>
              <a:gd name="connsiteX0" fmla="*/ 5248258 w 7928542"/>
              <a:gd name="connsiteY0" fmla="*/ 27361 h 13647175"/>
              <a:gd name="connsiteX1" fmla="*/ 0 w 7928542"/>
              <a:gd name="connsiteY1" fmla="*/ 13647175 h 13647175"/>
              <a:gd name="connsiteX2" fmla="*/ 2735542 w 7928542"/>
              <a:gd name="connsiteY2" fmla="*/ 13623351 h 13647175"/>
              <a:gd name="connsiteX3" fmla="*/ 7928542 w 7928542"/>
              <a:gd name="connsiteY3" fmla="*/ 0 h 13647175"/>
              <a:gd name="connsiteX4" fmla="*/ 5248258 w 7928542"/>
              <a:gd name="connsiteY4" fmla="*/ 27361 h 13647175"/>
              <a:gd name="connsiteX0" fmla="*/ 5248258 w 8453367"/>
              <a:gd name="connsiteY0" fmla="*/ 98833 h 13718647"/>
              <a:gd name="connsiteX1" fmla="*/ 0 w 8453367"/>
              <a:gd name="connsiteY1" fmla="*/ 13718647 h 13718647"/>
              <a:gd name="connsiteX2" fmla="*/ 2735542 w 8453367"/>
              <a:gd name="connsiteY2" fmla="*/ 13694823 h 13718647"/>
              <a:gd name="connsiteX3" fmla="*/ 8453367 w 8453367"/>
              <a:gd name="connsiteY3" fmla="*/ 0 h 13718647"/>
              <a:gd name="connsiteX4" fmla="*/ 5248258 w 8453367"/>
              <a:gd name="connsiteY4" fmla="*/ 98833 h 13718647"/>
              <a:gd name="connsiteX0" fmla="*/ 5978452 w 8453367"/>
              <a:gd name="connsiteY0" fmla="*/ 27361 h 13718647"/>
              <a:gd name="connsiteX1" fmla="*/ 0 w 8453367"/>
              <a:gd name="connsiteY1" fmla="*/ 13718647 h 13718647"/>
              <a:gd name="connsiteX2" fmla="*/ 2735542 w 8453367"/>
              <a:gd name="connsiteY2" fmla="*/ 13694823 h 13718647"/>
              <a:gd name="connsiteX3" fmla="*/ 8453367 w 8453367"/>
              <a:gd name="connsiteY3" fmla="*/ 0 h 13718647"/>
              <a:gd name="connsiteX4" fmla="*/ 5978452 w 8453367"/>
              <a:gd name="connsiteY4" fmla="*/ 27361 h 13718647"/>
              <a:gd name="connsiteX0" fmla="*/ 5978452 w 8362094"/>
              <a:gd name="connsiteY0" fmla="*/ 3536 h 13694822"/>
              <a:gd name="connsiteX1" fmla="*/ 0 w 8362094"/>
              <a:gd name="connsiteY1" fmla="*/ 13694822 h 13694822"/>
              <a:gd name="connsiteX2" fmla="*/ 2735542 w 8362094"/>
              <a:gd name="connsiteY2" fmla="*/ 13670998 h 13694822"/>
              <a:gd name="connsiteX3" fmla="*/ 8362094 w 8362094"/>
              <a:gd name="connsiteY3" fmla="*/ 0 h 13694822"/>
              <a:gd name="connsiteX4" fmla="*/ 5978452 w 8362094"/>
              <a:gd name="connsiteY4" fmla="*/ 3536 h 13694822"/>
              <a:gd name="connsiteX0" fmla="*/ 5978452 w 8362094"/>
              <a:gd name="connsiteY0" fmla="*/ 3536 h 13727581"/>
              <a:gd name="connsiteX1" fmla="*/ 0 w 8362094"/>
              <a:gd name="connsiteY1" fmla="*/ 13694822 h 13727581"/>
              <a:gd name="connsiteX2" fmla="*/ 2735543 w 8362094"/>
              <a:gd name="connsiteY2" fmla="*/ 13727581 h 13727581"/>
              <a:gd name="connsiteX3" fmla="*/ 8362094 w 8362094"/>
              <a:gd name="connsiteY3" fmla="*/ 0 h 13727581"/>
              <a:gd name="connsiteX4" fmla="*/ 5978452 w 8362094"/>
              <a:gd name="connsiteY4" fmla="*/ 3536 h 13727581"/>
              <a:gd name="connsiteX0" fmla="*/ 5960387 w 8344029"/>
              <a:gd name="connsiteY0" fmla="*/ 3536 h 13732543"/>
              <a:gd name="connsiteX1" fmla="*/ 0 w 8344029"/>
              <a:gd name="connsiteY1" fmla="*/ 13732543 h 13732543"/>
              <a:gd name="connsiteX2" fmla="*/ 2717478 w 8344029"/>
              <a:gd name="connsiteY2" fmla="*/ 13727581 h 13732543"/>
              <a:gd name="connsiteX3" fmla="*/ 8344029 w 8344029"/>
              <a:gd name="connsiteY3" fmla="*/ 0 h 13732543"/>
              <a:gd name="connsiteX4" fmla="*/ 5960387 w 8344029"/>
              <a:gd name="connsiteY4" fmla="*/ 3536 h 13732543"/>
              <a:gd name="connsiteX0" fmla="*/ 5960387 w 8310505"/>
              <a:gd name="connsiteY0" fmla="*/ 41161 h 13770168"/>
              <a:gd name="connsiteX1" fmla="*/ 0 w 8310505"/>
              <a:gd name="connsiteY1" fmla="*/ 13770168 h 13770168"/>
              <a:gd name="connsiteX2" fmla="*/ 2717478 w 8310505"/>
              <a:gd name="connsiteY2" fmla="*/ 13765206 h 13770168"/>
              <a:gd name="connsiteX3" fmla="*/ 8310505 w 8310505"/>
              <a:gd name="connsiteY3" fmla="*/ 0 h 13770168"/>
              <a:gd name="connsiteX4" fmla="*/ 5960387 w 8310505"/>
              <a:gd name="connsiteY4" fmla="*/ 41161 h 13770168"/>
              <a:gd name="connsiteX0" fmla="*/ 5960387 w 8310505"/>
              <a:gd name="connsiteY0" fmla="*/ 41161 h 13770168"/>
              <a:gd name="connsiteX1" fmla="*/ 0 w 8310505"/>
              <a:gd name="connsiteY1" fmla="*/ 13770168 h 13770168"/>
              <a:gd name="connsiteX2" fmla="*/ 2348714 w 8310505"/>
              <a:gd name="connsiteY2" fmla="*/ 13746394 h 13770168"/>
              <a:gd name="connsiteX3" fmla="*/ 8310505 w 8310505"/>
              <a:gd name="connsiteY3" fmla="*/ 0 h 13770168"/>
              <a:gd name="connsiteX4" fmla="*/ 5960387 w 8310505"/>
              <a:gd name="connsiteY4" fmla="*/ 41161 h 13770168"/>
              <a:gd name="connsiteX0" fmla="*/ 4183614 w 6533732"/>
              <a:gd name="connsiteY0" fmla="*/ 41161 h 13746394"/>
              <a:gd name="connsiteX1" fmla="*/ 0 w 6533732"/>
              <a:gd name="connsiteY1" fmla="*/ 13694917 h 13746394"/>
              <a:gd name="connsiteX2" fmla="*/ 571941 w 6533732"/>
              <a:gd name="connsiteY2" fmla="*/ 13746394 h 13746394"/>
              <a:gd name="connsiteX3" fmla="*/ 6533732 w 6533732"/>
              <a:gd name="connsiteY3" fmla="*/ 0 h 13746394"/>
              <a:gd name="connsiteX4" fmla="*/ 4183614 w 6533732"/>
              <a:gd name="connsiteY4" fmla="*/ 41161 h 13746394"/>
              <a:gd name="connsiteX0" fmla="*/ 6027435 w 6533732"/>
              <a:gd name="connsiteY0" fmla="*/ 97599 h 13746394"/>
              <a:gd name="connsiteX1" fmla="*/ 0 w 6533732"/>
              <a:gd name="connsiteY1" fmla="*/ 13694917 h 13746394"/>
              <a:gd name="connsiteX2" fmla="*/ 571941 w 6533732"/>
              <a:gd name="connsiteY2" fmla="*/ 13746394 h 13746394"/>
              <a:gd name="connsiteX3" fmla="*/ 6533732 w 6533732"/>
              <a:gd name="connsiteY3" fmla="*/ 0 h 13746394"/>
              <a:gd name="connsiteX4" fmla="*/ 6027435 w 6533732"/>
              <a:gd name="connsiteY4" fmla="*/ 97599 h 13746394"/>
              <a:gd name="connsiteX0" fmla="*/ 6027435 w 6600780"/>
              <a:gd name="connsiteY0" fmla="*/ 41161 h 13689956"/>
              <a:gd name="connsiteX1" fmla="*/ 0 w 6600780"/>
              <a:gd name="connsiteY1" fmla="*/ 13638479 h 13689956"/>
              <a:gd name="connsiteX2" fmla="*/ 571941 w 6600780"/>
              <a:gd name="connsiteY2" fmla="*/ 13689956 h 13689956"/>
              <a:gd name="connsiteX3" fmla="*/ 6600780 w 6600780"/>
              <a:gd name="connsiteY3" fmla="*/ 0 h 13689956"/>
              <a:gd name="connsiteX4" fmla="*/ 6027435 w 6600780"/>
              <a:gd name="connsiteY4" fmla="*/ 41161 h 13689956"/>
              <a:gd name="connsiteX0" fmla="*/ 6027435 w 6600780"/>
              <a:gd name="connsiteY0" fmla="*/ 0 h 13705233"/>
              <a:gd name="connsiteX1" fmla="*/ 0 w 6600780"/>
              <a:gd name="connsiteY1" fmla="*/ 13653756 h 13705233"/>
              <a:gd name="connsiteX2" fmla="*/ 571941 w 6600780"/>
              <a:gd name="connsiteY2" fmla="*/ 13705233 h 13705233"/>
              <a:gd name="connsiteX3" fmla="*/ 6600780 w 6600780"/>
              <a:gd name="connsiteY3" fmla="*/ 15277 h 13705233"/>
              <a:gd name="connsiteX4" fmla="*/ 6027435 w 6600780"/>
              <a:gd name="connsiteY4" fmla="*/ 0 h 13705233"/>
              <a:gd name="connsiteX0" fmla="*/ 6044197 w 6617542"/>
              <a:gd name="connsiteY0" fmla="*/ 0 h 13766632"/>
              <a:gd name="connsiteX1" fmla="*/ 0 w 6617542"/>
              <a:gd name="connsiteY1" fmla="*/ 13766632 h 13766632"/>
              <a:gd name="connsiteX2" fmla="*/ 588703 w 6617542"/>
              <a:gd name="connsiteY2" fmla="*/ 13705233 h 13766632"/>
              <a:gd name="connsiteX3" fmla="*/ 6617542 w 6617542"/>
              <a:gd name="connsiteY3" fmla="*/ 15277 h 13766632"/>
              <a:gd name="connsiteX4" fmla="*/ 6044197 w 6617542"/>
              <a:gd name="connsiteY4" fmla="*/ 0 h 13766632"/>
              <a:gd name="connsiteX0" fmla="*/ 6044197 w 6617542"/>
              <a:gd name="connsiteY0" fmla="*/ 0 h 13766632"/>
              <a:gd name="connsiteX1" fmla="*/ 0 w 6617542"/>
              <a:gd name="connsiteY1" fmla="*/ 13766632 h 13766632"/>
              <a:gd name="connsiteX2" fmla="*/ 622227 w 6617542"/>
              <a:gd name="connsiteY2" fmla="*/ 13705233 h 13766632"/>
              <a:gd name="connsiteX3" fmla="*/ 6617542 w 6617542"/>
              <a:gd name="connsiteY3" fmla="*/ 15277 h 13766632"/>
              <a:gd name="connsiteX4" fmla="*/ 6044197 w 6617542"/>
              <a:gd name="connsiteY4" fmla="*/ 0 h 13766632"/>
              <a:gd name="connsiteX0" fmla="*/ 5977149 w 6550494"/>
              <a:gd name="connsiteY0" fmla="*/ 0 h 13705233"/>
              <a:gd name="connsiteX1" fmla="*/ 0 w 6550494"/>
              <a:gd name="connsiteY1" fmla="*/ 13672569 h 13705233"/>
              <a:gd name="connsiteX2" fmla="*/ 555179 w 6550494"/>
              <a:gd name="connsiteY2" fmla="*/ 13705233 h 13705233"/>
              <a:gd name="connsiteX3" fmla="*/ 6550494 w 6550494"/>
              <a:gd name="connsiteY3" fmla="*/ 15277 h 13705233"/>
              <a:gd name="connsiteX4" fmla="*/ 5977149 w 6550494"/>
              <a:gd name="connsiteY4" fmla="*/ 0 h 13705233"/>
              <a:gd name="connsiteX0" fmla="*/ 6060959 w 6634304"/>
              <a:gd name="connsiteY0" fmla="*/ 0 h 13710194"/>
              <a:gd name="connsiteX1" fmla="*/ 0 w 6634304"/>
              <a:gd name="connsiteY1" fmla="*/ 13710194 h 13710194"/>
              <a:gd name="connsiteX2" fmla="*/ 638989 w 6634304"/>
              <a:gd name="connsiteY2" fmla="*/ 13705233 h 13710194"/>
              <a:gd name="connsiteX3" fmla="*/ 6634304 w 6634304"/>
              <a:gd name="connsiteY3" fmla="*/ 15277 h 13710194"/>
              <a:gd name="connsiteX4" fmla="*/ 6060959 w 6634304"/>
              <a:gd name="connsiteY4" fmla="*/ 0 h 13710194"/>
              <a:gd name="connsiteX0" fmla="*/ 6060959 w 6634304"/>
              <a:gd name="connsiteY0" fmla="*/ 0 h 13710194"/>
              <a:gd name="connsiteX1" fmla="*/ 0 w 6634304"/>
              <a:gd name="connsiteY1" fmla="*/ 13710194 h 13710194"/>
              <a:gd name="connsiteX2" fmla="*/ 638989 w 6634304"/>
              <a:gd name="connsiteY2" fmla="*/ 13705233 h 13710194"/>
              <a:gd name="connsiteX3" fmla="*/ 6634304 w 6634304"/>
              <a:gd name="connsiteY3" fmla="*/ 15277 h 13710194"/>
              <a:gd name="connsiteX4" fmla="*/ 6060959 w 6634304"/>
              <a:gd name="connsiteY4" fmla="*/ 0 h 13710194"/>
              <a:gd name="connsiteX0" fmla="*/ 6060959 w 6667828"/>
              <a:gd name="connsiteY0" fmla="*/ 59973 h 13770167"/>
              <a:gd name="connsiteX1" fmla="*/ 0 w 6667828"/>
              <a:gd name="connsiteY1" fmla="*/ 13770167 h 13770167"/>
              <a:gd name="connsiteX2" fmla="*/ 638989 w 6667828"/>
              <a:gd name="connsiteY2" fmla="*/ 13765206 h 13770167"/>
              <a:gd name="connsiteX3" fmla="*/ 6667828 w 6667828"/>
              <a:gd name="connsiteY3" fmla="*/ 0 h 13770167"/>
              <a:gd name="connsiteX4" fmla="*/ 6060959 w 6667828"/>
              <a:gd name="connsiteY4" fmla="*/ 59973 h 13770167"/>
              <a:gd name="connsiteX0" fmla="*/ 6060959 w 6651066"/>
              <a:gd name="connsiteY0" fmla="*/ 3535 h 13713729"/>
              <a:gd name="connsiteX1" fmla="*/ 0 w 6651066"/>
              <a:gd name="connsiteY1" fmla="*/ 13713729 h 13713729"/>
              <a:gd name="connsiteX2" fmla="*/ 638989 w 6651066"/>
              <a:gd name="connsiteY2" fmla="*/ 13708768 h 13713729"/>
              <a:gd name="connsiteX3" fmla="*/ 6651066 w 6651066"/>
              <a:gd name="connsiteY3" fmla="*/ 0 h 13713729"/>
              <a:gd name="connsiteX4" fmla="*/ 6060959 w 6651066"/>
              <a:gd name="connsiteY4" fmla="*/ 3535 h 1371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1066" h="13713729">
                <a:moveTo>
                  <a:pt x="6060959" y="3535"/>
                </a:moveTo>
                <a:lnTo>
                  <a:pt x="0" y="13713729"/>
                </a:lnTo>
                <a:lnTo>
                  <a:pt x="638989" y="13708768"/>
                </a:lnTo>
                <a:lnTo>
                  <a:pt x="6651066" y="0"/>
                </a:lnTo>
                <a:lnTo>
                  <a:pt x="6060959" y="353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8" name="Content Placeholder 6">
            <a:extLst>
              <a:ext uri="{FF2B5EF4-FFF2-40B4-BE49-F238E27FC236}">
                <a16:creationId xmlns:a16="http://schemas.microsoft.com/office/drawing/2014/main" id="{02AD9475-7B2F-4CE4-874A-BA34951DEE29}"/>
              </a:ext>
            </a:extLst>
          </p:cNvPr>
          <p:cNvSpPr txBox="1">
            <a:spLocks/>
          </p:cNvSpPr>
          <p:nvPr/>
        </p:nvSpPr>
        <p:spPr>
          <a:xfrm>
            <a:off x="3776110" y="2441275"/>
            <a:ext cx="2928383" cy="3623464"/>
          </a:xfrm>
          <a:prstGeom prst="rect">
            <a:avLst/>
          </a:prstGeom>
        </p:spPr>
        <p:txBody>
          <a:bodyPr vert="horz" lIns="91440" tIns="45720" rIns="91440" bIns="45720" rtlCol="0">
            <a:normAutofit/>
          </a:bodyPr>
          <a:lstStyle>
            <a:lvl1pPr marL="0" indent="0" algn="l" defTabSz="914400" rtl="0" eaLnBrk="1" latinLnBrk="0" hangingPunct="1">
              <a:lnSpc>
                <a:spcPct val="112000"/>
              </a:lnSpc>
              <a:spcBef>
                <a:spcPts val="1000"/>
              </a:spcBef>
              <a:buClr>
                <a:schemeClr val="accent4"/>
              </a:buClr>
              <a:buFont typeface="Arial" panose="020B0604020202020204" pitchFamily="34" charset="0"/>
              <a:buNone/>
              <a:defRPr sz="16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778A2"/>
              </a:buClr>
            </a:pPr>
            <a:r>
              <a:rPr lang="en-US" u="sng" dirty="0">
                <a:solidFill>
                  <a:srgbClr val="002B49"/>
                </a:solidFill>
              </a:rPr>
              <a:t>Does Not Apply To</a:t>
            </a:r>
          </a:p>
          <a:p>
            <a:pPr marL="285750" indent="-285750">
              <a:buClr>
                <a:srgbClr val="3778A2"/>
              </a:buClr>
              <a:buFont typeface="Arial" panose="020B0604020202020204" pitchFamily="34" charset="0"/>
              <a:buChar char="•"/>
            </a:pPr>
            <a:r>
              <a:rPr lang="en-US" dirty="0">
                <a:solidFill>
                  <a:srgbClr val="002B49"/>
                </a:solidFill>
              </a:rPr>
              <a:t>Life</a:t>
            </a:r>
          </a:p>
          <a:p>
            <a:pPr marL="285750" indent="-285750">
              <a:buClr>
                <a:srgbClr val="3778A2"/>
              </a:buClr>
              <a:buFont typeface="Arial" panose="020B0604020202020204" pitchFamily="34" charset="0"/>
              <a:buChar char="•"/>
            </a:pPr>
            <a:r>
              <a:rPr lang="en-US" dirty="0">
                <a:solidFill>
                  <a:srgbClr val="002B49"/>
                </a:solidFill>
              </a:rPr>
              <a:t>Disability</a:t>
            </a:r>
          </a:p>
          <a:p>
            <a:pPr marL="285750" indent="-285750">
              <a:buClr>
                <a:srgbClr val="3778A2"/>
              </a:buClr>
              <a:buFont typeface="Arial" panose="020B0604020202020204" pitchFamily="34" charset="0"/>
              <a:buChar char="•"/>
            </a:pPr>
            <a:r>
              <a:rPr lang="en-US" dirty="0">
                <a:solidFill>
                  <a:srgbClr val="002B49"/>
                </a:solidFill>
              </a:rPr>
              <a:t>Hospital Indemnity</a:t>
            </a:r>
          </a:p>
          <a:p>
            <a:pPr marL="285750" indent="-285750">
              <a:buClr>
                <a:srgbClr val="3778A2"/>
              </a:buClr>
              <a:buFont typeface="Arial" panose="020B0604020202020204" pitchFamily="34" charset="0"/>
              <a:buChar char="•"/>
            </a:pPr>
            <a:r>
              <a:rPr lang="en-US" dirty="0">
                <a:solidFill>
                  <a:srgbClr val="002B49"/>
                </a:solidFill>
              </a:rPr>
              <a:t>Excepted Benefits</a:t>
            </a:r>
          </a:p>
          <a:p>
            <a:pPr marL="285750" indent="-285750">
              <a:buClr>
                <a:srgbClr val="3778A2"/>
              </a:buClr>
              <a:buFont typeface="Arial" panose="020B0604020202020204" pitchFamily="34" charset="0"/>
              <a:buChar char="•"/>
            </a:pPr>
            <a:r>
              <a:rPr lang="en-US" dirty="0">
                <a:solidFill>
                  <a:srgbClr val="002B49"/>
                </a:solidFill>
              </a:rPr>
              <a:t>QSEHRA’s</a:t>
            </a:r>
          </a:p>
          <a:p>
            <a:endParaRPr lang="en-US" dirty="0"/>
          </a:p>
        </p:txBody>
      </p:sp>
    </p:spTree>
    <p:extLst>
      <p:ext uri="{BB962C8B-B14F-4D97-AF65-F5344CB8AC3E}">
        <p14:creationId xmlns:p14="http://schemas.microsoft.com/office/powerpoint/2010/main" val="3947084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6D0A54A-9B6A-D04A-B26A-5EEF3913844A}"/>
              </a:ext>
            </a:extLst>
          </p:cNvPr>
          <p:cNvSpPr>
            <a:spLocks noGrp="1"/>
          </p:cNvSpPr>
          <p:nvPr>
            <p:ph type="title"/>
          </p:nvPr>
        </p:nvSpPr>
        <p:spPr>
          <a:xfrm>
            <a:off x="480691" y="741506"/>
            <a:ext cx="10999185" cy="724988"/>
          </a:xfrm>
        </p:spPr>
        <p:txBody>
          <a:bodyPr>
            <a:normAutofit/>
          </a:bodyPr>
          <a:lstStyle/>
          <a:p>
            <a:r>
              <a:rPr lang="en-US" sz="2800" dirty="0"/>
              <a:t>Reporting our Compensation</a:t>
            </a:r>
          </a:p>
        </p:txBody>
      </p:sp>
      <p:sp>
        <p:nvSpPr>
          <p:cNvPr id="6" name="Content Placeholder 5">
            <a:extLst>
              <a:ext uri="{FF2B5EF4-FFF2-40B4-BE49-F238E27FC236}">
                <a16:creationId xmlns:a16="http://schemas.microsoft.com/office/drawing/2014/main" id="{AC50FF3A-FBE2-194D-A231-F669325499FD}"/>
              </a:ext>
            </a:extLst>
          </p:cNvPr>
          <p:cNvSpPr>
            <a:spLocks noGrp="1"/>
          </p:cNvSpPr>
          <p:nvPr>
            <p:ph sz="quarter" idx="20"/>
          </p:nvPr>
        </p:nvSpPr>
        <p:spPr>
          <a:xfrm>
            <a:off x="495299" y="2244436"/>
            <a:ext cx="10999185" cy="3990308"/>
          </a:xfrm>
        </p:spPr>
        <p:txBody>
          <a:bodyPr>
            <a:normAutofit/>
          </a:bodyPr>
          <a:lstStyle/>
          <a:p>
            <a:pPr lvl="0">
              <a:buClr>
                <a:srgbClr val="3778A2"/>
              </a:buClr>
            </a:pPr>
            <a:r>
              <a:rPr lang="en-US" b="1" dirty="0">
                <a:solidFill>
                  <a:srgbClr val="002B49"/>
                </a:solidFill>
              </a:rPr>
              <a:t>Direct Compensation</a:t>
            </a:r>
            <a:r>
              <a:rPr lang="en-US" dirty="0">
                <a:solidFill>
                  <a:srgbClr val="002B49"/>
                </a:solidFill>
              </a:rPr>
              <a:t>: We are paid directly by you for specific services </a:t>
            </a:r>
          </a:p>
          <a:p>
            <a:pPr lvl="0">
              <a:buClr>
                <a:srgbClr val="3778A2"/>
              </a:buClr>
            </a:pPr>
            <a:r>
              <a:rPr lang="en-US" b="1" dirty="0">
                <a:solidFill>
                  <a:srgbClr val="002B49"/>
                </a:solidFill>
              </a:rPr>
              <a:t>Indirect Compensation</a:t>
            </a:r>
            <a:r>
              <a:rPr lang="en-US" dirty="0">
                <a:solidFill>
                  <a:srgbClr val="002B49"/>
                </a:solidFill>
              </a:rPr>
              <a:t>: We are paid by another party such as, the insurance carrier, vendor or affiliate, based on the products your company offers.</a:t>
            </a:r>
          </a:p>
          <a:p>
            <a:pPr lvl="0">
              <a:buClr>
                <a:srgbClr val="3778A2"/>
              </a:buClr>
            </a:pPr>
            <a:r>
              <a:rPr lang="en-US" b="1" dirty="0">
                <a:solidFill>
                  <a:srgbClr val="002B49"/>
                </a:solidFill>
              </a:rPr>
              <a:t>Contingent Compensation</a:t>
            </a:r>
            <a:r>
              <a:rPr lang="en-US" dirty="0">
                <a:solidFill>
                  <a:srgbClr val="002B49"/>
                </a:solidFill>
              </a:rPr>
              <a:t>:  Occasionally, a carrier will pay us a compensation based on different factors, such as the volume of business we have written or the volume we retain with them.</a:t>
            </a:r>
          </a:p>
          <a:p>
            <a:pPr lvl="0">
              <a:buClr>
                <a:srgbClr val="3778A2"/>
              </a:buClr>
            </a:pPr>
            <a:r>
              <a:rPr lang="en-US" dirty="0">
                <a:solidFill>
                  <a:srgbClr val="002B49"/>
                </a:solidFill>
              </a:rPr>
              <a:t>Enrollment changes and commission structure can affect the total compensation amount over the plan year; Because of this we will present our compensation to you in one of the following ways:</a:t>
            </a:r>
          </a:p>
          <a:p>
            <a:pPr marL="285750" lvl="0" indent="-285750">
              <a:buClr>
                <a:srgbClr val="3778A2"/>
              </a:buClr>
              <a:buFont typeface="Arial" panose="020B0604020202020204" pitchFamily="34" charset="0"/>
              <a:buChar char="•"/>
            </a:pPr>
            <a:r>
              <a:rPr lang="en-US" dirty="0">
                <a:solidFill>
                  <a:srgbClr val="002B49"/>
                </a:solidFill>
              </a:rPr>
              <a:t>Monetary/flat amount</a:t>
            </a:r>
          </a:p>
          <a:p>
            <a:pPr marL="285750" lvl="0" indent="-285750">
              <a:buClr>
                <a:srgbClr val="3778A2"/>
              </a:buClr>
              <a:buFont typeface="Arial" panose="020B0604020202020204" pitchFamily="34" charset="0"/>
              <a:buChar char="•"/>
            </a:pPr>
            <a:r>
              <a:rPr lang="en-US" dirty="0">
                <a:solidFill>
                  <a:srgbClr val="002B49"/>
                </a:solidFill>
              </a:rPr>
              <a:t>Formula (i.e., 3% of monthly plan premium)</a:t>
            </a:r>
          </a:p>
          <a:p>
            <a:pPr marL="285750" lvl="0" indent="-285750">
              <a:buClr>
                <a:srgbClr val="3778A2"/>
              </a:buClr>
              <a:buFont typeface="Arial" panose="020B0604020202020204" pitchFamily="34" charset="0"/>
              <a:buChar char="•"/>
            </a:pPr>
            <a:r>
              <a:rPr lang="en-US" dirty="0">
                <a:solidFill>
                  <a:srgbClr val="002B49"/>
                </a:solidFill>
              </a:rPr>
              <a:t>Per capita charge (i.e., $8 per enrollee per month)</a:t>
            </a:r>
          </a:p>
        </p:txBody>
      </p:sp>
      <p:sp>
        <p:nvSpPr>
          <p:cNvPr id="4" name="Text Placeholder 1">
            <a:extLst>
              <a:ext uri="{FF2B5EF4-FFF2-40B4-BE49-F238E27FC236}">
                <a16:creationId xmlns:a16="http://schemas.microsoft.com/office/drawing/2014/main" id="{AF216A95-F6A9-457E-9FEF-D1B6B96A1566}"/>
              </a:ext>
            </a:extLst>
          </p:cNvPr>
          <p:cNvSpPr txBox="1">
            <a:spLocks/>
          </p:cNvSpPr>
          <p:nvPr/>
        </p:nvSpPr>
        <p:spPr>
          <a:xfrm>
            <a:off x="486676" y="1471940"/>
            <a:ext cx="10330849" cy="438150"/>
          </a:xfrm>
          <a:prstGeom prst="rect">
            <a:avLst/>
          </a:prstGeom>
        </p:spPr>
        <p:txBody>
          <a:bodyPr/>
          <a:lstStyle>
            <a:lvl1pPr marL="228600" indent="-228600" algn="l" defTabSz="914400" rtl="0" eaLnBrk="1" latinLnBrk="0" hangingPunct="1">
              <a:lnSpc>
                <a:spcPct val="112000"/>
              </a:lnSpc>
              <a:spcBef>
                <a:spcPts val="1000"/>
              </a:spcBef>
              <a:buClr>
                <a:schemeClr val="accent4"/>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accent4"/>
                </a:solidFill>
              </a:rPr>
              <a:t>How We Get Paid</a:t>
            </a:r>
          </a:p>
        </p:txBody>
      </p:sp>
    </p:spTree>
    <p:extLst>
      <p:ext uri="{BB962C8B-B14F-4D97-AF65-F5344CB8AC3E}">
        <p14:creationId xmlns:p14="http://schemas.microsoft.com/office/powerpoint/2010/main" val="1897236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6D0A54A-9B6A-D04A-B26A-5EEF3913844A}"/>
              </a:ext>
            </a:extLst>
          </p:cNvPr>
          <p:cNvSpPr>
            <a:spLocks noGrp="1"/>
          </p:cNvSpPr>
          <p:nvPr>
            <p:ph type="title"/>
          </p:nvPr>
        </p:nvSpPr>
        <p:spPr>
          <a:xfrm>
            <a:off x="480691" y="741506"/>
            <a:ext cx="10999185" cy="724988"/>
          </a:xfrm>
        </p:spPr>
        <p:txBody>
          <a:bodyPr>
            <a:normAutofit/>
          </a:bodyPr>
          <a:lstStyle/>
          <a:p>
            <a:r>
              <a:rPr lang="en-US" sz="2800" dirty="0"/>
              <a:t>Direct vs Indirect Compensation</a:t>
            </a:r>
          </a:p>
        </p:txBody>
      </p:sp>
      <p:sp>
        <p:nvSpPr>
          <p:cNvPr id="6" name="Content Placeholder 5">
            <a:extLst>
              <a:ext uri="{FF2B5EF4-FFF2-40B4-BE49-F238E27FC236}">
                <a16:creationId xmlns:a16="http://schemas.microsoft.com/office/drawing/2014/main" id="{AC50FF3A-FBE2-194D-A231-F669325499FD}"/>
              </a:ext>
            </a:extLst>
          </p:cNvPr>
          <p:cNvSpPr>
            <a:spLocks noGrp="1"/>
          </p:cNvSpPr>
          <p:nvPr>
            <p:ph sz="quarter" idx="20"/>
          </p:nvPr>
        </p:nvSpPr>
        <p:spPr>
          <a:xfrm>
            <a:off x="495300" y="2244436"/>
            <a:ext cx="5161221" cy="3990308"/>
          </a:xfrm>
        </p:spPr>
        <p:txBody>
          <a:bodyPr>
            <a:normAutofit/>
          </a:bodyPr>
          <a:lstStyle/>
          <a:p>
            <a:pPr lvl="0">
              <a:buClr>
                <a:srgbClr val="3778A2"/>
              </a:buClr>
            </a:pPr>
            <a:r>
              <a:rPr lang="en-US" u="sng" dirty="0">
                <a:solidFill>
                  <a:srgbClr val="002B49"/>
                </a:solidFill>
              </a:rPr>
              <a:t>Direct</a:t>
            </a:r>
          </a:p>
          <a:p>
            <a:pPr lvl="0">
              <a:buClr>
                <a:srgbClr val="3778A2"/>
              </a:buClr>
            </a:pPr>
            <a:r>
              <a:rPr lang="en-US" dirty="0">
                <a:solidFill>
                  <a:srgbClr val="002B49"/>
                </a:solidFill>
              </a:rPr>
              <a:t>Compensation received directly from the contract.</a:t>
            </a:r>
          </a:p>
          <a:p>
            <a:pPr lvl="0">
              <a:spcBef>
                <a:spcPts val="0"/>
              </a:spcBef>
              <a:buClr>
                <a:srgbClr val="3778A2"/>
              </a:buClr>
            </a:pPr>
            <a:endParaRPr lang="en-US" dirty="0">
              <a:solidFill>
                <a:srgbClr val="002B49"/>
              </a:solidFill>
            </a:endParaRPr>
          </a:p>
          <a:p>
            <a:pPr marL="285750" lvl="0" indent="-285750">
              <a:buClr>
                <a:srgbClr val="3778A2"/>
              </a:buClr>
              <a:buFont typeface="Arial" panose="020B0604020202020204" pitchFamily="34" charset="0"/>
              <a:buChar char="•"/>
            </a:pPr>
            <a:r>
              <a:rPr lang="en-US" dirty="0">
                <a:solidFill>
                  <a:srgbClr val="002B49"/>
                </a:solidFill>
              </a:rPr>
              <a:t>Flat fee dollar amounts or related fee schedules</a:t>
            </a:r>
          </a:p>
          <a:p>
            <a:pPr marL="285750" lvl="0" indent="-285750">
              <a:buClr>
                <a:srgbClr val="3778A2"/>
              </a:buClr>
              <a:buFont typeface="Arial" panose="020B0604020202020204" pitchFamily="34" charset="0"/>
              <a:buChar char="•"/>
            </a:pPr>
            <a:r>
              <a:rPr lang="en-US" dirty="0">
                <a:solidFill>
                  <a:srgbClr val="002B49"/>
                </a:solidFill>
              </a:rPr>
              <a:t>Per contract per month monetary amounts</a:t>
            </a:r>
          </a:p>
          <a:p>
            <a:pPr marL="285750" lvl="0" indent="-285750">
              <a:buClr>
                <a:srgbClr val="3778A2"/>
              </a:buClr>
              <a:buFont typeface="Arial" panose="020B0604020202020204" pitchFamily="34" charset="0"/>
              <a:buChar char="•"/>
            </a:pPr>
            <a:r>
              <a:rPr lang="en-US" dirty="0">
                <a:solidFill>
                  <a:srgbClr val="002B49"/>
                </a:solidFill>
              </a:rPr>
              <a:t>Per services monetary amounts</a:t>
            </a:r>
          </a:p>
          <a:p>
            <a:pPr marL="285750" lvl="0" indent="-285750">
              <a:buClr>
                <a:srgbClr val="3778A2"/>
              </a:buClr>
              <a:buFont typeface="Arial" panose="020B0604020202020204" pitchFamily="34" charset="0"/>
              <a:buChar char="•"/>
            </a:pPr>
            <a:r>
              <a:rPr lang="en-US" dirty="0">
                <a:solidFill>
                  <a:srgbClr val="002B49"/>
                </a:solidFill>
              </a:rPr>
              <a:t>Per employee per month monetary amounts</a:t>
            </a:r>
          </a:p>
          <a:p>
            <a:pPr marL="285750" lvl="0" indent="-285750">
              <a:buClr>
                <a:srgbClr val="3778A2"/>
              </a:buClr>
              <a:buFont typeface="Arial" panose="020B0604020202020204" pitchFamily="34" charset="0"/>
              <a:buChar char="•"/>
            </a:pPr>
            <a:r>
              <a:rPr lang="en-US" dirty="0">
                <a:solidFill>
                  <a:srgbClr val="002B49"/>
                </a:solidFill>
              </a:rPr>
              <a:t>Percentage of monthly premium payments</a:t>
            </a:r>
          </a:p>
          <a:p>
            <a:pPr marL="285750" lvl="0" indent="-285750">
              <a:buClr>
                <a:srgbClr val="3778A2"/>
              </a:buClr>
              <a:buFont typeface="Arial" panose="020B0604020202020204" pitchFamily="34" charset="0"/>
              <a:buChar char="•"/>
            </a:pPr>
            <a:r>
              <a:rPr lang="en-US" dirty="0">
                <a:solidFill>
                  <a:srgbClr val="002B49"/>
                </a:solidFill>
              </a:rPr>
              <a:t>Any other formula to determine plan fees </a:t>
            </a:r>
          </a:p>
        </p:txBody>
      </p:sp>
      <p:sp>
        <p:nvSpPr>
          <p:cNvPr id="4" name="Text Placeholder 1">
            <a:extLst>
              <a:ext uri="{FF2B5EF4-FFF2-40B4-BE49-F238E27FC236}">
                <a16:creationId xmlns:a16="http://schemas.microsoft.com/office/drawing/2014/main" id="{AF216A95-F6A9-457E-9FEF-D1B6B96A1566}"/>
              </a:ext>
            </a:extLst>
          </p:cNvPr>
          <p:cNvSpPr txBox="1">
            <a:spLocks/>
          </p:cNvSpPr>
          <p:nvPr/>
        </p:nvSpPr>
        <p:spPr>
          <a:xfrm>
            <a:off x="486676" y="1471940"/>
            <a:ext cx="10330849" cy="438150"/>
          </a:xfrm>
          <a:prstGeom prst="rect">
            <a:avLst/>
          </a:prstGeom>
        </p:spPr>
        <p:txBody>
          <a:bodyPr/>
          <a:lstStyle>
            <a:lvl1pPr marL="228600" indent="-228600" algn="l" defTabSz="914400" rtl="0" eaLnBrk="1" latinLnBrk="0" hangingPunct="1">
              <a:lnSpc>
                <a:spcPct val="112000"/>
              </a:lnSpc>
              <a:spcBef>
                <a:spcPts val="1000"/>
              </a:spcBef>
              <a:buClr>
                <a:schemeClr val="accent4"/>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accent4"/>
                </a:solidFill>
              </a:rPr>
              <a:t>What’s the Difference?</a:t>
            </a:r>
          </a:p>
        </p:txBody>
      </p:sp>
      <p:sp>
        <p:nvSpPr>
          <p:cNvPr id="7" name="Content Placeholder 5">
            <a:extLst>
              <a:ext uri="{FF2B5EF4-FFF2-40B4-BE49-F238E27FC236}">
                <a16:creationId xmlns:a16="http://schemas.microsoft.com/office/drawing/2014/main" id="{81B1B6BC-839A-4566-97F6-1D1368B41893}"/>
              </a:ext>
            </a:extLst>
          </p:cNvPr>
          <p:cNvSpPr txBox="1">
            <a:spLocks/>
          </p:cNvSpPr>
          <p:nvPr/>
        </p:nvSpPr>
        <p:spPr>
          <a:xfrm>
            <a:off x="6096000" y="2244436"/>
            <a:ext cx="5412858" cy="3990308"/>
          </a:xfrm>
          <a:prstGeom prst="rect">
            <a:avLst/>
          </a:prstGeom>
        </p:spPr>
        <p:txBody>
          <a:bodyPr vert="horz" lIns="91440" tIns="45720" rIns="91440" bIns="45720" rtlCol="0">
            <a:normAutofit/>
          </a:bodyPr>
          <a:lstStyle>
            <a:lvl1pPr marL="0" indent="0" algn="l" defTabSz="914400" rtl="0" eaLnBrk="1" latinLnBrk="0" hangingPunct="1">
              <a:lnSpc>
                <a:spcPct val="112000"/>
              </a:lnSpc>
              <a:spcBef>
                <a:spcPts val="1000"/>
              </a:spcBef>
              <a:buClr>
                <a:schemeClr val="accent4"/>
              </a:buClr>
              <a:buFont typeface="Arial" panose="020B0604020202020204" pitchFamily="34" charset="0"/>
              <a:buNone/>
              <a:defRPr sz="16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778A2"/>
              </a:buClr>
            </a:pPr>
            <a:r>
              <a:rPr lang="en-US" u="sng" dirty="0">
                <a:solidFill>
                  <a:srgbClr val="002B49"/>
                </a:solidFill>
              </a:rPr>
              <a:t>Indirect</a:t>
            </a:r>
          </a:p>
          <a:p>
            <a:pPr>
              <a:buClr>
                <a:srgbClr val="3778A2"/>
              </a:buClr>
            </a:pPr>
            <a:r>
              <a:rPr lang="en-US" dirty="0">
                <a:solidFill>
                  <a:srgbClr val="002B49"/>
                </a:solidFill>
              </a:rPr>
              <a:t>Compensation received from any source other than the contract.</a:t>
            </a:r>
          </a:p>
          <a:p>
            <a:pPr marL="285750" indent="-285750">
              <a:buClr>
                <a:srgbClr val="3778A2"/>
              </a:buClr>
              <a:buFont typeface="Arial" panose="020B0604020202020204" pitchFamily="34" charset="0"/>
              <a:buChar char="•"/>
            </a:pPr>
            <a:r>
              <a:rPr lang="en-US" dirty="0">
                <a:solidFill>
                  <a:srgbClr val="002B49"/>
                </a:solidFill>
              </a:rPr>
              <a:t>Additional commission paid for meeting certain goals that is measured as a percentage of premium, a per contract or per employee per month basis etc. </a:t>
            </a:r>
          </a:p>
          <a:p>
            <a:pPr marL="285750" indent="-285750">
              <a:buClr>
                <a:srgbClr val="3778A2"/>
              </a:buClr>
              <a:buFont typeface="Arial" panose="020B0604020202020204" pitchFamily="34" charset="0"/>
              <a:buChar char="•"/>
            </a:pPr>
            <a:r>
              <a:rPr lang="en-US" dirty="0">
                <a:solidFill>
                  <a:srgbClr val="002B49"/>
                </a:solidFill>
              </a:rPr>
              <a:t>Plan vendor referral fees</a:t>
            </a:r>
          </a:p>
          <a:p>
            <a:pPr marL="285750" indent="-285750">
              <a:buClr>
                <a:srgbClr val="3778A2"/>
              </a:buClr>
              <a:buFont typeface="Arial" panose="020B0604020202020204" pitchFamily="34" charset="0"/>
              <a:buChar char="•"/>
            </a:pPr>
            <a:r>
              <a:rPr lang="en-US" dirty="0">
                <a:solidFill>
                  <a:srgbClr val="002B49"/>
                </a:solidFill>
              </a:rPr>
              <a:t>Bonuses</a:t>
            </a:r>
          </a:p>
          <a:p>
            <a:pPr marL="285750" indent="-285750">
              <a:buClr>
                <a:srgbClr val="3778A2"/>
              </a:buClr>
              <a:buFont typeface="Arial" panose="020B0604020202020204" pitchFamily="34" charset="0"/>
              <a:buChar char="•"/>
            </a:pPr>
            <a:r>
              <a:rPr lang="en-US" dirty="0">
                <a:solidFill>
                  <a:srgbClr val="002B49"/>
                </a:solidFill>
              </a:rPr>
              <a:t>Non-cash items that exceed $250 per year (such as gift baskets, movie tickets, baseball game tickets etc.)</a:t>
            </a:r>
          </a:p>
        </p:txBody>
      </p:sp>
    </p:spTree>
    <p:extLst>
      <p:ext uri="{BB962C8B-B14F-4D97-AF65-F5344CB8AC3E}">
        <p14:creationId xmlns:p14="http://schemas.microsoft.com/office/powerpoint/2010/main" val="540342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3">
            <a:extLst>
              <a:ext uri="{FF2B5EF4-FFF2-40B4-BE49-F238E27FC236}">
                <a16:creationId xmlns:a16="http://schemas.microsoft.com/office/drawing/2014/main" id="{92B39EB9-E0EF-4649-85F2-5D37350573D9}"/>
              </a:ext>
            </a:extLst>
          </p:cNvPr>
          <p:cNvSpPr/>
          <p:nvPr/>
        </p:nvSpPr>
        <p:spPr>
          <a:xfrm>
            <a:off x="6450569" y="-15778"/>
            <a:ext cx="5781689" cy="6873778"/>
          </a:xfrm>
          <a:custGeom>
            <a:avLst/>
            <a:gdLst>
              <a:gd name="connsiteX0" fmla="*/ 5410200 w 5410200"/>
              <a:gd name="connsiteY0" fmla="*/ 10886 h 6019800"/>
              <a:gd name="connsiteX1" fmla="*/ 5410200 w 5410200"/>
              <a:gd name="connsiteY1" fmla="*/ 4386943 h 6019800"/>
              <a:gd name="connsiteX2" fmla="*/ 4582886 w 5410200"/>
              <a:gd name="connsiteY2" fmla="*/ 6019800 h 6019800"/>
              <a:gd name="connsiteX3" fmla="*/ 0 w 5410200"/>
              <a:gd name="connsiteY3" fmla="*/ 6008915 h 6019800"/>
              <a:gd name="connsiteX4" fmla="*/ 0 w 5410200"/>
              <a:gd name="connsiteY4" fmla="*/ 0 h 6019800"/>
              <a:gd name="connsiteX5" fmla="*/ 5410200 w 5410200"/>
              <a:gd name="connsiteY5" fmla="*/ 10886 h 6019800"/>
              <a:gd name="connsiteX0" fmla="*/ 5388428 w 5410200"/>
              <a:gd name="connsiteY0" fmla="*/ 21771 h 6019800"/>
              <a:gd name="connsiteX1" fmla="*/ 5410200 w 5410200"/>
              <a:gd name="connsiteY1" fmla="*/ 4386943 h 6019800"/>
              <a:gd name="connsiteX2" fmla="*/ 4582886 w 5410200"/>
              <a:gd name="connsiteY2" fmla="*/ 6019800 h 6019800"/>
              <a:gd name="connsiteX3" fmla="*/ 0 w 5410200"/>
              <a:gd name="connsiteY3" fmla="*/ 6008915 h 6019800"/>
              <a:gd name="connsiteX4" fmla="*/ 0 w 5410200"/>
              <a:gd name="connsiteY4" fmla="*/ 0 h 6019800"/>
              <a:gd name="connsiteX5" fmla="*/ 5388428 w 5410200"/>
              <a:gd name="connsiteY5" fmla="*/ 21771 h 6019800"/>
              <a:gd name="connsiteX0" fmla="*/ 5399314 w 5421086"/>
              <a:gd name="connsiteY0" fmla="*/ 10886 h 6008915"/>
              <a:gd name="connsiteX1" fmla="*/ 5421086 w 5421086"/>
              <a:gd name="connsiteY1" fmla="*/ 4376058 h 6008915"/>
              <a:gd name="connsiteX2" fmla="*/ 4593772 w 5421086"/>
              <a:gd name="connsiteY2" fmla="*/ 6008915 h 6008915"/>
              <a:gd name="connsiteX3" fmla="*/ 10886 w 5421086"/>
              <a:gd name="connsiteY3" fmla="*/ 5998030 h 6008915"/>
              <a:gd name="connsiteX4" fmla="*/ 0 w 5421086"/>
              <a:gd name="connsiteY4" fmla="*/ 0 h 6008915"/>
              <a:gd name="connsiteX5" fmla="*/ 5399314 w 5421086"/>
              <a:gd name="connsiteY5" fmla="*/ 10886 h 6008915"/>
              <a:gd name="connsiteX0" fmla="*/ 5399314 w 5421086"/>
              <a:gd name="connsiteY0" fmla="*/ 0 h 5998029"/>
              <a:gd name="connsiteX1" fmla="*/ 5421086 w 5421086"/>
              <a:gd name="connsiteY1" fmla="*/ 4365172 h 5998029"/>
              <a:gd name="connsiteX2" fmla="*/ 4593772 w 5421086"/>
              <a:gd name="connsiteY2" fmla="*/ 5998029 h 5998029"/>
              <a:gd name="connsiteX3" fmla="*/ 10886 w 5421086"/>
              <a:gd name="connsiteY3" fmla="*/ 5987144 h 5998029"/>
              <a:gd name="connsiteX4" fmla="*/ 0 w 5421086"/>
              <a:gd name="connsiteY4" fmla="*/ 17914 h 5998029"/>
              <a:gd name="connsiteX5" fmla="*/ 5399314 w 5421086"/>
              <a:gd name="connsiteY5" fmla="*/ 0 h 5998029"/>
              <a:gd name="connsiteX0" fmla="*/ 5399314 w 5421086"/>
              <a:gd name="connsiteY0" fmla="*/ 3686 h 5980115"/>
              <a:gd name="connsiteX1" fmla="*/ 5421086 w 5421086"/>
              <a:gd name="connsiteY1" fmla="*/ 4347258 h 5980115"/>
              <a:gd name="connsiteX2" fmla="*/ 4593772 w 5421086"/>
              <a:gd name="connsiteY2" fmla="*/ 5980115 h 5980115"/>
              <a:gd name="connsiteX3" fmla="*/ 10886 w 5421086"/>
              <a:gd name="connsiteY3" fmla="*/ 5969230 h 5980115"/>
              <a:gd name="connsiteX4" fmla="*/ 0 w 5421086"/>
              <a:gd name="connsiteY4" fmla="*/ 0 h 5980115"/>
              <a:gd name="connsiteX5" fmla="*/ 5399314 w 5421086"/>
              <a:gd name="connsiteY5" fmla="*/ 3686 h 5980115"/>
              <a:gd name="connsiteX0" fmla="*/ 5388437 w 5410209"/>
              <a:gd name="connsiteY0" fmla="*/ 884220 h 6860649"/>
              <a:gd name="connsiteX1" fmla="*/ 5410209 w 5410209"/>
              <a:gd name="connsiteY1" fmla="*/ 5227792 h 6860649"/>
              <a:gd name="connsiteX2" fmla="*/ 4582895 w 5410209"/>
              <a:gd name="connsiteY2" fmla="*/ 6860649 h 6860649"/>
              <a:gd name="connsiteX3" fmla="*/ 9 w 5410209"/>
              <a:gd name="connsiteY3" fmla="*/ 6849764 h 6860649"/>
              <a:gd name="connsiteX4" fmla="*/ 1129301 w 5410209"/>
              <a:gd name="connsiteY4" fmla="*/ 0 h 6860649"/>
              <a:gd name="connsiteX5" fmla="*/ 5388437 w 5410209"/>
              <a:gd name="connsiteY5" fmla="*/ 884220 h 6860649"/>
              <a:gd name="connsiteX0" fmla="*/ 5399726 w 5410209"/>
              <a:gd name="connsiteY0" fmla="*/ 3687 h 6860649"/>
              <a:gd name="connsiteX1" fmla="*/ 5410209 w 5410209"/>
              <a:gd name="connsiteY1" fmla="*/ 5227792 h 6860649"/>
              <a:gd name="connsiteX2" fmla="*/ 4582895 w 5410209"/>
              <a:gd name="connsiteY2" fmla="*/ 6860649 h 6860649"/>
              <a:gd name="connsiteX3" fmla="*/ 9 w 5410209"/>
              <a:gd name="connsiteY3" fmla="*/ 6849764 h 6860649"/>
              <a:gd name="connsiteX4" fmla="*/ 1129301 w 5410209"/>
              <a:gd name="connsiteY4" fmla="*/ 0 h 6860649"/>
              <a:gd name="connsiteX5" fmla="*/ 5399726 w 5410209"/>
              <a:gd name="connsiteY5" fmla="*/ 3687 h 6860649"/>
              <a:gd name="connsiteX0" fmla="*/ 4282582 w 4293065"/>
              <a:gd name="connsiteY0" fmla="*/ 3687 h 6872341"/>
              <a:gd name="connsiteX1" fmla="*/ 4293065 w 4293065"/>
              <a:gd name="connsiteY1" fmla="*/ 5227792 h 6872341"/>
              <a:gd name="connsiteX2" fmla="*/ 3465751 w 4293065"/>
              <a:gd name="connsiteY2" fmla="*/ 6860649 h 6872341"/>
              <a:gd name="connsiteX3" fmla="*/ 465 w 4293065"/>
              <a:gd name="connsiteY3" fmla="*/ 6872341 h 6872341"/>
              <a:gd name="connsiteX4" fmla="*/ 12157 w 4293065"/>
              <a:gd name="connsiteY4" fmla="*/ 0 h 6872341"/>
              <a:gd name="connsiteX5" fmla="*/ 4282582 w 4293065"/>
              <a:gd name="connsiteY5" fmla="*/ 3687 h 6872341"/>
              <a:gd name="connsiteX0" fmla="*/ 4270425 w 4280908"/>
              <a:gd name="connsiteY0" fmla="*/ 3687 h 6872341"/>
              <a:gd name="connsiteX1" fmla="*/ 4280908 w 4280908"/>
              <a:gd name="connsiteY1" fmla="*/ 5227792 h 6872341"/>
              <a:gd name="connsiteX2" fmla="*/ 3453594 w 4280908"/>
              <a:gd name="connsiteY2" fmla="*/ 6860649 h 6872341"/>
              <a:gd name="connsiteX3" fmla="*/ 225375 w 4280908"/>
              <a:gd name="connsiteY3" fmla="*/ 6872341 h 6872341"/>
              <a:gd name="connsiteX4" fmla="*/ 0 w 4280908"/>
              <a:gd name="connsiteY4" fmla="*/ 0 h 6872341"/>
              <a:gd name="connsiteX5" fmla="*/ 4270425 w 4280908"/>
              <a:gd name="connsiteY5" fmla="*/ 3687 h 6872341"/>
              <a:gd name="connsiteX0" fmla="*/ 4055936 w 4066419"/>
              <a:gd name="connsiteY0" fmla="*/ 3687 h 6872341"/>
              <a:gd name="connsiteX1" fmla="*/ 4066419 w 4066419"/>
              <a:gd name="connsiteY1" fmla="*/ 5227792 h 6872341"/>
              <a:gd name="connsiteX2" fmla="*/ 3239105 w 4066419"/>
              <a:gd name="connsiteY2" fmla="*/ 6860649 h 6872341"/>
              <a:gd name="connsiteX3" fmla="*/ 10886 w 4066419"/>
              <a:gd name="connsiteY3" fmla="*/ 6872341 h 6872341"/>
              <a:gd name="connsiteX4" fmla="*/ 0 w 4066419"/>
              <a:gd name="connsiteY4" fmla="*/ 0 h 6872341"/>
              <a:gd name="connsiteX5" fmla="*/ 4055936 w 4066419"/>
              <a:gd name="connsiteY5" fmla="*/ 3687 h 6872341"/>
              <a:gd name="connsiteX0" fmla="*/ 4045054 w 4055537"/>
              <a:gd name="connsiteY0" fmla="*/ 0 h 6868654"/>
              <a:gd name="connsiteX1" fmla="*/ 4055537 w 4055537"/>
              <a:gd name="connsiteY1" fmla="*/ 5224105 h 6868654"/>
              <a:gd name="connsiteX2" fmla="*/ 3228223 w 4055537"/>
              <a:gd name="connsiteY2" fmla="*/ 6856962 h 6868654"/>
              <a:gd name="connsiteX3" fmla="*/ 4 w 4055537"/>
              <a:gd name="connsiteY3" fmla="*/ 6868654 h 6868654"/>
              <a:gd name="connsiteX4" fmla="*/ 2517829 w 4055537"/>
              <a:gd name="connsiteY4" fmla="*/ 30180 h 6868654"/>
              <a:gd name="connsiteX5" fmla="*/ 4045054 w 4055537"/>
              <a:gd name="connsiteY5" fmla="*/ 0 h 6868654"/>
              <a:gd name="connsiteX0" fmla="*/ 4045056 w 4055539"/>
              <a:gd name="connsiteY0" fmla="*/ 0 h 6868654"/>
              <a:gd name="connsiteX1" fmla="*/ 4055539 w 4055539"/>
              <a:gd name="connsiteY1" fmla="*/ 5224105 h 6868654"/>
              <a:gd name="connsiteX2" fmla="*/ 3228225 w 4055539"/>
              <a:gd name="connsiteY2" fmla="*/ 6856962 h 6868654"/>
              <a:gd name="connsiteX3" fmla="*/ 6 w 4055539"/>
              <a:gd name="connsiteY3" fmla="*/ 6868654 h 6868654"/>
              <a:gd name="connsiteX4" fmla="*/ 2517831 w 4055539"/>
              <a:gd name="connsiteY4" fmla="*/ 30180 h 6868654"/>
              <a:gd name="connsiteX5" fmla="*/ 4045056 w 4055539"/>
              <a:gd name="connsiteY5" fmla="*/ 0 h 6868654"/>
              <a:gd name="connsiteX0" fmla="*/ 4903010 w 4913493"/>
              <a:gd name="connsiteY0" fmla="*/ 0 h 6868654"/>
              <a:gd name="connsiteX1" fmla="*/ 4913493 w 4913493"/>
              <a:gd name="connsiteY1" fmla="*/ 5224105 h 6868654"/>
              <a:gd name="connsiteX2" fmla="*/ 4086179 w 4913493"/>
              <a:gd name="connsiteY2" fmla="*/ 6856962 h 6868654"/>
              <a:gd name="connsiteX3" fmla="*/ 4 w 4913493"/>
              <a:gd name="connsiteY3" fmla="*/ 6868654 h 6868654"/>
              <a:gd name="connsiteX4" fmla="*/ 3375785 w 4913493"/>
              <a:gd name="connsiteY4" fmla="*/ 30180 h 6868654"/>
              <a:gd name="connsiteX5" fmla="*/ 4903010 w 4913493"/>
              <a:gd name="connsiteY5" fmla="*/ 0 h 6868654"/>
              <a:gd name="connsiteX0" fmla="*/ 4903006 w 4913489"/>
              <a:gd name="connsiteY0" fmla="*/ 0 h 6868654"/>
              <a:gd name="connsiteX1" fmla="*/ 4913489 w 4913489"/>
              <a:gd name="connsiteY1" fmla="*/ 5224105 h 6868654"/>
              <a:gd name="connsiteX2" fmla="*/ 4086175 w 4913489"/>
              <a:gd name="connsiteY2" fmla="*/ 6856962 h 6868654"/>
              <a:gd name="connsiteX3" fmla="*/ 0 w 4913489"/>
              <a:gd name="connsiteY3" fmla="*/ 6868654 h 6868654"/>
              <a:gd name="connsiteX4" fmla="*/ 3375781 w 4913489"/>
              <a:gd name="connsiteY4" fmla="*/ 30180 h 6868654"/>
              <a:gd name="connsiteX5" fmla="*/ 4903006 w 4913489"/>
              <a:gd name="connsiteY5" fmla="*/ 0 h 6868654"/>
              <a:gd name="connsiteX0" fmla="*/ 4903006 w 4913489"/>
              <a:gd name="connsiteY0" fmla="*/ 37553 h 6906207"/>
              <a:gd name="connsiteX1" fmla="*/ 4913489 w 4913489"/>
              <a:gd name="connsiteY1" fmla="*/ 5261658 h 6906207"/>
              <a:gd name="connsiteX2" fmla="*/ 4086175 w 4913489"/>
              <a:gd name="connsiteY2" fmla="*/ 6894515 h 6906207"/>
              <a:gd name="connsiteX3" fmla="*/ 0 w 4913489"/>
              <a:gd name="connsiteY3" fmla="*/ 6906207 h 6906207"/>
              <a:gd name="connsiteX4" fmla="*/ 2506537 w 4913489"/>
              <a:gd name="connsiteY4" fmla="*/ 0 h 6906207"/>
              <a:gd name="connsiteX5" fmla="*/ 4903006 w 4913489"/>
              <a:gd name="connsiteY5" fmla="*/ 37553 h 6906207"/>
              <a:gd name="connsiteX0" fmla="*/ 5794828 w 5805311"/>
              <a:gd name="connsiteY0" fmla="*/ 37553 h 6894919"/>
              <a:gd name="connsiteX1" fmla="*/ 5805311 w 5805311"/>
              <a:gd name="connsiteY1" fmla="*/ 5261658 h 6894919"/>
              <a:gd name="connsiteX2" fmla="*/ 4977997 w 5805311"/>
              <a:gd name="connsiteY2" fmla="*/ 6894515 h 6894919"/>
              <a:gd name="connsiteX3" fmla="*/ 0 w 5805311"/>
              <a:gd name="connsiteY3" fmla="*/ 6894919 h 6894919"/>
              <a:gd name="connsiteX4" fmla="*/ 3398359 w 5805311"/>
              <a:gd name="connsiteY4" fmla="*/ 0 h 6894919"/>
              <a:gd name="connsiteX5" fmla="*/ 5794828 w 5805311"/>
              <a:gd name="connsiteY5" fmla="*/ 37553 h 6894919"/>
              <a:gd name="connsiteX0" fmla="*/ 5794828 w 5805311"/>
              <a:gd name="connsiteY0" fmla="*/ 37553 h 6894919"/>
              <a:gd name="connsiteX1" fmla="*/ 5805311 w 5805311"/>
              <a:gd name="connsiteY1" fmla="*/ 5261658 h 6894919"/>
              <a:gd name="connsiteX2" fmla="*/ 4977997 w 5805311"/>
              <a:gd name="connsiteY2" fmla="*/ 6894515 h 6894919"/>
              <a:gd name="connsiteX3" fmla="*/ 0 w 5805311"/>
              <a:gd name="connsiteY3" fmla="*/ 6894919 h 6894919"/>
              <a:gd name="connsiteX4" fmla="*/ 3398359 w 5805311"/>
              <a:gd name="connsiteY4" fmla="*/ 0 h 6894919"/>
              <a:gd name="connsiteX5" fmla="*/ 5794828 w 5805311"/>
              <a:gd name="connsiteY5" fmla="*/ 37553 h 6894919"/>
              <a:gd name="connsiteX0" fmla="*/ 5817406 w 5817835"/>
              <a:gd name="connsiteY0" fmla="*/ 26264 h 6894919"/>
              <a:gd name="connsiteX1" fmla="*/ 5805311 w 5817835"/>
              <a:gd name="connsiteY1" fmla="*/ 5261658 h 6894919"/>
              <a:gd name="connsiteX2" fmla="*/ 4977997 w 5817835"/>
              <a:gd name="connsiteY2" fmla="*/ 6894515 h 6894919"/>
              <a:gd name="connsiteX3" fmla="*/ 0 w 5817835"/>
              <a:gd name="connsiteY3" fmla="*/ 6894919 h 6894919"/>
              <a:gd name="connsiteX4" fmla="*/ 3398359 w 5817835"/>
              <a:gd name="connsiteY4" fmla="*/ 0 h 6894919"/>
              <a:gd name="connsiteX5" fmla="*/ 5817406 w 5817835"/>
              <a:gd name="connsiteY5" fmla="*/ 26264 h 6894919"/>
              <a:gd name="connsiteX0" fmla="*/ 5817406 w 5817835"/>
              <a:gd name="connsiteY0" fmla="*/ 0 h 6914076"/>
              <a:gd name="connsiteX1" fmla="*/ 5805311 w 5817835"/>
              <a:gd name="connsiteY1" fmla="*/ 5280815 h 6914076"/>
              <a:gd name="connsiteX2" fmla="*/ 4977997 w 5817835"/>
              <a:gd name="connsiteY2" fmla="*/ 6913672 h 6914076"/>
              <a:gd name="connsiteX3" fmla="*/ 0 w 5817835"/>
              <a:gd name="connsiteY3" fmla="*/ 6914076 h 6914076"/>
              <a:gd name="connsiteX4" fmla="*/ 3398359 w 5817835"/>
              <a:gd name="connsiteY4" fmla="*/ 19157 h 6914076"/>
              <a:gd name="connsiteX5" fmla="*/ 5817406 w 5817835"/>
              <a:gd name="connsiteY5" fmla="*/ 0 h 691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7835" h="6914076">
                <a:moveTo>
                  <a:pt x="5817406" y="0"/>
                </a:moveTo>
                <a:cubicBezTo>
                  <a:pt x="5820900" y="1741368"/>
                  <a:pt x="5801817" y="3539447"/>
                  <a:pt x="5805311" y="5280815"/>
                </a:cubicBezTo>
                <a:lnTo>
                  <a:pt x="4977997" y="6913672"/>
                </a:lnTo>
                <a:lnTo>
                  <a:pt x="0" y="6914076"/>
                </a:lnTo>
                <a:cubicBezTo>
                  <a:pt x="922060" y="5072777"/>
                  <a:pt x="2385988" y="1995922"/>
                  <a:pt x="3398359" y="19157"/>
                </a:cubicBezTo>
                <a:lnTo>
                  <a:pt x="5817406" y="0"/>
                </a:lnTo>
                <a:close/>
              </a:path>
            </a:pathLst>
          </a:custGeom>
          <a:blipFill>
            <a:blip r:embed="rId3"/>
            <a:stretch>
              <a:fillRect l="-201572" t="-29572" r="-75786" b="-29572"/>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23">
            <a:extLst>
              <a:ext uri="{FF2B5EF4-FFF2-40B4-BE49-F238E27FC236}">
                <a16:creationId xmlns:a16="http://schemas.microsoft.com/office/drawing/2014/main" id="{04E1B80B-12E0-4216-B121-79C63789A79F}"/>
              </a:ext>
            </a:extLst>
          </p:cNvPr>
          <p:cNvSpPr/>
          <p:nvPr/>
        </p:nvSpPr>
        <p:spPr>
          <a:xfrm>
            <a:off x="6396363" y="-47135"/>
            <a:ext cx="3779463" cy="6943363"/>
          </a:xfrm>
          <a:custGeom>
            <a:avLst/>
            <a:gdLst>
              <a:gd name="connsiteX0" fmla="*/ 0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4" fmla="*/ 24714 w 8155459"/>
              <a:gd name="connsiteY4" fmla="*/ 0 h 13716000"/>
              <a:gd name="connsiteX0" fmla="*/ 0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4" fmla="*/ 5090424 w 8155459"/>
              <a:gd name="connsiteY4" fmla="*/ 500303 h 13716000"/>
              <a:gd name="connsiteX0" fmla="*/ 0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4" fmla="*/ 5090424 w 8155459"/>
              <a:gd name="connsiteY4" fmla="*/ 500303 h 13716000"/>
              <a:gd name="connsiteX0" fmla="*/ 0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4" fmla="*/ 6094439 w 8155459"/>
              <a:gd name="connsiteY4" fmla="*/ 95295 h 13716000"/>
              <a:gd name="connsiteX0" fmla="*/ 0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4" fmla="*/ 6094439 w 8155459"/>
              <a:gd name="connsiteY4" fmla="*/ 95295 h 13716000"/>
              <a:gd name="connsiteX0" fmla="*/ 0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0" fmla="*/ 5476442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0" fmla="*/ 5476442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4" fmla="*/ 5476442 w 8155459"/>
              <a:gd name="connsiteY4" fmla="*/ 24714 h 13716000"/>
              <a:gd name="connsiteX0" fmla="*/ 5271076 w 7950093"/>
              <a:gd name="connsiteY0" fmla="*/ 24714 h 13716000"/>
              <a:gd name="connsiteX1" fmla="*/ 0 w 7950093"/>
              <a:gd name="connsiteY1" fmla="*/ 13692176 h 13716000"/>
              <a:gd name="connsiteX2" fmla="*/ 2735542 w 7950093"/>
              <a:gd name="connsiteY2" fmla="*/ 13716000 h 13716000"/>
              <a:gd name="connsiteX3" fmla="*/ 7950093 w 7950093"/>
              <a:gd name="connsiteY3" fmla="*/ 0 h 13716000"/>
              <a:gd name="connsiteX4" fmla="*/ 5271076 w 7950093"/>
              <a:gd name="connsiteY4" fmla="*/ 24714 h 13716000"/>
              <a:gd name="connsiteX0" fmla="*/ 5271076 w 7904456"/>
              <a:gd name="connsiteY0" fmla="*/ 0 h 13691286"/>
              <a:gd name="connsiteX1" fmla="*/ 0 w 7904456"/>
              <a:gd name="connsiteY1" fmla="*/ 13667462 h 13691286"/>
              <a:gd name="connsiteX2" fmla="*/ 2735542 w 7904456"/>
              <a:gd name="connsiteY2" fmla="*/ 13691286 h 13691286"/>
              <a:gd name="connsiteX3" fmla="*/ 7904456 w 7904456"/>
              <a:gd name="connsiteY3" fmla="*/ 70582 h 13691286"/>
              <a:gd name="connsiteX4" fmla="*/ 5271076 w 7904456"/>
              <a:gd name="connsiteY4" fmla="*/ 0 h 13691286"/>
              <a:gd name="connsiteX0" fmla="*/ 5522080 w 7904456"/>
              <a:gd name="connsiteY0" fmla="*/ 620313 h 13620704"/>
              <a:gd name="connsiteX1" fmla="*/ 0 w 7904456"/>
              <a:gd name="connsiteY1" fmla="*/ 13596880 h 13620704"/>
              <a:gd name="connsiteX2" fmla="*/ 2735542 w 7904456"/>
              <a:gd name="connsiteY2" fmla="*/ 13620704 h 13620704"/>
              <a:gd name="connsiteX3" fmla="*/ 7904456 w 7904456"/>
              <a:gd name="connsiteY3" fmla="*/ 0 h 13620704"/>
              <a:gd name="connsiteX4" fmla="*/ 5522080 w 7904456"/>
              <a:gd name="connsiteY4" fmla="*/ 620313 h 13620704"/>
              <a:gd name="connsiteX0" fmla="*/ 5248258 w 7904456"/>
              <a:gd name="connsiteY0" fmla="*/ 0 h 13643638"/>
              <a:gd name="connsiteX1" fmla="*/ 0 w 7904456"/>
              <a:gd name="connsiteY1" fmla="*/ 13619814 h 13643638"/>
              <a:gd name="connsiteX2" fmla="*/ 2735542 w 7904456"/>
              <a:gd name="connsiteY2" fmla="*/ 13643638 h 13643638"/>
              <a:gd name="connsiteX3" fmla="*/ 7904456 w 7904456"/>
              <a:gd name="connsiteY3" fmla="*/ 22934 h 13643638"/>
              <a:gd name="connsiteX4" fmla="*/ 5248258 w 7904456"/>
              <a:gd name="connsiteY4" fmla="*/ 0 h 13643638"/>
              <a:gd name="connsiteX0" fmla="*/ 5248258 w 7904456"/>
              <a:gd name="connsiteY0" fmla="*/ 0 h 13619814"/>
              <a:gd name="connsiteX1" fmla="*/ 0 w 7904456"/>
              <a:gd name="connsiteY1" fmla="*/ 13619814 h 13619814"/>
              <a:gd name="connsiteX2" fmla="*/ 2735542 w 7904456"/>
              <a:gd name="connsiteY2" fmla="*/ 13595990 h 13619814"/>
              <a:gd name="connsiteX3" fmla="*/ 7904456 w 7904456"/>
              <a:gd name="connsiteY3" fmla="*/ 22934 h 13619814"/>
              <a:gd name="connsiteX4" fmla="*/ 5248258 w 7904456"/>
              <a:gd name="connsiteY4" fmla="*/ 0 h 13619814"/>
              <a:gd name="connsiteX0" fmla="*/ 5248258 w 7928542"/>
              <a:gd name="connsiteY0" fmla="*/ 27361 h 13647175"/>
              <a:gd name="connsiteX1" fmla="*/ 0 w 7928542"/>
              <a:gd name="connsiteY1" fmla="*/ 13647175 h 13647175"/>
              <a:gd name="connsiteX2" fmla="*/ 2735542 w 7928542"/>
              <a:gd name="connsiteY2" fmla="*/ 13623351 h 13647175"/>
              <a:gd name="connsiteX3" fmla="*/ 7928542 w 7928542"/>
              <a:gd name="connsiteY3" fmla="*/ 0 h 13647175"/>
              <a:gd name="connsiteX4" fmla="*/ 5248258 w 7928542"/>
              <a:gd name="connsiteY4" fmla="*/ 27361 h 13647175"/>
              <a:gd name="connsiteX0" fmla="*/ 5248258 w 8453367"/>
              <a:gd name="connsiteY0" fmla="*/ 98833 h 13718647"/>
              <a:gd name="connsiteX1" fmla="*/ 0 w 8453367"/>
              <a:gd name="connsiteY1" fmla="*/ 13718647 h 13718647"/>
              <a:gd name="connsiteX2" fmla="*/ 2735542 w 8453367"/>
              <a:gd name="connsiteY2" fmla="*/ 13694823 h 13718647"/>
              <a:gd name="connsiteX3" fmla="*/ 8453367 w 8453367"/>
              <a:gd name="connsiteY3" fmla="*/ 0 h 13718647"/>
              <a:gd name="connsiteX4" fmla="*/ 5248258 w 8453367"/>
              <a:gd name="connsiteY4" fmla="*/ 98833 h 13718647"/>
              <a:gd name="connsiteX0" fmla="*/ 5978452 w 8453367"/>
              <a:gd name="connsiteY0" fmla="*/ 27361 h 13718647"/>
              <a:gd name="connsiteX1" fmla="*/ 0 w 8453367"/>
              <a:gd name="connsiteY1" fmla="*/ 13718647 h 13718647"/>
              <a:gd name="connsiteX2" fmla="*/ 2735542 w 8453367"/>
              <a:gd name="connsiteY2" fmla="*/ 13694823 h 13718647"/>
              <a:gd name="connsiteX3" fmla="*/ 8453367 w 8453367"/>
              <a:gd name="connsiteY3" fmla="*/ 0 h 13718647"/>
              <a:gd name="connsiteX4" fmla="*/ 5978452 w 8453367"/>
              <a:gd name="connsiteY4" fmla="*/ 27361 h 13718647"/>
              <a:gd name="connsiteX0" fmla="*/ 5978452 w 8362094"/>
              <a:gd name="connsiteY0" fmla="*/ 3536 h 13694822"/>
              <a:gd name="connsiteX1" fmla="*/ 0 w 8362094"/>
              <a:gd name="connsiteY1" fmla="*/ 13694822 h 13694822"/>
              <a:gd name="connsiteX2" fmla="*/ 2735542 w 8362094"/>
              <a:gd name="connsiteY2" fmla="*/ 13670998 h 13694822"/>
              <a:gd name="connsiteX3" fmla="*/ 8362094 w 8362094"/>
              <a:gd name="connsiteY3" fmla="*/ 0 h 13694822"/>
              <a:gd name="connsiteX4" fmla="*/ 5978452 w 8362094"/>
              <a:gd name="connsiteY4" fmla="*/ 3536 h 13694822"/>
              <a:gd name="connsiteX0" fmla="*/ 5978452 w 8362094"/>
              <a:gd name="connsiteY0" fmla="*/ 3536 h 13727581"/>
              <a:gd name="connsiteX1" fmla="*/ 0 w 8362094"/>
              <a:gd name="connsiteY1" fmla="*/ 13694822 h 13727581"/>
              <a:gd name="connsiteX2" fmla="*/ 2735543 w 8362094"/>
              <a:gd name="connsiteY2" fmla="*/ 13727581 h 13727581"/>
              <a:gd name="connsiteX3" fmla="*/ 8362094 w 8362094"/>
              <a:gd name="connsiteY3" fmla="*/ 0 h 13727581"/>
              <a:gd name="connsiteX4" fmla="*/ 5978452 w 8362094"/>
              <a:gd name="connsiteY4" fmla="*/ 3536 h 13727581"/>
              <a:gd name="connsiteX0" fmla="*/ 5960387 w 8344029"/>
              <a:gd name="connsiteY0" fmla="*/ 3536 h 13732543"/>
              <a:gd name="connsiteX1" fmla="*/ 0 w 8344029"/>
              <a:gd name="connsiteY1" fmla="*/ 13732543 h 13732543"/>
              <a:gd name="connsiteX2" fmla="*/ 2717478 w 8344029"/>
              <a:gd name="connsiteY2" fmla="*/ 13727581 h 13732543"/>
              <a:gd name="connsiteX3" fmla="*/ 8344029 w 8344029"/>
              <a:gd name="connsiteY3" fmla="*/ 0 h 13732543"/>
              <a:gd name="connsiteX4" fmla="*/ 5960387 w 8344029"/>
              <a:gd name="connsiteY4" fmla="*/ 3536 h 13732543"/>
              <a:gd name="connsiteX0" fmla="*/ 5960387 w 8310505"/>
              <a:gd name="connsiteY0" fmla="*/ 41161 h 13770168"/>
              <a:gd name="connsiteX1" fmla="*/ 0 w 8310505"/>
              <a:gd name="connsiteY1" fmla="*/ 13770168 h 13770168"/>
              <a:gd name="connsiteX2" fmla="*/ 2717478 w 8310505"/>
              <a:gd name="connsiteY2" fmla="*/ 13765206 h 13770168"/>
              <a:gd name="connsiteX3" fmla="*/ 8310505 w 8310505"/>
              <a:gd name="connsiteY3" fmla="*/ 0 h 13770168"/>
              <a:gd name="connsiteX4" fmla="*/ 5960387 w 8310505"/>
              <a:gd name="connsiteY4" fmla="*/ 41161 h 13770168"/>
              <a:gd name="connsiteX0" fmla="*/ 5960387 w 8310505"/>
              <a:gd name="connsiteY0" fmla="*/ 41161 h 13770168"/>
              <a:gd name="connsiteX1" fmla="*/ 0 w 8310505"/>
              <a:gd name="connsiteY1" fmla="*/ 13770168 h 13770168"/>
              <a:gd name="connsiteX2" fmla="*/ 2348714 w 8310505"/>
              <a:gd name="connsiteY2" fmla="*/ 13746394 h 13770168"/>
              <a:gd name="connsiteX3" fmla="*/ 8310505 w 8310505"/>
              <a:gd name="connsiteY3" fmla="*/ 0 h 13770168"/>
              <a:gd name="connsiteX4" fmla="*/ 5960387 w 8310505"/>
              <a:gd name="connsiteY4" fmla="*/ 41161 h 13770168"/>
              <a:gd name="connsiteX0" fmla="*/ 4183614 w 6533732"/>
              <a:gd name="connsiteY0" fmla="*/ 41161 h 13746394"/>
              <a:gd name="connsiteX1" fmla="*/ 0 w 6533732"/>
              <a:gd name="connsiteY1" fmla="*/ 13694917 h 13746394"/>
              <a:gd name="connsiteX2" fmla="*/ 571941 w 6533732"/>
              <a:gd name="connsiteY2" fmla="*/ 13746394 h 13746394"/>
              <a:gd name="connsiteX3" fmla="*/ 6533732 w 6533732"/>
              <a:gd name="connsiteY3" fmla="*/ 0 h 13746394"/>
              <a:gd name="connsiteX4" fmla="*/ 4183614 w 6533732"/>
              <a:gd name="connsiteY4" fmla="*/ 41161 h 13746394"/>
              <a:gd name="connsiteX0" fmla="*/ 6027435 w 6533732"/>
              <a:gd name="connsiteY0" fmla="*/ 97599 h 13746394"/>
              <a:gd name="connsiteX1" fmla="*/ 0 w 6533732"/>
              <a:gd name="connsiteY1" fmla="*/ 13694917 h 13746394"/>
              <a:gd name="connsiteX2" fmla="*/ 571941 w 6533732"/>
              <a:gd name="connsiteY2" fmla="*/ 13746394 h 13746394"/>
              <a:gd name="connsiteX3" fmla="*/ 6533732 w 6533732"/>
              <a:gd name="connsiteY3" fmla="*/ 0 h 13746394"/>
              <a:gd name="connsiteX4" fmla="*/ 6027435 w 6533732"/>
              <a:gd name="connsiteY4" fmla="*/ 97599 h 13746394"/>
              <a:gd name="connsiteX0" fmla="*/ 6027435 w 6600780"/>
              <a:gd name="connsiteY0" fmla="*/ 41161 h 13689956"/>
              <a:gd name="connsiteX1" fmla="*/ 0 w 6600780"/>
              <a:gd name="connsiteY1" fmla="*/ 13638479 h 13689956"/>
              <a:gd name="connsiteX2" fmla="*/ 571941 w 6600780"/>
              <a:gd name="connsiteY2" fmla="*/ 13689956 h 13689956"/>
              <a:gd name="connsiteX3" fmla="*/ 6600780 w 6600780"/>
              <a:gd name="connsiteY3" fmla="*/ 0 h 13689956"/>
              <a:gd name="connsiteX4" fmla="*/ 6027435 w 6600780"/>
              <a:gd name="connsiteY4" fmla="*/ 41161 h 13689956"/>
              <a:gd name="connsiteX0" fmla="*/ 6027435 w 6600780"/>
              <a:gd name="connsiteY0" fmla="*/ 0 h 13705233"/>
              <a:gd name="connsiteX1" fmla="*/ 0 w 6600780"/>
              <a:gd name="connsiteY1" fmla="*/ 13653756 h 13705233"/>
              <a:gd name="connsiteX2" fmla="*/ 571941 w 6600780"/>
              <a:gd name="connsiteY2" fmla="*/ 13705233 h 13705233"/>
              <a:gd name="connsiteX3" fmla="*/ 6600780 w 6600780"/>
              <a:gd name="connsiteY3" fmla="*/ 15277 h 13705233"/>
              <a:gd name="connsiteX4" fmla="*/ 6027435 w 6600780"/>
              <a:gd name="connsiteY4" fmla="*/ 0 h 13705233"/>
              <a:gd name="connsiteX0" fmla="*/ 6044197 w 6617542"/>
              <a:gd name="connsiteY0" fmla="*/ 0 h 13766632"/>
              <a:gd name="connsiteX1" fmla="*/ 0 w 6617542"/>
              <a:gd name="connsiteY1" fmla="*/ 13766632 h 13766632"/>
              <a:gd name="connsiteX2" fmla="*/ 588703 w 6617542"/>
              <a:gd name="connsiteY2" fmla="*/ 13705233 h 13766632"/>
              <a:gd name="connsiteX3" fmla="*/ 6617542 w 6617542"/>
              <a:gd name="connsiteY3" fmla="*/ 15277 h 13766632"/>
              <a:gd name="connsiteX4" fmla="*/ 6044197 w 6617542"/>
              <a:gd name="connsiteY4" fmla="*/ 0 h 13766632"/>
              <a:gd name="connsiteX0" fmla="*/ 6044197 w 6617542"/>
              <a:gd name="connsiteY0" fmla="*/ 0 h 13766632"/>
              <a:gd name="connsiteX1" fmla="*/ 0 w 6617542"/>
              <a:gd name="connsiteY1" fmla="*/ 13766632 h 13766632"/>
              <a:gd name="connsiteX2" fmla="*/ 622227 w 6617542"/>
              <a:gd name="connsiteY2" fmla="*/ 13705233 h 13766632"/>
              <a:gd name="connsiteX3" fmla="*/ 6617542 w 6617542"/>
              <a:gd name="connsiteY3" fmla="*/ 15277 h 13766632"/>
              <a:gd name="connsiteX4" fmla="*/ 6044197 w 6617542"/>
              <a:gd name="connsiteY4" fmla="*/ 0 h 13766632"/>
              <a:gd name="connsiteX0" fmla="*/ 5977149 w 6550494"/>
              <a:gd name="connsiteY0" fmla="*/ 0 h 13705233"/>
              <a:gd name="connsiteX1" fmla="*/ 0 w 6550494"/>
              <a:gd name="connsiteY1" fmla="*/ 13672569 h 13705233"/>
              <a:gd name="connsiteX2" fmla="*/ 555179 w 6550494"/>
              <a:gd name="connsiteY2" fmla="*/ 13705233 h 13705233"/>
              <a:gd name="connsiteX3" fmla="*/ 6550494 w 6550494"/>
              <a:gd name="connsiteY3" fmla="*/ 15277 h 13705233"/>
              <a:gd name="connsiteX4" fmla="*/ 5977149 w 6550494"/>
              <a:gd name="connsiteY4" fmla="*/ 0 h 13705233"/>
              <a:gd name="connsiteX0" fmla="*/ 6060959 w 6634304"/>
              <a:gd name="connsiteY0" fmla="*/ 0 h 13710194"/>
              <a:gd name="connsiteX1" fmla="*/ 0 w 6634304"/>
              <a:gd name="connsiteY1" fmla="*/ 13710194 h 13710194"/>
              <a:gd name="connsiteX2" fmla="*/ 638989 w 6634304"/>
              <a:gd name="connsiteY2" fmla="*/ 13705233 h 13710194"/>
              <a:gd name="connsiteX3" fmla="*/ 6634304 w 6634304"/>
              <a:gd name="connsiteY3" fmla="*/ 15277 h 13710194"/>
              <a:gd name="connsiteX4" fmla="*/ 6060959 w 6634304"/>
              <a:gd name="connsiteY4" fmla="*/ 0 h 13710194"/>
              <a:gd name="connsiteX0" fmla="*/ 6060959 w 6634304"/>
              <a:gd name="connsiteY0" fmla="*/ 0 h 13710194"/>
              <a:gd name="connsiteX1" fmla="*/ 0 w 6634304"/>
              <a:gd name="connsiteY1" fmla="*/ 13710194 h 13710194"/>
              <a:gd name="connsiteX2" fmla="*/ 638989 w 6634304"/>
              <a:gd name="connsiteY2" fmla="*/ 13705233 h 13710194"/>
              <a:gd name="connsiteX3" fmla="*/ 6634304 w 6634304"/>
              <a:gd name="connsiteY3" fmla="*/ 15277 h 13710194"/>
              <a:gd name="connsiteX4" fmla="*/ 6060959 w 6634304"/>
              <a:gd name="connsiteY4" fmla="*/ 0 h 13710194"/>
              <a:gd name="connsiteX0" fmla="*/ 6060959 w 6667828"/>
              <a:gd name="connsiteY0" fmla="*/ 59973 h 13770167"/>
              <a:gd name="connsiteX1" fmla="*/ 0 w 6667828"/>
              <a:gd name="connsiteY1" fmla="*/ 13770167 h 13770167"/>
              <a:gd name="connsiteX2" fmla="*/ 638989 w 6667828"/>
              <a:gd name="connsiteY2" fmla="*/ 13765206 h 13770167"/>
              <a:gd name="connsiteX3" fmla="*/ 6667828 w 6667828"/>
              <a:gd name="connsiteY3" fmla="*/ 0 h 13770167"/>
              <a:gd name="connsiteX4" fmla="*/ 6060959 w 6667828"/>
              <a:gd name="connsiteY4" fmla="*/ 59973 h 13770167"/>
              <a:gd name="connsiteX0" fmla="*/ 6060959 w 6651066"/>
              <a:gd name="connsiteY0" fmla="*/ 3535 h 13713729"/>
              <a:gd name="connsiteX1" fmla="*/ 0 w 6651066"/>
              <a:gd name="connsiteY1" fmla="*/ 13713729 h 13713729"/>
              <a:gd name="connsiteX2" fmla="*/ 638989 w 6651066"/>
              <a:gd name="connsiteY2" fmla="*/ 13708768 h 13713729"/>
              <a:gd name="connsiteX3" fmla="*/ 6651066 w 6651066"/>
              <a:gd name="connsiteY3" fmla="*/ 0 h 13713729"/>
              <a:gd name="connsiteX4" fmla="*/ 6060959 w 6651066"/>
              <a:gd name="connsiteY4" fmla="*/ 3535 h 1371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1066" h="13713729">
                <a:moveTo>
                  <a:pt x="6060959" y="3535"/>
                </a:moveTo>
                <a:lnTo>
                  <a:pt x="0" y="13713729"/>
                </a:lnTo>
                <a:lnTo>
                  <a:pt x="638989" y="13708768"/>
                </a:lnTo>
                <a:lnTo>
                  <a:pt x="6651066" y="0"/>
                </a:lnTo>
                <a:lnTo>
                  <a:pt x="6060959" y="353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1" name="Title 11">
            <a:extLst>
              <a:ext uri="{FF2B5EF4-FFF2-40B4-BE49-F238E27FC236}">
                <a16:creationId xmlns:a16="http://schemas.microsoft.com/office/drawing/2014/main" id="{161B5E1B-0C4B-4E64-82EC-E4695FBD8BDF}"/>
              </a:ext>
            </a:extLst>
          </p:cNvPr>
          <p:cNvSpPr>
            <a:spLocks noGrp="1"/>
          </p:cNvSpPr>
          <p:nvPr>
            <p:ph type="title"/>
          </p:nvPr>
        </p:nvSpPr>
        <p:spPr>
          <a:xfrm>
            <a:off x="480691" y="741506"/>
            <a:ext cx="10999185" cy="724988"/>
          </a:xfrm>
        </p:spPr>
        <p:txBody>
          <a:bodyPr>
            <a:normAutofit/>
          </a:bodyPr>
          <a:lstStyle/>
          <a:p>
            <a:r>
              <a:rPr lang="en-US" sz="2800" dirty="0"/>
              <a:t>Services We Provide to Earn Compensation</a:t>
            </a:r>
          </a:p>
        </p:txBody>
      </p:sp>
      <p:sp>
        <p:nvSpPr>
          <p:cNvPr id="13" name="Text Placeholder 1">
            <a:extLst>
              <a:ext uri="{FF2B5EF4-FFF2-40B4-BE49-F238E27FC236}">
                <a16:creationId xmlns:a16="http://schemas.microsoft.com/office/drawing/2014/main" id="{A549753F-F00F-4FAD-9A6B-2ED6988209FA}"/>
              </a:ext>
            </a:extLst>
          </p:cNvPr>
          <p:cNvSpPr txBox="1">
            <a:spLocks/>
          </p:cNvSpPr>
          <p:nvPr/>
        </p:nvSpPr>
        <p:spPr>
          <a:xfrm>
            <a:off x="486676" y="1471940"/>
            <a:ext cx="10330849" cy="438150"/>
          </a:xfrm>
          <a:prstGeom prst="rect">
            <a:avLst/>
          </a:prstGeom>
        </p:spPr>
        <p:txBody>
          <a:bodyPr/>
          <a:lstStyle>
            <a:lvl1pPr marL="228600" indent="-228600" algn="l" defTabSz="914400" rtl="0" eaLnBrk="1" latinLnBrk="0" hangingPunct="1">
              <a:lnSpc>
                <a:spcPct val="112000"/>
              </a:lnSpc>
              <a:spcBef>
                <a:spcPts val="1000"/>
              </a:spcBef>
              <a:buClr>
                <a:schemeClr val="accent4"/>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accent4"/>
                </a:solidFill>
              </a:rPr>
              <a:t>What we do for you</a:t>
            </a:r>
          </a:p>
        </p:txBody>
      </p:sp>
      <p:sp>
        <p:nvSpPr>
          <p:cNvPr id="15" name="Content Placeholder 6">
            <a:extLst>
              <a:ext uri="{FF2B5EF4-FFF2-40B4-BE49-F238E27FC236}">
                <a16:creationId xmlns:a16="http://schemas.microsoft.com/office/drawing/2014/main" id="{9898BAAD-8ADC-469A-BF2F-70422A3E0C47}"/>
              </a:ext>
            </a:extLst>
          </p:cNvPr>
          <p:cNvSpPr>
            <a:spLocks noGrp="1"/>
          </p:cNvSpPr>
          <p:nvPr>
            <p:ph sz="quarter" idx="20"/>
          </p:nvPr>
        </p:nvSpPr>
        <p:spPr>
          <a:xfrm>
            <a:off x="486676" y="2346301"/>
            <a:ext cx="3585594" cy="4150911"/>
          </a:xfrm>
        </p:spPr>
        <p:txBody>
          <a:bodyPr>
            <a:noAutofit/>
          </a:bodyPr>
          <a:lstStyle/>
          <a:p>
            <a:pPr marL="285750" indent="-285750">
              <a:buClr>
                <a:srgbClr val="3778A2"/>
              </a:buClr>
              <a:buFont typeface="Arial" panose="020B0604020202020204" pitchFamily="34" charset="0"/>
              <a:buChar char="•"/>
            </a:pPr>
            <a:r>
              <a:rPr lang="en-US" dirty="0">
                <a:solidFill>
                  <a:srgbClr val="002B49"/>
                </a:solidFill>
              </a:rPr>
              <a:t>Assessing/reviewing current plans</a:t>
            </a:r>
          </a:p>
          <a:p>
            <a:pPr marL="285750" indent="-285750">
              <a:buClr>
                <a:srgbClr val="3778A2"/>
              </a:buClr>
              <a:buFont typeface="Arial" panose="020B0604020202020204" pitchFamily="34" charset="0"/>
              <a:buChar char="•"/>
            </a:pPr>
            <a:r>
              <a:rPr lang="en-US" dirty="0">
                <a:solidFill>
                  <a:srgbClr val="002B49"/>
                </a:solidFill>
              </a:rPr>
              <a:t>Conducting renewal analysis</a:t>
            </a:r>
          </a:p>
          <a:p>
            <a:pPr marL="285750" indent="-285750">
              <a:buClr>
                <a:srgbClr val="3778A2"/>
              </a:buClr>
              <a:buFont typeface="Arial" panose="020B0604020202020204" pitchFamily="34" charset="0"/>
              <a:buChar char="•"/>
            </a:pPr>
            <a:r>
              <a:rPr lang="en-US" dirty="0">
                <a:solidFill>
                  <a:srgbClr val="002B49"/>
                </a:solidFill>
              </a:rPr>
              <a:t>Summarizing plans/policies</a:t>
            </a:r>
          </a:p>
          <a:p>
            <a:pPr marL="285750" indent="-285750">
              <a:buClr>
                <a:srgbClr val="3778A2"/>
              </a:buClr>
              <a:buFont typeface="Arial" panose="020B0604020202020204" pitchFamily="34" charset="0"/>
              <a:buChar char="•"/>
            </a:pPr>
            <a:r>
              <a:rPr lang="en-US" dirty="0">
                <a:solidFill>
                  <a:srgbClr val="002B49"/>
                </a:solidFill>
              </a:rPr>
              <a:t>Negotiating with carriers</a:t>
            </a:r>
          </a:p>
          <a:p>
            <a:pPr marL="285750" indent="-285750">
              <a:buClr>
                <a:srgbClr val="3778A2"/>
              </a:buClr>
              <a:buFont typeface="Arial" panose="020B0604020202020204" pitchFamily="34" charset="0"/>
              <a:buChar char="•"/>
            </a:pPr>
            <a:r>
              <a:rPr lang="en-US" dirty="0">
                <a:solidFill>
                  <a:srgbClr val="002B49"/>
                </a:solidFill>
              </a:rPr>
              <a:t>Provide enrollment support</a:t>
            </a:r>
          </a:p>
          <a:p>
            <a:pPr marL="285750" indent="-285750">
              <a:buClr>
                <a:srgbClr val="3778A2"/>
              </a:buClr>
              <a:buFont typeface="Arial" panose="020B0604020202020204" pitchFamily="34" charset="0"/>
              <a:buChar char="•"/>
            </a:pPr>
            <a:r>
              <a:rPr lang="en-US" dirty="0">
                <a:solidFill>
                  <a:srgbClr val="002B49"/>
                </a:solidFill>
              </a:rPr>
              <a:t>Implementing online service platforms</a:t>
            </a:r>
          </a:p>
          <a:p>
            <a:pPr marL="285750" indent="-285750">
              <a:buClr>
                <a:srgbClr val="3778A2"/>
              </a:buClr>
              <a:buFont typeface="Arial" panose="020B0604020202020204" pitchFamily="34" charset="0"/>
              <a:buChar char="•"/>
            </a:pPr>
            <a:r>
              <a:rPr lang="en-US" dirty="0">
                <a:solidFill>
                  <a:srgbClr val="002B49"/>
                </a:solidFill>
              </a:rPr>
              <a:t>Account management</a:t>
            </a:r>
          </a:p>
          <a:p>
            <a:pPr marL="285750" indent="-285750">
              <a:buClr>
                <a:srgbClr val="3778A2"/>
              </a:buClr>
              <a:buFont typeface="Arial" panose="020B0604020202020204" pitchFamily="34" charset="0"/>
              <a:buChar char="•"/>
            </a:pPr>
            <a:r>
              <a:rPr lang="en-US" dirty="0">
                <a:solidFill>
                  <a:srgbClr val="002B49"/>
                </a:solidFill>
              </a:rPr>
              <a:t>Billing assistance</a:t>
            </a:r>
            <a:endParaRPr lang="en-US" dirty="0"/>
          </a:p>
        </p:txBody>
      </p:sp>
      <p:sp>
        <p:nvSpPr>
          <p:cNvPr id="17" name="Content Placeholder 6">
            <a:extLst>
              <a:ext uri="{FF2B5EF4-FFF2-40B4-BE49-F238E27FC236}">
                <a16:creationId xmlns:a16="http://schemas.microsoft.com/office/drawing/2014/main" id="{ECCF9188-C8CC-492D-BE71-167A06B0D8D8}"/>
              </a:ext>
            </a:extLst>
          </p:cNvPr>
          <p:cNvSpPr txBox="1">
            <a:spLocks/>
          </p:cNvSpPr>
          <p:nvPr/>
        </p:nvSpPr>
        <p:spPr>
          <a:xfrm>
            <a:off x="4187908" y="2350515"/>
            <a:ext cx="3350576" cy="3623464"/>
          </a:xfrm>
          <a:prstGeom prst="rect">
            <a:avLst/>
          </a:prstGeom>
        </p:spPr>
        <p:txBody>
          <a:bodyPr vert="horz" lIns="91440" tIns="45720" rIns="91440" bIns="45720" rtlCol="0">
            <a:normAutofit/>
          </a:bodyPr>
          <a:lstStyle>
            <a:lvl1pPr marL="0" indent="0" algn="l" defTabSz="914400" rtl="0" eaLnBrk="1" latinLnBrk="0" hangingPunct="1">
              <a:lnSpc>
                <a:spcPct val="112000"/>
              </a:lnSpc>
              <a:spcBef>
                <a:spcPts val="1000"/>
              </a:spcBef>
              <a:buClr>
                <a:schemeClr val="accent4"/>
              </a:buClr>
              <a:buFont typeface="Arial" panose="020B0604020202020204" pitchFamily="34" charset="0"/>
              <a:buNone/>
              <a:defRPr sz="16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3778A2"/>
              </a:buClr>
              <a:buFont typeface="Arial" panose="020B0604020202020204" pitchFamily="34" charset="0"/>
              <a:buChar char="•"/>
            </a:pPr>
            <a:r>
              <a:rPr lang="en-US" dirty="0">
                <a:solidFill>
                  <a:srgbClr val="002B49"/>
                </a:solidFill>
              </a:rPr>
              <a:t>Eligibility maintenance</a:t>
            </a:r>
          </a:p>
          <a:p>
            <a:pPr marL="285750" indent="-285750">
              <a:buClr>
                <a:srgbClr val="3778A2"/>
              </a:buClr>
              <a:buFont typeface="Arial" panose="020B0604020202020204" pitchFamily="34" charset="0"/>
              <a:buChar char="•"/>
            </a:pPr>
            <a:r>
              <a:rPr lang="en-US" dirty="0">
                <a:solidFill>
                  <a:srgbClr val="002B49"/>
                </a:solidFill>
              </a:rPr>
              <a:t>Plan Servicing</a:t>
            </a:r>
          </a:p>
          <a:p>
            <a:pPr marL="285750" indent="-285750">
              <a:buClr>
                <a:srgbClr val="3778A2"/>
              </a:buClr>
              <a:buFont typeface="Arial" panose="020B0604020202020204" pitchFamily="34" charset="0"/>
              <a:buChar char="•"/>
            </a:pPr>
            <a:r>
              <a:rPr lang="en-US" dirty="0">
                <a:solidFill>
                  <a:srgbClr val="002B49"/>
                </a:solidFill>
              </a:rPr>
              <a:t>Compliance services</a:t>
            </a:r>
          </a:p>
          <a:p>
            <a:pPr marL="285750" indent="-285750">
              <a:buClr>
                <a:srgbClr val="3778A2"/>
              </a:buClr>
              <a:buFont typeface="Arial" panose="020B0604020202020204" pitchFamily="34" charset="0"/>
              <a:buChar char="•"/>
            </a:pPr>
            <a:r>
              <a:rPr lang="en-US" dirty="0">
                <a:solidFill>
                  <a:srgbClr val="002B49"/>
                </a:solidFill>
              </a:rPr>
              <a:t>Consulting services</a:t>
            </a:r>
          </a:p>
          <a:p>
            <a:pPr marL="285750" indent="-285750">
              <a:buClr>
                <a:srgbClr val="3778A2"/>
              </a:buClr>
              <a:buFont typeface="Arial" panose="020B0604020202020204" pitchFamily="34" charset="0"/>
              <a:buChar char="•"/>
            </a:pPr>
            <a:r>
              <a:rPr lang="en-US" dirty="0">
                <a:solidFill>
                  <a:srgbClr val="002B49"/>
                </a:solidFill>
              </a:rPr>
              <a:t>Referral services</a:t>
            </a:r>
          </a:p>
          <a:p>
            <a:pPr marL="285750" indent="-285750">
              <a:buClr>
                <a:srgbClr val="3778A2"/>
              </a:buClr>
              <a:buFont typeface="Arial" panose="020B0604020202020204" pitchFamily="34" charset="0"/>
              <a:buChar char="•"/>
            </a:pPr>
            <a:r>
              <a:rPr lang="en-US" dirty="0">
                <a:solidFill>
                  <a:srgbClr val="002B49"/>
                </a:solidFill>
              </a:rPr>
              <a:t>Wellness resources</a:t>
            </a:r>
          </a:p>
          <a:p>
            <a:pPr marL="285750" indent="-285750">
              <a:buClr>
                <a:srgbClr val="3778A2"/>
              </a:buClr>
              <a:buFont typeface="Arial" panose="020B0604020202020204" pitchFamily="34" charset="0"/>
              <a:buChar char="•"/>
            </a:pPr>
            <a:r>
              <a:rPr lang="en-US" dirty="0">
                <a:solidFill>
                  <a:srgbClr val="002B49"/>
                </a:solidFill>
              </a:rPr>
              <a:t>HSA/FSA/HRA Administration</a:t>
            </a:r>
          </a:p>
          <a:p>
            <a:pPr marL="285750" indent="-285750">
              <a:buClr>
                <a:srgbClr val="3778A2"/>
              </a:buClr>
              <a:buFont typeface="Arial" panose="020B0604020202020204" pitchFamily="34" charset="0"/>
              <a:buChar char="•"/>
            </a:pPr>
            <a:r>
              <a:rPr lang="en-US" dirty="0">
                <a:solidFill>
                  <a:srgbClr val="002B49"/>
                </a:solidFill>
              </a:rPr>
              <a:t>Regulatory filing assistance</a:t>
            </a:r>
          </a:p>
        </p:txBody>
      </p:sp>
    </p:spTree>
    <p:extLst>
      <p:ext uri="{BB962C8B-B14F-4D97-AF65-F5344CB8AC3E}">
        <p14:creationId xmlns:p14="http://schemas.microsoft.com/office/powerpoint/2010/main" val="3989603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Placeholder 60" descr="A picture containing building, outdoor, street, city&#10;&#10;Description automatically generated">
            <a:extLst>
              <a:ext uri="{FF2B5EF4-FFF2-40B4-BE49-F238E27FC236}">
                <a16:creationId xmlns:a16="http://schemas.microsoft.com/office/drawing/2014/main" id="{EB2DAEE2-F674-4C7B-AEF2-4794BAB01D21}"/>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l="4" r="4"/>
          <a:stretch>
            <a:fillRect/>
          </a:stretch>
        </p:blipFill>
        <p:spPr/>
      </p:pic>
      <p:sp>
        <p:nvSpPr>
          <p:cNvPr id="30" name="Title 29">
            <a:extLst>
              <a:ext uri="{FF2B5EF4-FFF2-40B4-BE49-F238E27FC236}">
                <a16:creationId xmlns:a16="http://schemas.microsoft.com/office/drawing/2014/main" id="{CA20D8B7-CB48-4465-9743-181520E8ADF7}"/>
              </a:ext>
            </a:extLst>
          </p:cNvPr>
          <p:cNvSpPr>
            <a:spLocks noGrp="1"/>
          </p:cNvSpPr>
          <p:nvPr>
            <p:ph type="title"/>
          </p:nvPr>
        </p:nvSpPr>
        <p:spPr>
          <a:xfrm>
            <a:off x="480691" y="741506"/>
            <a:ext cx="9216201" cy="724988"/>
          </a:xfrm>
        </p:spPr>
        <p:txBody>
          <a:bodyPr>
            <a:normAutofit/>
          </a:bodyPr>
          <a:lstStyle/>
          <a:p>
            <a:r>
              <a:rPr lang="en-US" sz="2800" dirty="0"/>
              <a:t>Disclosure Timelines </a:t>
            </a:r>
          </a:p>
        </p:txBody>
      </p:sp>
      <p:sp>
        <p:nvSpPr>
          <p:cNvPr id="31" name="Text Placeholder 30">
            <a:extLst>
              <a:ext uri="{FF2B5EF4-FFF2-40B4-BE49-F238E27FC236}">
                <a16:creationId xmlns:a16="http://schemas.microsoft.com/office/drawing/2014/main" id="{739EE2ED-76DE-446A-BDF2-B352C6432CA2}"/>
              </a:ext>
            </a:extLst>
          </p:cNvPr>
          <p:cNvSpPr>
            <a:spLocks noGrp="1"/>
          </p:cNvSpPr>
          <p:nvPr>
            <p:ph type="body" sz="quarter" idx="13"/>
          </p:nvPr>
        </p:nvSpPr>
        <p:spPr/>
        <p:txBody>
          <a:bodyPr>
            <a:normAutofit/>
          </a:bodyPr>
          <a:lstStyle/>
          <a:p>
            <a:r>
              <a:rPr lang="en-US" sz="1800" dirty="0"/>
              <a:t>When to Expect the Disclosure Notice</a:t>
            </a:r>
          </a:p>
        </p:txBody>
      </p:sp>
      <p:sp>
        <p:nvSpPr>
          <p:cNvPr id="70" name="Freeform 23">
            <a:extLst>
              <a:ext uri="{FF2B5EF4-FFF2-40B4-BE49-F238E27FC236}">
                <a16:creationId xmlns:a16="http://schemas.microsoft.com/office/drawing/2014/main" id="{2E34AFE6-CFF4-4232-8152-5F9BFBF99CBE}"/>
              </a:ext>
            </a:extLst>
          </p:cNvPr>
          <p:cNvSpPr/>
          <p:nvPr/>
        </p:nvSpPr>
        <p:spPr>
          <a:xfrm>
            <a:off x="6297985" y="-43132"/>
            <a:ext cx="3779463" cy="6943363"/>
          </a:xfrm>
          <a:custGeom>
            <a:avLst/>
            <a:gdLst>
              <a:gd name="connsiteX0" fmla="*/ 0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4" fmla="*/ 24714 w 8155459"/>
              <a:gd name="connsiteY4" fmla="*/ 0 h 13716000"/>
              <a:gd name="connsiteX0" fmla="*/ 0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4" fmla="*/ 5090424 w 8155459"/>
              <a:gd name="connsiteY4" fmla="*/ 500303 h 13716000"/>
              <a:gd name="connsiteX0" fmla="*/ 0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4" fmla="*/ 5090424 w 8155459"/>
              <a:gd name="connsiteY4" fmla="*/ 500303 h 13716000"/>
              <a:gd name="connsiteX0" fmla="*/ 0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4" fmla="*/ 6094439 w 8155459"/>
              <a:gd name="connsiteY4" fmla="*/ 95295 h 13716000"/>
              <a:gd name="connsiteX0" fmla="*/ 0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4" fmla="*/ 6094439 w 8155459"/>
              <a:gd name="connsiteY4" fmla="*/ 95295 h 13716000"/>
              <a:gd name="connsiteX0" fmla="*/ 0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0" fmla="*/ 5476442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0" fmla="*/ 5476442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4" fmla="*/ 5476442 w 8155459"/>
              <a:gd name="connsiteY4" fmla="*/ 24714 h 13716000"/>
              <a:gd name="connsiteX0" fmla="*/ 5271076 w 7950093"/>
              <a:gd name="connsiteY0" fmla="*/ 24714 h 13716000"/>
              <a:gd name="connsiteX1" fmla="*/ 0 w 7950093"/>
              <a:gd name="connsiteY1" fmla="*/ 13692176 h 13716000"/>
              <a:gd name="connsiteX2" fmla="*/ 2735542 w 7950093"/>
              <a:gd name="connsiteY2" fmla="*/ 13716000 h 13716000"/>
              <a:gd name="connsiteX3" fmla="*/ 7950093 w 7950093"/>
              <a:gd name="connsiteY3" fmla="*/ 0 h 13716000"/>
              <a:gd name="connsiteX4" fmla="*/ 5271076 w 7950093"/>
              <a:gd name="connsiteY4" fmla="*/ 24714 h 13716000"/>
              <a:gd name="connsiteX0" fmla="*/ 5271076 w 7904456"/>
              <a:gd name="connsiteY0" fmla="*/ 0 h 13691286"/>
              <a:gd name="connsiteX1" fmla="*/ 0 w 7904456"/>
              <a:gd name="connsiteY1" fmla="*/ 13667462 h 13691286"/>
              <a:gd name="connsiteX2" fmla="*/ 2735542 w 7904456"/>
              <a:gd name="connsiteY2" fmla="*/ 13691286 h 13691286"/>
              <a:gd name="connsiteX3" fmla="*/ 7904456 w 7904456"/>
              <a:gd name="connsiteY3" fmla="*/ 70582 h 13691286"/>
              <a:gd name="connsiteX4" fmla="*/ 5271076 w 7904456"/>
              <a:gd name="connsiteY4" fmla="*/ 0 h 13691286"/>
              <a:gd name="connsiteX0" fmla="*/ 5522080 w 7904456"/>
              <a:gd name="connsiteY0" fmla="*/ 620313 h 13620704"/>
              <a:gd name="connsiteX1" fmla="*/ 0 w 7904456"/>
              <a:gd name="connsiteY1" fmla="*/ 13596880 h 13620704"/>
              <a:gd name="connsiteX2" fmla="*/ 2735542 w 7904456"/>
              <a:gd name="connsiteY2" fmla="*/ 13620704 h 13620704"/>
              <a:gd name="connsiteX3" fmla="*/ 7904456 w 7904456"/>
              <a:gd name="connsiteY3" fmla="*/ 0 h 13620704"/>
              <a:gd name="connsiteX4" fmla="*/ 5522080 w 7904456"/>
              <a:gd name="connsiteY4" fmla="*/ 620313 h 13620704"/>
              <a:gd name="connsiteX0" fmla="*/ 5248258 w 7904456"/>
              <a:gd name="connsiteY0" fmla="*/ 0 h 13643638"/>
              <a:gd name="connsiteX1" fmla="*/ 0 w 7904456"/>
              <a:gd name="connsiteY1" fmla="*/ 13619814 h 13643638"/>
              <a:gd name="connsiteX2" fmla="*/ 2735542 w 7904456"/>
              <a:gd name="connsiteY2" fmla="*/ 13643638 h 13643638"/>
              <a:gd name="connsiteX3" fmla="*/ 7904456 w 7904456"/>
              <a:gd name="connsiteY3" fmla="*/ 22934 h 13643638"/>
              <a:gd name="connsiteX4" fmla="*/ 5248258 w 7904456"/>
              <a:gd name="connsiteY4" fmla="*/ 0 h 13643638"/>
              <a:gd name="connsiteX0" fmla="*/ 5248258 w 7904456"/>
              <a:gd name="connsiteY0" fmla="*/ 0 h 13619814"/>
              <a:gd name="connsiteX1" fmla="*/ 0 w 7904456"/>
              <a:gd name="connsiteY1" fmla="*/ 13619814 h 13619814"/>
              <a:gd name="connsiteX2" fmla="*/ 2735542 w 7904456"/>
              <a:gd name="connsiteY2" fmla="*/ 13595990 h 13619814"/>
              <a:gd name="connsiteX3" fmla="*/ 7904456 w 7904456"/>
              <a:gd name="connsiteY3" fmla="*/ 22934 h 13619814"/>
              <a:gd name="connsiteX4" fmla="*/ 5248258 w 7904456"/>
              <a:gd name="connsiteY4" fmla="*/ 0 h 13619814"/>
              <a:gd name="connsiteX0" fmla="*/ 5248258 w 7928542"/>
              <a:gd name="connsiteY0" fmla="*/ 27361 h 13647175"/>
              <a:gd name="connsiteX1" fmla="*/ 0 w 7928542"/>
              <a:gd name="connsiteY1" fmla="*/ 13647175 h 13647175"/>
              <a:gd name="connsiteX2" fmla="*/ 2735542 w 7928542"/>
              <a:gd name="connsiteY2" fmla="*/ 13623351 h 13647175"/>
              <a:gd name="connsiteX3" fmla="*/ 7928542 w 7928542"/>
              <a:gd name="connsiteY3" fmla="*/ 0 h 13647175"/>
              <a:gd name="connsiteX4" fmla="*/ 5248258 w 7928542"/>
              <a:gd name="connsiteY4" fmla="*/ 27361 h 13647175"/>
              <a:gd name="connsiteX0" fmla="*/ 5248258 w 8453367"/>
              <a:gd name="connsiteY0" fmla="*/ 98833 h 13718647"/>
              <a:gd name="connsiteX1" fmla="*/ 0 w 8453367"/>
              <a:gd name="connsiteY1" fmla="*/ 13718647 h 13718647"/>
              <a:gd name="connsiteX2" fmla="*/ 2735542 w 8453367"/>
              <a:gd name="connsiteY2" fmla="*/ 13694823 h 13718647"/>
              <a:gd name="connsiteX3" fmla="*/ 8453367 w 8453367"/>
              <a:gd name="connsiteY3" fmla="*/ 0 h 13718647"/>
              <a:gd name="connsiteX4" fmla="*/ 5248258 w 8453367"/>
              <a:gd name="connsiteY4" fmla="*/ 98833 h 13718647"/>
              <a:gd name="connsiteX0" fmla="*/ 5978452 w 8453367"/>
              <a:gd name="connsiteY0" fmla="*/ 27361 h 13718647"/>
              <a:gd name="connsiteX1" fmla="*/ 0 w 8453367"/>
              <a:gd name="connsiteY1" fmla="*/ 13718647 h 13718647"/>
              <a:gd name="connsiteX2" fmla="*/ 2735542 w 8453367"/>
              <a:gd name="connsiteY2" fmla="*/ 13694823 h 13718647"/>
              <a:gd name="connsiteX3" fmla="*/ 8453367 w 8453367"/>
              <a:gd name="connsiteY3" fmla="*/ 0 h 13718647"/>
              <a:gd name="connsiteX4" fmla="*/ 5978452 w 8453367"/>
              <a:gd name="connsiteY4" fmla="*/ 27361 h 13718647"/>
              <a:gd name="connsiteX0" fmla="*/ 5978452 w 8362094"/>
              <a:gd name="connsiteY0" fmla="*/ 3536 h 13694822"/>
              <a:gd name="connsiteX1" fmla="*/ 0 w 8362094"/>
              <a:gd name="connsiteY1" fmla="*/ 13694822 h 13694822"/>
              <a:gd name="connsiteX2" fmla="*/ 2735542 w 8362094"/>
              <a:gd name="connsiteY2" fmla="*/ 13670998 h 13694822"/>
              <a:gd name="connsiteX3" fmla="*/ 8362094 w 8362094"/>
              <a:gd name="connsiteY3" fmla="*/ 0 h 13694822"/>
              <a:gd name="connsiteX4" fmla="*/ 5978452 w 8362094"/>
              <a:gd name="connsiteY4" fmla="*/ 3536 h 13694822"/>
              <a:gd name="connsiteX0" fmla="*/ 5978452 w 8362094"/>
              <a:gd name="connsiteY0" fmla="*/ 3536 h 13727581"/>
              <a:gd name="connsiteX1" fmla="*/ 0 w 8362094"/>
              <a:gd name="connsiteY1" fmla="*/ 13694822 h 13727581"/>
              <a:gd name="connsiteX2" fmla="*/ 2735543 w 8362094"/>
              <a:gd name="connsiteY2" fmla="*/ 13727581 h 13727581"/>
              <a:gd name="connsiteX3" fmla="*/ 8362094 w 8362094"/>
              <a:gd name="connsiteY3" fmla="*/ 0 h 13727581"/>
              <a:gd name="connsiteX4" fmla="*/ 5978452 w 8362094"/>
              <a:gd name="connsiteY4" fmla="*/ 3536 h 13727581"/>
              <a:gd name="connsiteX0" fmla="*/ 5960387 w 8344029"/>
              <a:gd name="connsiteY0" fmla="*/ 3536 h 13732543"/>
              <a:gd name="connsiteX1" fmla="*/ 0 w 8344029"/>
              <a:gd name="connsiteY1" fmla="*/ 13732543 h 13732543"/>
              <a:gd name="connsiteX2" fmla="*/ 2717478 w 8344029"/>
              <a:gd name="connsiteY2" fmla="*/ 13727581 h 13732543"/>
              <a:gd name="connsiteX3" fmla="*/ 8344029 w 8344029"/>
              <a:gd name="connsiteY3" fmla="*/ 0 h 13732543"/>
              <a:gd name="connsiteX4" fmla="*/ 5960387 w 8344029"/>
              <a:gd name="connsiteY4" fmla="*/ 3536 h 13732543"/>
              <a:gd name="connsiteX0" fmla="*/ 5960387 w 8310505"/>
              <a:gd name="connsiteY0" fmla="*/ 41161 h 13770168"/>
              <a:gd name="connsiteX1" fmla="*/ 0 w 8310505"/>
              <a:gd name="connsiteY1" fmla="*/ 13770168 h 13770168"/>
              <a:gd name="connsiteX2" fmla="*/ 2717478 w 8310505"/>
              <a:gd name="connsiteY2" fmla="*/ 13765206 h 13770168"/>
              <a:gd name="connsiteX3" fmla="*/ 8310505 w 8310505"/>
              <a:gd name="connsiteY3" fmla="*/ 0 h 13770168"/>
              <a:gd name="connsiteX4" fmla="*/ 5960387 w 8310505"/>
              <a:gd name="connsiteY4" fmla="*/ 41161 h 13770168"/>
              <a:gd name="connsiteX0" fmla="*/ 5960387 w 8310505"/>
              <a:gd name="connsiteY0" fmla="*/ 41161 h 13770168"/>
              <a:gd name="connsiteX1" fmla="*/ 0 w 8310505"/>
              <a:gd name="connsiteY1" fmla="*/ 13770168 h 13770168"/>
              <a:gd name="connsiteX2" fmla="*/ 2348714 w 8310505"/>
              <a:gd name="connsiteY2" fmla="*/ 13746394 h 13770168"/>
              <a:gd name="connsiteX3" fmla="*/ 8310505 w 8310505"/>
              <a:gd name="connsiteY3" fmla="*/ 0 h 13770168"/>
              <a:gd name="connsiteX4" fmla="*/ 5960387 w 8310505"/>
              <a:gd name="connsiteY4" fmla="*/ 41161 h 13770168"/>
              <a:gd name="connsiteX0" fmla="*/ 4183614 w 6533732"/>
              <a:gd name="connsiteY0" fmla="*/ 41161 h 13746394"/>
              <a:gd name="connsiteX1" fmla="*/ 0 w 6533732"/>
              <a:gd name="connsiteY1" fmla="*/ 13694917 h 13746394"/>
              <a:gd name="connsiteX2" fmla="*/ 571941 w 6533732"/>
              <a:gd name="connsiteY2" fmla="*/ 13746394 h 13746394"/>
              <a:gd name="connsiteX3" fmla="*/ 6533732 w 6533732"/>
              <a:gd name="connsiteY3" fmla="*/ 0 h 13746394"/>
              <a:gd name="connsiteX4" fmla="*/ 4183614 w 6533732"/>
              <a:gd name="connsiteY4" fmla="*/ 41161 h 13746394"/>
              <a:gd name="connsiteX0" fmla="*/ 6027435 w 6533732"/>
              <a:gd name="connsiteY0" fmla="*/ 97599 h 13746394"/>
              <a:gd name="connsiteX1" fmla="*/ 0 w 6533732"/>
              <a:gd name="connsiteY1" fmla="*/ 13694917 h 13746394"/>
              <a:gd name="connsiteX2" fmla="*/ 571941 w 6533732"/>
              <a:gd name="connsiteY2" fmla="*/ 13746394 h 13746394"/>
              <a:gd name="connsiteX3" fmla="*/ 6533732 w 6533732"/>
              <a:gd name="connsiteY3" fmla="*/ 0 h 13746394"/>
              <a:gd name="connsiteX4" fmla="*/ 6027435 w 6533732"/>
              <a:gd name="connsiteY4" fmla="*/ 97599 h 13746394"/>
              <a:gd name="connsiteX0" fmla="*/ 6027435 w 6600780"/>
              <a:gd name="connsiteY0" fmla="*/ 41161 h 13689956"/>
              <a:gd name="connsiteX1" fmla="*/ 0 w 6600780"/>
              <a:gd name="connsiteY1" fmla="*/ 13638479 h 13689956"/>
              <a:gd name="connsiteX2" fmla="*/ 571941 w 6600780"/>
              <a:gd name="connsiteY2" fmla="*/ 13689956 h 13689956"/>
              <a:gd name="connsiteX3" fmla="*/ 6600780 w 6600780"/>
              <a:gd name="connsiteY3" fmla="*/ 0 h 13689956"/>
              <a:gd name="connsiteX4" fmla="*/ 6027435 w 6600780"/>
              <a:gd name="connsiteY4" fmla="*/ 41161 h 13689956"/>
              <a:gd name="connsiteX0" fmla="*/ 6027435 w 6600780"/>
              <a:gd name="connsiteY0" fmla="*/ 0 h 13705233"/>
              <a:gd name="connsiteX1" fmla="*/ 0 w 6600780"/>
              <a:gd name="connsiteY1" fmla="*/ 13653756 h 13705233"/>
              <a:gd name="connsiteX2" fmla="*/ 571941 w 6600780"/>
              <a:gd name="connsiteY2" fmla="*/ 13705233 h 13705233"/>
              <a:gd name="connsiteX3" fmla="*/ 6600780 w 6600780"/>
              <a:gd name="connsiteY3" fmla="*/ 15277 h 13705233"/>
              <a:gd name="connsiteX4" fmla="*/ 6027435 w 6600780"/>
              <a:gd name="connsiteY4" fmla="*/ 0 h 13705233"/>
              <a:gd name="connsiteX0" fmla="*/ 6044197 w 6617542"/>
              <a:gd name="connsiteY0" fmla="*/ 0 h 13766632"/>
              <a:gd name="connsiteX1" fmla="*/ 0 w 6617542"/>
              <a:gd name="connsiteY1" fmla="*/ 13766632 h 13766632"/>
              <a:gd name="connsiteX2" fmla="*/ 588703 w 6617542"/>
              <a:gd name="connsiteY2" fmla="*/ 13705233 h 13766632"/>
              <a:gd name="connsiteX3" fmla="*/ 6617542 w 6617542"/>
              <a:gd name="connsiteY3" fmla="*/ 15277 h 13766632"/>
              <a:gd name="connsiteX4" fmla="*/ 6044197 w 6617542"/>
              <a:gd name="connsiteY4" fmla="*/ 0 h 13766632"/>
              <a:gd name="connsiteX0" fmla="*/ 6044197 w 6617542"/>
              <a:gd name="connsiteY0" fmla="*/ 0 h 13766632"/>
              <a:gd name="connsiteX1" fmla="*/ 0 w 6617542"/>
              <a:gd name="connsiteY1" fmla="*/ 13766632 h 13766632"/>
              <a:gd name="connsiteX2" fmla="*/ 622227 w 6617542"/>
              <a:gd name="connsiteY2" fmla="*/ 13705233 h 13766632"/>
              <a:gd name="connsiteX3" fmla="*/ 6617542 w 6617542"/>
              <a:gd name="connsiteY3" fmla="*/ 15277 h 13766632"/>
              <a:gd name="connsiteX4" fmla="*/ 6044197 w 6617542"/>
              <a:gd name="connsiteY4" fmla="*/ 0 h 13766632"/>
              <a:gd name="connsiteX0" fmla="*/ 5977149 w 6550494"/>
              <a:gd name="connsiteY0" fmla="*/ 0 h 13705233"/>
              <a:gd name="connsiteX1" fmla="*/ 0 w 6550494"/>
              <a:gd name="connsiteY1" fmla="*/ 13672569 h 13705233"/>
              <a:gd name="connsiteX2" fmla="*/ 555179 w 6550494"/>
              <a:gd name="connsiteY2" fmla="*/ 13705233 h 13705233"/>
              <a:gd name="connsiteX3" fmla="*/ 6550494 w 6550494"/>
              <a:gd name="connsiteY3" fmla="*/ 15277 h 13705233"/>
              <a:gd name="connsiteX4" fmla="*/ 5977149 w 6550494"/>
              <a:gd name="connsiteY4" fmla="*/ 0 h 13705233"/>
              <a:gd name="connsiteX0" fmla="*/ 6060959 w 6634304"/>
              <a:gd name="connsiteY0" fmla="*/ 0 h 13710194"/>
              <a:gd name="connsiteX1" fmla="*/ 0 w 6634304"/>
              <a:gd name="connsiteY1" fmla="*/ 13710194 h 13710194"/>
              <a:gd name="connsiteX2" fmla="*/ 638989 w 6634304"/>
              <a:gd name="connsiteY2" fmla="*/ 13705233 h 13710194"/>
              <a:gd name="connsiteX3" fmla="*/ 6634304 w 6634304"/>
              <a:gd name="connsiteY3" fmla="*/ 15277 h 13710194"/>
              <a:gd name="connsiteX4" fmla="*/ 6060959 w 6634304"/>
              <a:gd name="connsiteY4" fmla="*/ 0 h 13710194"/>
              <a:gd name="connsiteX0" fmla="*/ 6060959 w 6634304"/>
              <a:gd name="connsiteY0" fmla="*/ 0 h 13710194"/>
              <a:gd name="connsiteX1" fmla="*/ 0 w 6634304"/>
              <a:gd name="connsiteY1" fmla="*/ 13710194 h 13710194"/>
              <a:gd name="connsiteX2" fmla="*/ 638989 w 6634304"/>
              <a:gd name="connsiteY2" fmla="*/ 13705233 h 13710194"/>
              <a:gd name="connsiteX3" fmla="*/ 6634304 w 6634304"/>
              <a:gd name="connsiteY3" fmla="*/ 15277 h 13710194"/>
              <a:gd name="connsiteX4" fmla="*/ 6060959 w 6634304"/>
              <a:gd name="connsiteY4" fmla="*/ 0 h 13710194"/>
              <a:gd name="connsiteX0" fmla="*/ 6060959 w 6667828"/>
              <a:gd name="connsiteY0" fmla="*/ 59973 h 13770167"/>
              <a:gd name="connsiteX1" fmla="*/ 0 w 6667828"/>
              <a:gd name="connsiteY1" fmla="*/ 13770167 h 13770167"/>
              <a:gd name="connsiteX2" fmla="*/ 638989 w 6667828"/>
              <a:gd name="connsiteY2" fmla="*/ 13765206 h 13770167"/>
              <a:gd name="connsiteX3" fmla="*/ 6667828 w 6667828"/>
              <a:gd name="connsiteY3" fmla="*/ 0 h 13770167"/>
              <a:gd name="connsiteX4" fmla="*/ 6060959 w 6667828"/>
              <a:gd name="connsiteY4" fmla="*/ 59973 h 13770167"/>
              <a:gd name="connsiteX0" fmla="*/ 6060959 w 6651066"/>
              <a:gd name="connsiteY0" fmla="*/ 3535 h 13713729"/>
              <a:gd name="connsiteX1" fmla="*/ 0 w 6651066"/>
              <a:gd name="connsiteY1" fmla="*/ 13713729 h 13713729"/>
              <a:gd name="connsiteX2" fmla="*/ 638989 w 6651066"/>
              <a:gd name="connsiteY2" fmla="*/ 13708768 h 13713729"/>
              <a:gd name="connsiteX3" fmla="*/ 6651066 w 6651066"/>
              <a:gd name="connsiteY3" fmla="*/ 0 h 13713729"/>
              <a:gd name="connsiteX4" fmla="*/ 6060959 w 6651066"/>
              <a:gd name="connsiteY4" fmla="*/ 3535 h 1371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1066" h="13713729">
                <a:moveTo>
                  <a:pt x="6060959" y="3535"/>
                </a:moveTo>
                <a:lnTo>
                  <a:pt x="0" y="13713729"/>
                </a:lnTo>
                <a:lnTo>
                  <a:pt x="638989" y="13708768"/>
                </a:lnTo>
                <a:lnTo>
                  <a:pt x="6651066" y="0"/>
                </a:lnTo>
                <a:lnTo>
                  <a:pt x="6060959" y="353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0" name="Content Placeholder 6">
            <a:extLst>
              <a:ext uri="{FF2B5EF4-FFF2-40B4-BE49-F238E27FC236}">
                <a16:creationId xmlns:a16="http://schemas.microsoft.com/office/drawing/2014/main" id="{F81673BD-30B4-4F28-A6E6-F2F8940B3A36}"/>
              </a:ext>
            </a:extLst>
          </p:cNvPr>
          <p:cNvSpPr>
            <a:spLocks noGrp="1"/>
          </p:cNvSpPr>
          <p:nvPr>
            <p:ph sz="quarter" idx="20"/>
          </p:nvPr>
        </p:nvSpPr>
        <p:spPr>
          <a:xfrm>
            <a:off x="493056" y="2116476"/>
            <a:ext cx="6617749" cy="4408587"/>
          </a:xfrm>
        </p:spPr>
        <p:txBody>
          <a:bodyPr>
            <a:normAutofit/>
          </a:bodyPr>
          <a:lstStyle/>
          <a:p>
            <a:r>
              <a:rPr lang="en-US" b="1" dirty="0"/>
              <a:t>When a new contract is issued:</a:t>
            </a:r>
          </a:p>
          <a:p>
            <a:pPr marL="742950" lvl="1" indent="-285750">
              <a:buFont typeface="Arial" panose="020B0604020202020204" pitchFamily="34" charset="0"/>
              <a:buChar char="•"/>
            </a:pPr>
            <a:r>
              <a:rPr lang="en-US" dirty="0"/>
              <a:t>We will provide to you prior to the execution of your contract</a:t>
            </a:r>
          </a:p>
          <a:p>
            <a:r>
              <a:rPr lang="en-US" b="1" dirty="0"/>
              <a:t>When a change is made to our compensation on an existing contract:</a:t>
            </a:r>
          </a:p>
          <a:p>
            <a:pPr marL="742950" lvl="1" indent="-285750">
              <a:buFont typeface="Arial" panose="020B0604020202020204" pitchFamily="34" charset="0"/>
              <a:buChar char="•"/>
            </a:pPr>
            <a:r>
              <a:rPr lang="en-US" dirty="0"/>
              <a:t>We must provide to you within 60 days of being notified of the change</a:t>
            </a:r>
          </a:p>
          <a:p>
            <a:r>
              <a:rPr lang="en-US" b="1" dirty="0"/>
              <a:t>When an error is discovered in a previously provided disclosure: </a:t>
            </a:r>
          </a:p>
          <a:p>
            <a:pPr marL="742950" lvl="1" indent="-285750">
              <a:buFont typeface="Arial" panose="020B0604020202020204" pitchFamily="34" charset="0"/>
              <a:buChar char="•"/>
            </a:pPr>
            <a:r>
              <a:rPr lang="en-US" dirty="0">
                <a:ea typeface="+mn-ea"/>
              </a:rPr>
              <a:t>We must provide a corrected disclosure within 30 days of discovering </a:t>
            </a:r>
            <a:r>
              <a:rPr lang="en-US" dirty="0"/>
              <a:t>the error</a:t>
            </a:r>
          </a:p>
          <a:p>
            <a:r>
              <a:rPr lang="en-US" b="1" dirty="0"/>
              <a:t>When requested by you:</a:t>
            </a:r>
          </a:p>
          <a:p>
            <a:pPr marL="742950" lvl="1" indent="-285750">
              <a:buFont typeface="Arial" panose="020B0604020202020204" pitchFamily="34" charset="0"/>
              <a:buChar char="•"/>
            </a:pPr>
            <a:r>
              <a:rPr lang="en-US" dirty="0"/>
              <a:t>We must provide within 90 days of your written request</a:t>
            </a:r>
          </a:p>
          <a:p>
            <a:pPr marL="742950" lvl="1" indent="-285750">
              <a:buFont typeface="Arial" panose="020B0604020202020204" pitchFamily="34" charset="0"/>
              <a:buChar char="•"/>
            </a:pPr>
            <a:r>
              <a:rPr lang="en-US" dirty="0"/>
              <a:t>If you do not receive within 90 days of your written request, then you must notify the Department of Labor within 30 days or penalties may apply.</a:t>
            </a:r>
          </a:p>
        </p:txBody>
      </p:sp>
    </p:spTree>
    <p:extLst>
      <p:ext uri="{BB962C8B-B14F-4D97-AF65-F5344CB8AC3E}">
        <p14:creationId xmlns:p14="http://schemas.microsoft.com/office/powerpoint/2010/main" val="3860151526"/>
      </p:ext>
    </p:extLst>
  </p:cSld>
  <p:clrMapOvr>
    <a:masterClrMapping/>
  </p:clrMapOvr>
</p:sld>
</file>

<file path=ppt/theme/theme1.xml><?xml version="1.0" encoding="utf-8"?>
<a:theme xmlns:a="http://schemas.openxmlformats.org/drawingml/2006/main" name="Office Theme">
  <a:themeElements>
    <a:clrScheme name="Custom 4">
      <a:dk1>
        <a:srgbClr val="002B49"/>
      </a:dk1>
      <a:lt1>
        <a:srgbClr val="FFFFFF"/>
      </a:lt1>
      <a:dk2>
        <a:srgbClr val="00B3E3"/>
      </a:dk2>
      <a:lt2>
        <a:srgbClr val="A2D6E7"/>
      </a:lt2>
      <a:accent1>
        <a:srgbClr val="002B49"/>
      </a:accent1>
      <a:accent2>
        <a:srgbClr val="00B3E3"/>
      </a:accent2>
      <a:accent3>
        <a:srgbClr val="A2D6E7"/>
      </a:accent3>
      <a:accent4>
        <a:srgbClr val="3778A2"/>
      </a:accent4>
      <a:accent5>
        <a:srgbClr val="205479"/>
      </a:accent5>
      <a:accent6>
        <a:srgbClr val="EBF6F9"/>
      </a:accent6>
      <a:hlink>
        <a:srgbClr val="00B3E3"/>
      </a:hlink>
      <a:folHlink>
        <a:srgbClr val="002B4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wins_Powerpoint_MasterTemplate_SOURCE_1_22_2021" id="{6B216C33-21FC-4AB6-BE0E-F9D9AE5340CB}" vid="{DB45DA4F-36EF-49CB-B6CD-2463F3539E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adcfe2a-7790-4c8d-9da1-953568af8905">
      <UserInfo>
        <DisplayName>Angela Higbea</DisplayName>
        <AccountId>90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B9AC0EF84FE94B8606E7F2A97FCC6D" ma:contentTypeVersion="12" ma:contentTypeDescription="Create a new document." ma:contentTypeScope="" ma:versionID="ccb50a74f3b468a8e9fd367aa3241b0f">
  <xsd:schema xmlns:xsd="http://www.w3.org/2001/XMLSchema" xmlns:xs="http://www.w3.org/2001/XMLSchema" xmlns:p="http://schemas.microsoft.com/office/2006/metadata/properties" xmlns:ns2="62ca861b-7ef6-4a56-b7e2-5199665f3b61" xmlns:ns3="6adcfe2a-7790-4c8d-9da1-953568af8905" targetNamespace="http://schemas.microsoft.com/office/2006/metadata/properties" ma:root="true" ma:fieldsID="9dfc99b7fb1a294dda0d9ffa4318128e" ns2:_="" ns3:_="">
    <xsd:import namespace="62ca861b-7ef6-4a56-b7e2-5199665f3b61"/>
    <xsd:import namespace="6adcfe2a-7790-4c8d-9da1-953568af890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ca861b-7ef6-4a56-b7e2-5199665f3b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cfe2a-7790-4c8d-9da1-953568af890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F89E4D-B4DF-4CA3-B5DD-38F217FBE4E8}">
  <ds:schemaRefs>
    <ds:schemaRef ds:uri="http://schemas.microsoft.com/office/infopath/2007/PartnerControls"/>
    <ds:schemaRef ds:uri="http://purl.org/dc/elements/1.1/"/>
    <ds:schemaRef ds:uri="http://schemas.microsoft.com/office/2006/metadata/properties"/>
    <ds:schemaRef ds:uri="62ca861b-7ef6-4a56-b7e2-5199665f3b61"/>
    <ds:schemaRef ds:uri="http://purl.org/dc/terms/"/>
    <ds:schemaRef ds:uri="http://schemas.openxmlformats.org/package/2006/metadata/core-properties"/>
    <ds:schemaRef ds:uri="http://schemas.microsoft.com/office/2006/documentManagement/types"/>
    <ds:schemaRef ds:uri="6adcfe2a-7790-4c8d-9da1-953568af8905"/>
    <ds:schemaRef ds:uri="http://www.w3.org/XML/1998/namespace"/>
    <ds:schemaRef ds:uri="http://purl.org/dc/dcmitype/"/>
  </ds:schemaRefs>
</ds:datastoreItem>
</file>

<file path=customXml/itemProps2.xml><?xml version="1.0" encoding="utf-8"?>
<ds:datastoreItem xmlns:ds="http://schemas.openxmlformats.org/officeDocument/2006/customXml" ds:itemID="{7A0B46E4-4E1A-4995-9C1D-044AC65D0D46}">
  <ds:schemaRefs>
    <ds:schemaRef ds:uri="http://schemas.microsoft.com/sharepoint/v3/contenttype/forms"/>
  </ds:schemaRefs>
</ds:datastoreItem>
</file>

<file path=customXml/itemProps3.xml><?xml version="1.0" encoding="utf-8"?>
<ds:datastoreItem xmlns:ds="http://schemas.openxmlformats.org/officeDocument/2006/customXml" ds:itemID="{7393FFBC-8035-4C43-A221-2717169094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ca861b-7ef6-4a56-b7e2-5199665f3b61"/>
    <ds:schemaRef ds:uri="6adcfe2a-7790-4c8d-9da1-953568af89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Amwins_Powerpoint_MasterTemplate_SOURCE_1_22_2021 (1)</Template>
  <TotalTime>937</TotalTime>
  <Words>1108</Words>
  <Application>Microsoft Office PowerPoint</Application>
  <PresentationFormat>Widescreen</PresentationFormat>
  <Paragraphs>109</Paragraphs>
  <Slides>8</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Helvetica</vt:lpstr>
      <vt:lpstr>Office Theme</vt:lpstr>
      <vt:lpstr>Broker Compensation Disclosure Requirements under the CAA</vt:lpstr>
      <vt:lpstr>The Consolidated Appropriations Act (CAA)</vt:lpstr>
      <vt:lpstr>What are the Compensation Disclosure Requirements</vt:lpstr>
      <vt:lpstr>What Plans are Covered under the Requirements</vt:lpstr>
      <vt:lpstr>Reporting our Compensation</vt:lpstr>
      <vt:lpstr>Direct vs Indirect Compensation</vt:lpstr>
      <vt:lpstr>Services We Provide to Earn Compensation</vt:lpstr>
      <vt:lpstr>Disclosure Timelines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the Title of  Your Presentation</dc:title>
  <dc:creator>Allison Crisafulli</dc:creator>
  <cp:lastModifiedBy>Mona Mehta</cp:lastModifiedBy>
  <cp:revision>33</cp:revision>
  <dcterms:created xsi:type="dcterms:W3CDTF">2021-02-01T14:41:06Z</dcterms:created>
  <dcterms:modified xsi:type="dcterms:W3CDTF">2021-11-22T21:47:19Z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0x01010098B9AC0EF84FE94B8606E7F2A97FCC6D</vt:lpwstr>
  </property>
</Properties>
</file>