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94" r:id="rId5"/>
    <p:sldId id="263" r:id="rId6"/>
    <p:sldId id="317" r:id="rId7"/>
    <p:sldId id="261" r:id="rId8"/>
    <p:sldId id="318" r:id="rId9"/>
    <p:sldId id="264" r:id="rId10"/>
    <p:sldId id="321" r:id="rId11"/>
    <p:sldId id="299" r:id="rId12"/>
    <p:sldId id="277" r:id="rId13"/>
    <p:sldId id="302" r:id="rId14"/>
    <p:sldId id="287" r:id="rId15"/>
    <p:sldId id="290" r:id="rId16"/>
    <p:sldId id="295" r:id="rId17"/>
    <p:sldId id="320"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69B023-C548-4D98-9E5C-F6877CB6590C}">
          <p14:sldIdLst>
            <p14:sldId id="294"/>
            <p14:sldId id="263"/>
            <p14:sldId id="317"/>
            <p14:sldId id="261"/>
            <p14:sldId id="318"/>
            <p14:sldId id="264"/>
            <p14:sldId id="321"/>
            <p14:sldId id="299"/>
            <p14:sldId id="277"/>
            <p14:sldId id="302"/>
            <p14:sldId id="287"/>
            <p14:sldId id="290"/>
            <p14:sldId id="295"/>
            <p14:sldId id="320"/>
            <p14:sldId id="304"/>
          </p14:sldIdLst>
        </p14:section>
        <p14:section name="Untitled Section" id="{0768444C-5484-4884-856A-C6634FDC616E}">
          <p14:sldIdLst/>
        </p14:section>
      </p14:sectionLst>
    </p:ext>
    <p:ext uri="{EFAFB233-063F-42B5-8137-9DF3F51BA10A}">
      <p15:sldGuideLst xmlns:p15="http://schemas.microsoft.com/office/powerpoint/2012/main">
        <p15:guide id="2" pos="3840" userDrawn="1">
          <p15:clr>
            <a:srgbClr val="A4A3A4"/>
          </p15:clr>
        </p15:guide>
        <p15:guide id="3" orient="horz" pos="5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829"/>
    <a:srgbClr val="9F2242"/>
    <a:srgbClr val="00953B"/>
    <a:srgbClr val="41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A8587-4C70-417C-8718-AD1677F86B4A}" v="17" dt="2022-05-11T23:24:42.5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6357" autoAdjust="0"/>
  </p:normalViewPr>
  <p:slideViewPr>
    <p:cSldViewPr snapToGrid="0" snapToObjects="1">
      <p:cViewPr varScale="1">
        <p:scale>
          <a:sx n="110" d="100"/>
          <a:sy n="110" d="100"/>
        </p:scale>
        <p:origin x="624" y="96"/>
      </p:cViewPr>
      <p:guideLst>
        <p:guide pos="3840"/>
        <p:guide orient="horz" pos="528"/>
      </p:guideLst>
    </p:cSldViewPr>
  </p:slideViewPr>
  <p:outlineViewPr>
    <p:cViewPr>
      <p:scale>
        <a:sx n="33" d="100"/>
        <a:sy n="33" d="100"/>
      </p:scale>
      <p:origin x="0" y="-1376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105" d="100"/>
          <a:sy n="105" d="100"/>
        </p:scale>
        <p:origin x="326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hyperlink" Target="https://saver.calsavers.com/californiaeetpl/member/webreg/viewCollectIdentity.cs?request_locale=en_U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saver.calsavers.com/californiaeetpl/member/webreg/viewCollectIdentity.cs?request_locale=en_U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79ED13-2D9C-42CE-901E-56B2348F6E8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A504C47-8A98-458E-8333-9201C06B1500}">
      <dgm:prSet/>
      <dgm:spPr/>
      <dgm:t>
        <a:bodyPr/>
        <a:lstStyle/>
        <a:p>
          <a:r>
            <a:rPr lang="en-US" b="1" dirty="0"/>
            <a:t>Determine Mandate Status: </a:t>
          </a:r>
          <a:r>
            <a:rPr lang="en-US" dirty="0"/>
            <a:t>Not all employers are required to participate. Only employers who do not sponsor a retirement plan and have 5 or more California employees must join </a:t>
          </a:r>
          <a:r>
            <a:rPr lang="en-US" dirty="0" err="1"/>
            <a:t>CalSavers</a:t>
          </a:r>
          <a:r>
            <a:rPr lang="en-US" dirty="0"/>
            <a:t>.</a:t>
          </a:r>
        </a:p>
      </dgm:t>
    </dgm:pt>
    <dgm:pt modelId="{AAC5F30F-E963-49B9-90B2-629DC50F4F5B}" type="parTrans" cxnId="{17F6BC79-780F-4EEB-BF41-D19829BE5748}">
      <dgm:prSet/>
      <dgm:spPr/>
      <dgm:t>
        <a:bodyPr/>
        <a:lstStyle/>
        <a:p>
          <a:endParaRPr lang="en-US"/>
        </a:p>
      </dgm:t>
    </dgm:pt>
    <dgm:pt modelId="{892E447F-014E-4285-9B8F-4FE6EEA1FB3F}" type="sibTrans" cxnId="{17F6BC79-780F-4EEB-BF41-D19829BE5748}">
      <dgm:prSet/>
      <dgm:spPr/>
      <dgm:t>
        <a:bodyPr/>
        <a:lstStyle/>
        <a:p>
          <a:endParaRPr lang="en-US"/>
        </a:p>
      </dgm:t>
    </dgm:pt>
    <dgm:pt modelId="{03C93EC2-1AC9-40A9-AD38-5A62D7468E6F}">
      <dgm:prSet/>
      <dgm:spPr/>
      <dgm:t>
        <a:bodyPr/>
        <a:lstStyle/>
        <a:p>
          <a:r>
            <a:rPr lang="en-US" b="1"/>
            <a:t>Register your company </a:t>
          </a:r>
          <a:r>
            <a:rPr lang="en-US"/>
            <a:t>through the CalSavers website.  The sooner you register, the sooner your employees can start saving!</a:t>
          </a:r>
        </a:p>
      </dgm:t>
    </dgm:pt>
    <dgm:pt modelId="{70BFE3C1-45BE-45C3-BB5C-3A929B7311E9}" type="parTrans" cxnId="{17954936-1885-4A57-9B5B-967EAC9EE05D}">
      <dgm:prSet/>
      <dgm:spPr/>
      <dgm:t>
        <a:bodyPr/>
        <a:lstStyle/>
        <a:p>
          <a:endParaRPr lang="en-US"/>
        </a:p>
      </dgm:t>
    </dgm:pt>
    <dgm:pt modelId="{3EF020D2-A028-4A59-93A5-94D796E4575D}" type="sibTrans" cxnId="{17954936-1885-4A57-9B5B-967EAC9EE05D}">
      <dgm:prSet/>
      <dgm:spPr/>
      <dgm:t>
        <a:bodyPr/>
        <a:lstStyle/>
        <a:p>
          <a:endParaRPr lang="en-US"/>
        </a:p>
      </dgm:t>
    </dgm:pt>
    <dgm:pt modelId="{32C6605F-6862-46E5-A127-EFF8C7DCDF79}">
      <dgm:prSet/>
      <dgm:spPr/>
      <dgm:t>
        <a:bodyPr/>
        <a:lstStyle/>
        <a:p>
          <a:r>
            <a:rPr lang="en-ZA" b="1"/>
            <a:t>Submit to Employee Listing To CalSavers including: </a:t>
          </a:r>
          <a:r>
            <a:rPr lang="en-ZA"/>
            <a:t>Name, SSN, Birth date, Email, Mailing address, Phone number</a:t>
          </a:r>
          <a:endParaRPr lang="en-US"/>
        </a:p>
      </dgm:t>
    </dgm:pt>
    <dgm:pt modelId="{012E202A-B312-4D30-AE82-C6E6293452E3}" type="parTrans" cxnId="{242511D0-CF08-48D4-B2BF-CC6782026E88}">
      <dgm:prSet/>
      <dgm:spPr/>
      <dgm:t>
        <a:bodyPr/>
        <a:lstStyle/>
        <a:p>
          <a:endParaRPr lang="en-US"/>
        </a:p>
      </dgm:t>
    </dgm:pt>
    <dgm:pt modelId="{5CBB78A5-A85A-4787-AFE5-89CEF4BC1DE0}" type="sibTrans" cxnId="{242511D0-CF08-48D4-B2BF-CC6782026E88}">
      <dgm:prSet/>
      <dgm:spPr/>
      <dgm:t>
        <a:bodyPr/>
        <a:lstStyle/>
        <a:p>
          <a:endParaRPr lang="en-US"/>
        </a:p>
      </dgm:t>
    </dgm:pt>
    <dgm:pt modelId="{86F476D9-7DDF-48B8-80ED-E9B3365C621B}">
      <dgm:prSet/>
      <dgm:spPr/>
      <dgm:t>
        <a:bodyPr/>
        <a:lstStyle/>
        <a:p>
          <a:r>
            <a:rPr lang="en-US" b="1"/>
            <a:t>Begin Deductions for all employees 30-days later. </a:t>
          </a:r>
          <a:r>
            <a:rPr lang="en-US"/>
            <a:t>All are automatically enrolled with an after-tax Roth deferral of 5% of pay unless they elect a different rate or opt out. Deferrals increase by 1% of pay each year up to a maximum of 8% of pay.</a:t>
          </a:r>
        </a:p>
      </dgm:t>
    </dgm:pt>
    <dgm:pt modelId="{0E462CF8-6018-4E50-ABEF-C28FBEB2232B}" type="parTrans" cxnId="{C2FB642C-9526-4547-BD3A-404DFB109E48}">
      <dgm:prSet/>
      <dgm:spPr/>
      <dgm:t>
        <a:bodyPr/>
        <a:lstStyle/>
        <a:p>
          <a:endParaRPr lang="en-US"/>
        </a:p>
      </dgm:t>
    </dgm:pt>
    <dgm:pt modelId="{CA158DA2-260A-4F60-95D2-5A9DA9037504}" type="sibTrans" cxnId="{C2FB642C-9526-4547-BD3A-404DFB109E48}">
      <dgm:prSet/>
      <dgm:spPr/>
      <dgm:t>
        <a:bodyPr/>
        <a:lstStyle/>
        <a:p>
          <a:endParaRPr lang="en-US"/>
        </a:p>
      </dgm:t>
    </dgm:pt>
    <dgm:pt modelId="{328605A0-418C-4733-B86A-6F88552CFEAD}">
      <dgm:prSet/>
      <dgm:spPr/>
      <dgm:t>
        <a:bodyPr/>
        <a:lstStyle/>
        <a:p>
          <a:r>
            <a:rPr lang="en-US" b="1" dirty="0"/>
            <a:t>Remit Contributions </a:t>
          </a:r>
          <a:r>
            <a:rPr lang="en-US" dirty="0"/>
            <a:t>after each pay period to </a:t>
          </a:r>
          <a:r>
            <a:rPr lang="en-US" dirty="0" err="1"/>
            <a:t>CalSavers</a:t>
          </a:r>
          <a:r>
            <a:rPr lang="en-US" dirty="0"/>
            <a:t> in an acceptable file format.</a:t>
          </a:r>
        </a:p>
      </dgm:t>
    </dgm:pt>
    <dgm:pt modelId="{721CCA58-A179-4437-9B7C-DC434DCA9625}" type="parTrans" cxnId="{31DE3CC9-8F46-4787-B4CC-43E077CF72B4}">
      <dgm:prSet/>
      <dgm:spPr/>
      <dgm:t>
        <a:bodyPr/>
        <a:lstStyle/>
        <a:p>
          <a:endParaRPr lang="en-US"/>
        </a:p>
      </dgm:t>
    </dgm:pt>
    <dgm:pt modelId="{41D156DF-02A9-4F6F-BA6F-14B76B4D9F64}" type="sibTrans" cxnId="{31DE3CC9-8F46-4787-B4CC-43E077CF72B4}">
      <dgm:prSet/>
      <dgm:spPr/>
      <dgm:t>
        <a:bodyPr/>
        <a:lstStyle/>
        <a:p>
          <a:endParaRPr lang="en-US"/>
        </a:p>
      </dgm:t>
    </dgm:pt>
    <dgm:pt modelId="{98914EA6-2AA1-4613-A8AB-A40BCE6BC8AE}" type="pres">
      <dgm:prSet presAssocID="{7A79ED13-2D9C-42CE-901E-56B2348F6E84}" presName="vert0" presStyleCnt="0">
        <dgm:presLayoutVars>
          <dgm:dir/>
          <dgm:animOne val="branch"/>
          <dgm:animLvl val="lvl"/>
        </dgm:presLayoutVars>
      </dgm:prSet>
      <dgm:spPr/>
    </dgm:pt>
    <dgm:pt modelId="{7E1A82D2-4635-4E10-BD62-D468718014A0}" type="pres">
      <dgm:prSet presAssocID="{6A504C47-8A98-458E-8333-9201C06B1500}" presName="thickLine" presStyleLbl="alignNode1" presStyleIdx="0" presStyleCnt="5"/>
      <dgm:spPr/>
    </dgm:pt>
    <dgm:pt modelId="{3EC52391-6BF2-4950-A119-1693C0CE45D1}" type="pres">
      <dgm:prSet presAssocID="{6A504C47-8A98-458E-8333-9201C06B1500}" presName="horz1" presStyleCnt="0"/>
      <dgm:spPr/>
    </dgm:pt>
    <dgm:pt modelId="{37FCD83E-3BBD-4C8F-BFCE-F89E408E79AE}" type="pres">
      <dgm:prSet presAssocID="{6A504C47-8A98-458E-8333-9201C06B1500}" presName="tx1" presStyleLbl="revTx" presStyleIdx="0" presStyleCnt="5"/>
      <dgm:spPr/>
    </dgm:pt>
    <dgm:pt modelId="{59C7BE1B-F2C4-427F-BE69-073B7348D008}" type="pres">
      <dgm:prSet presAssocID="{6A504C47-8A98-458E-8333-9201C06B1500}" presName="vert1" presStyleCnt="0"/>
      <dgm:spPr/>
    </dgm:pt>
    <dgm:pt modelId="{83D15270-0274-4905-843E-ABF0E1FBE7A3}" type="pres">
      <dgm:prSet presAssocID="{03C93EC2-1AC9-40A9-AD38-5A62D7468E6F}" presName="thickLine" presStyleLbl="alignNode1" presStyleIdx="1" presStyleCnt="5"/>
      <dgm:spPr/>
    </dgm:pt>
    <dgm:pt modelId="{237E464F-2D93-4D44-9898-2069B2964756}" type="pres">
      <dgm:prSet presAssocID="{03C93EC2-1AC9-40A9-AD38-5A62D7468E6F}" presName="horz1" presStyleCnt="0"/>
      <dgm:spPr/>
    </dgm:pt>
    <dgm:pt modelId="{20C85CAC-0750-4315-B980-FFA33393C044}" type="pres">
      <dgm:prSet presAssocID="{03C93EC2-1AC9-40A9-AD38-5A62D7468E6F}" presName="tx1" presStyleLbl="revTx" presStyleIdx="1" presStyleCnt="5"/>
      <dgm:spPr/>
    </dgm:pt>
    <dgm:pt modelId="{9CE061F9-8891-4408-8027-00E11C1960A2}" type="pres">
      <dgm:prSet presAssocID="{03C93EC2-1AC9-40A9-AD38-5A62D7468E6F}" presName="vert1" presStyleCnt="0"/>
      <dgm:spPr/>
    </dgm:pt>
    <dgm:pt modelId="{66E5912D-F477-4F34-A862-2DC658CD0325}" type="pres">
      <dgm:prSet presAssocID="{32C6605F-6862-46E5-A127-EFF8C7DCDF79}" presName="thickLine" presStyleLbl="alignNode1" presStyleIdx="2" presStyleCnt="5"/>
      <dgm:spPr/>
    </dgm:pt>
    <dgm:pt modelId="{162B473D-B065-44E0-970C-46FA9C9F7350}" type="pres">
      <dgm:prSet presAssocID="{32C6605F-6862-46E5-A127-EFF8C7DCDF79}" presName="horz1" presStyleCnt="0"/>
      <dgm:spPr/>
    </dgm:pt>
    <dgm:pt modelId="{46CE856D-8B50-4DA5-B6F0-E8B787B32BA9}" type="pres">
      <dgm:prSet presAssocID="{32C6605F-6862-46E5-A127-EFF8C7DCDF79}" presName="tx1" presStyleLbl="revTx" presStyleIdx="2" presStyleCnt="5"/>
      <dgm:spPr/>
    </dgm:pt>
    <dgm:pt modelId="{5A1AEF06-90E8-4B15-B5E3-49C2BDE77720}" type="pres">
      <dgm:prSet presAssocID="{32C6605F-6862-46E5-A127-EFF8C7DCDF79}" presName="vert1" presStyleCnt="0"/>
      <dgm:spPr/>
    </dgm:pt>
    <dgm:pt modelId="{97AABF0B-5FDE-4B83-A920-42E5A6D66808}" type="pres">
      <dgm:prSet presAssocID="{86F476D9-7DDF-48B8-80ED-E9B3365C621B}" presName="thickLine" presStyleLbl="alignNode1" presStyleIdx="3" presStyleCnt="5"/>
      <dgm:spPr/>
    </dgm:pt>
    <dgm:pt modelId="{E77EC8FF-B4D5-4CB4-BB2C-E23AB4686F98}" type="pres">
      <dgm:prSet presAssocID="{86F476D9-7DDF-48B8-80ED-E9B3365C621B}" presName="horz1" presStyleCnt="0"/>
      <dgm:spPr/>
    </dgm:pt>
    <dgm:pt modelId="{6300085F-0D19-4C7A-B158-1B6B96A9B66D}" type="pres">
      <dgm:prSet presAssocID="{86F476D9-7DDF-48B8-80ED-E9B3365C621B}" presName="tx1" presStyleLbl="revTx" presStyleIdx="3" presStyleCnt="5"/>
      <dgm:spPr/>
    </dgm:pt>
    <dgm:pt modelId="{F7DA06D9-7B11-4C4C-9C0D-16854114E12B}" type="pres">
      <dgm:prSet presAssocID="{86F476D9-7DDF-48B8-80ED-E9B3365C621B}" presName="vert1" presStyleCnt="0"/>
      <dgm:spPr/>
    </dgm:pt>
    <dgm:pt modelId="{B7EC8C7C-8237-4C2A-AA45-591C240DC091}" type="pres">
      <dgm:prSet presAssocID="{328605A0-418C-4733-B86A-6F88552CFEAD}" presName="thickLine" presStyleLbl="alignNode1" presStyleIdx="4" presStyleCnt="5"/>
      <dgm:spPr/>
    </dgm:pt>
    <dgm:pt modelId="{F48D30F7-158A-4145-894D-F4E91D3EE7C9}" type="pres">
      <dgm:prSet presAssocID="{328605A0-418C-4733-B86A-6F88552CFEAD}" presName="horz1" presStyleCnt="0"/>
      <dgm:spPr/>
    </dgm:pt>
    <dgm:pt modelId="{4DFE6899-2664-427D-BDD3-07764079F017}" type="pres">
      <dgm:prSet presAssocID="{328605A0-418C-4733-B86A-6F88552CFEAD}" presName="tx1" presStyleLbl="revTx" presStyleIdx="4" presStyleCnt="5"/>
      <dgm:spPr/>
    </dgm:pt>
    <dgm:pt modelId="{9150ACDA-72B9-4CB4-9640-EE9B420EEEA3}" type="pres">
      <dgm:prSet presAssocID="{328605A0-418C-4733-B86A-6F88552CFEAD}" presName="vert1" presStyleCnt="0"/>
      <dgm:spPr/>
    </dgm:pt>
  </dgm:ptLst>
  <dgm:cxnLst>
    <dgm:cxn modelId="{C2FB642C-9526-4547-BD3A-404DFB109E48}" srcId="{7A79ED13-2D9C-42CE-901E-56B2348F6E84}" destId="{86F476D9-7DDF-48B8-80ED-E9B3365C621B}" srcOrd="3" destOrd="0" parTransId="{0E462CF8-6018-4E50-ABEF-C28FBEB2232B}" sibTransId="{CA158DA2-260A-4F60-95D2-5A9DA9037504}"/>
    <dgm:cxn modelId="{17954936-1885-4A57-9B5B-967EAC9EE05D}" srcId="{7A79ED13-2D9C-42CE-901E-56B2348F6E84}" destId="{03C93EC2-1AC9-40A9-AD38-5A62D7468E6F}" srcOrd="1" destOrd="0" parTransId="{70BFE3C1-45BE-45C3-BB5C-3A929B7311E9}" sibTransId="{3EF020D2-A028-4A59-93A5-94D796E4575D}"/>
    <dgm:cxn modelId="{AF81DE6A-94F9-4507-AF21-AF81FEA6C97D}" type="presOf" srcId="{86F476D9-7DDF-48B8-80ED-E9B3365C621B}" destId="{6300085F-0D19-4C7A-B158-1B6B96A9B66D}" srcOrd="0" destOrd="0" presId="urn:microsoft.com/office/officeart/2008/layout/LinedList"/>
    <dgm:cxn modelId="{E3FCFE70-6772-4258-8CA2-CD9D0F6BF98A}" type="presOf" srcId="{32C6605F-6862-46E5-A127-EFF8C7DCDF79}" destId="{46CE856D-8B50-4DA5-B6F0-E8B787B32BA9}" srcOrd="0" destOrd="0" presId="urn:microsoft.com/office/officeart/2008/layout/LinedList"/>
    <dgm:cxn modelId="{17F6BC79-780F-4EEB-BF41-D19829BE5748}" srcId="{7A79ED13-2D9C-42CE-901E-56B2348F6E84}" destId="{6A504C47-8A98-458E-8333-9201C06B1500}" srcOrd="0" destOrd="0" parTransId="{AAC5F30F-E963-49B9-90B2-629DC50F4F5B}" sibTransId="{892E447F-014E-4285-9B8F-4FE6EEA1FB3F}"/>
    <dgm:cxn modelId="{DBBB9AA2-A62E-49A4-A9E1-9D47CBFFAF44}" type="presOf" srcId="{03C93EC2-1AC9-40A9-AD38-5A62D7468E6F}" destId="{20C85CAC-0750-4315-B980-FFA33393C044}" srcOrd="0" destOrd="0" presId="urn:microsoft.com/office/officeart/2008/layout/LinedList"/>
    <dgm:cxn modelId="{31DE3CC9-8F46-4787-B4CC-43E077CF72B4}" srcId="{7A79ED13-2D9C-42CE-901E-56B2348F6E84}" destId="{328605A0-418C-4733-B86A-6F88552CFEAD}" srcOrd="4" destOrd="0" parTransId="{721CCA58-A179-4437-9B7C-DC434DCA9625}" sibTransId="{41D156DF-02A9-4F6F-BA6F-14B76B4D9F64}"/>
    <dgm:cxn modelId="{242511D0-CF08-48D4-B2BF-CC6782026E88}" srcId="{7A79ED13-2D9C-42CE-901E-56B2348F6E84}" destId="{32C6605F-6862-46E5-A127-EFF8C7DCDF79}" srcOrd="2" destOrd="0" parTransId="{012E202A-B312-4D30-AE82-C6E6293452E3}" sibTransId="{5CBB78A5-A85A-4787-AFE5-89CEF4BC1DE0}"/>
    <dgm:cxn modelId="{439973E5-EF40-461B-B715-5A22DA0033C8}" type="presOf" srcId="{7A79ED13-2D9C-42CE-901E-56B2348F6E84}" destId="{98914EA6-2AA1-4613-A8AB-A40BCE6BC8AE}" srcOrd="0" destOrd="0" presId="urn:microsoft.com/office/officeart/2008/layout/LinedList"/>
    <dgm:cxn modelId="{2E28C6E9-215C-4700-AC00-F0EAD7191E5E}" type="presOf" srcId="{6A504C47-8A98-458E-8333-9201C06B1500}" destId="{37FCD83E-3BBD-4C8F-BFCE-F89E408E79AE}" srcOrd="0" destOrd="0" presId="urn:microsoft.com/office/officeart/2008/layout/LinedList"/>
    <dgm:cxn modelId="{986D70FD-8806-4D20-8AC6-B8EDC0CF75A8}" type="presOf" srcId="{328605A0-418C-4733-B86A-6F88552CFEAD}" destId="{4DFE6899-2664-427D-BDD3-07764079F017}" srcOrd="0" destOrd="0" presId="urn:microsoft.com/office/officeart/2008/layout/LinedList"/>
    <dgm:cxn modelId="{BADF54E2-AC9C-4C88-843E-FAD3C8204ADC}" type="presParOf" srcId="{98914EA6-2AA1-4613-A8AB-A40BCE6BC8AE}" destId="{7E1A82D2-4635-4E10-BD62-D468718014A0}" srcOrd="0" destOrd="0" presId="urn:microsoft.com/office/officeart/2008/layout/LinedList"/>
    <dgm:cxn modelId="{CAD56034-D775-4DE3-9F08-935DC21651BE}" type="presParOf" srcId="{98914EA6-2AA1-4613-A8AB-A40BCE6BC8AE}" destId="{3EC52391-6BF2-4950-A119-1693C0CE45D1}" srcOrd="1" destOrd="0" presId="urn:microsoft.com/office/officeart/2008/layout/LinedList"/>
    <dgm:cxn modelId="{43AC4DDD-F30C-4CB7-88FA-EE6A754AF653}" type="presParOf" srcId="{3EC52391-6BF2-4950-A119-1693C0CE45D1}" destId="{37FCD83E-3BBD-4C8F-BFCE-F89E408E79AE}" srcOrd="0" destOrd="0" presId="urn:microsoft.com/office/officeart/2008/layout/LinedList"/>
    <dgm:cxn modelId="{57E16F78-571C-47B9-9A13-250F310FA841}" type="presParOf" srcId="{3EC52391-6BF2-4950-A119-1693C0CE45D1}" destId="{59C7BE1B-F2C4-427F-BE69-073B7348D008}" srcOrd="1" destOrd="0" presId="urn:microsoft.com/office/officeart/2008/layout/LinedList"/>
    <dgm:cxn modelId="{EBF96A0D-20B7-43E4-B154-1C5B6BCF4CDB}" type="presParOf" srcId="{98914EA6-2AA1-4613-A8AB-A40BCE6BC8AE}" destId="{83D15270-0274-4905-843E-ABF0E1FBE7A3}" srcOrd="2" destOrd="0" presId="urn:microsoft.com/office/officeart/2008/layout/LinedList"/>
    <dgm:cxn modelId="{EBFB3965-9E69-49D0-8228-1B7113EECD6E}" type="presParOf" srcId="{98914EA6-2AA1-4613-A8AB-A40BCE6BC8AE}" destId="{237E464F-2D93-4D44-9898-2069B2964756}" srcOrd="3" destOrd="0" presId="urn:microsoft.com/office/officeart/2008/layout/LinedList"/>
    <dgm:cxn modelId="{FC458606-7542-4B48-9CB3-EC4F6BA2B37C}" type="presParOf" srcId="{237E464F-2D93-4D44-9898-2069B2964756}" destId="{20C85CAC-0750-4315-B980-FFA33393C044}" srcOrd="0" destOrd="0" presId="urn:microsoft.com/office/officeart/2008/layout/LinedList"/>
    <dgm:cxn modelId="{AC1AEBA6-1754-4516-AF7F-7578E7EA838A}" type="presParOf" srcId="{237E464F-2D93-4D44-9898-2069B2964756}" destId="{9CE061F9-8891-4408-8027-00E11C1960A2}" srcOrd="1" destOrd="0" presId="urn:microsoft.com/office/officeart/2008/layout/LinedList"/>
    <dgm:cxn modelId="{D6B0D3E3-3296-4C12-82B7-8728640D3A4A}" type="presParOf" srcId="{98914EA6-2AA1-4613-A8AB-A40BCE6BC8AE}" destId="{66E5912D-F477-4F34-A862-2DC658CD0325}" srcOrd="4" destOrd="0" presId="urn:microsoft.com/office/officeart/2008/layout/LinedList"/>
    <dgm:cxn modelId="{2C9F0836-832E-414D-83B7-E08383553D81}" type="presParOf" srcId="{98914EA6-2AA1-4613-A8AB-A40BCE6BC8AE}" destId="{162B473D-B065-44E0-970C-46FA9C9F7350}" srcOrd="5" destOrd="0" presId="urn:microsoft.com/office/officeart/2008/layout/LinedList"/>
    <dgm:cxn modelId="{DA469FA0-BED3-4827-BFEB-68C92B8F0EFF}" type="presParOf" srcId="{162B473D-B065-44E0-970C-46FA9C9F7350}" destId="{46CE856D-8B50-4DA5-B6F0-E8B787B32BA9}" srcOrd="0" destOrd="0" presId="urn:microsoft.com/office/officeart/2008/layout/LinedList"/>
    <dgm:cxn modelId="{6D960104-C08A-4583-AD49-CC332A35D44A}" type="presParOf" srcId="{162B473D-B065-44E0-970C-46FA9C9F7350}" destId="{5A1AEF06-90E8-4B15-B5E3-49C2BDE77720}" srcOrd="1" destOrd="0" presId="urn:microsoft.com/office/officeart/2008/layout/LinedList"/>
    <dgm:cxn modelId="{BD75ED3E-F3A7-4CD7-A11A-24E185B95083}" type="presParOf" srcId="{98914EA6-2AA1-4613-A8AB-A40BCE6BC8AE}" destId="{97AABF0B-5FDE-4B83-A920-42E5A6D66808}" srcOrd="6" destOrd="0" presId="urn:microsoft.com/office/officeart/2008/layout/LinedList"/>
    <dgm:cxn modelId="{A7879C06-A632-46A4-89C1-4C70FCEC9D5C}" type="presParOf" srcId="{98914EA6-2AA1-4613-A8AB-A40BCE6BC8AE}" destId="{E77EC8FF-B4D5-4CB4-BB2C-E23AB4686F98}" srcOrd="7" destOrd="0" presId="urn:microsoft.com/office/officeart/2008/layout/LinedList"/>
    <dgm:cxn modelId="{2F9CCC35-69A8-4FA1-AC20-B2E1E104CCAC}" type="presParOf" srcId="{E77EC8FF-B4D5-4CB4-BB2C-E23AB4686F98}" destId="{6300085F-0D19-4C7A-B158-1B6B96A9B66D}" srcOrd="0" destOrd="0" presId="urn:microsoft.com/office/officeart/2008/layout/LinedList"/>
    <dgm:cxn modelId="{7669100E-99A0-4219-8DDB-45088BC0094E}" type="presParOf" srcId="{E77EC8FF-B4D5-4CB4-BB2C-E23AB4686F98}" destId="{F7DA06D9-7B11-4C4C-9C0D-16854114E12B}" srcOrd="1" destOrd="0" presId="urn:microsoft.com/office/officeart/2008/layout/LinedList"/>
    <dgm:cxn modelId="{AFCD90FD-A33E-4695-8C44-8E6FF4A71C4E}" type="presParOf" srcId="{98914EA6-2AA1-4613-A8AB-A40BCE6BC8AE}" destId="{B7EC8C7C-8237-4C2A-AA45-591C240DC091}" srcOrd="8" destOrd="0" presId="urn:microsoft.com/office/officeart/2008/layout/LinedList"/>
    <dgm:cxn modelId="{0495F516-8A63-480C-8BF8-46417D90E7DA}" type="presParOf" srcId="{98914EA6-2AA1-4613-A8AB-A40BCE6BC8AE}" destId="{F48D30F7-158A-4145-894D-F4E91D3EE7C9}" srcOrd="9" destOrd="0" presId="urn:microsoft.com/office/officeart/2008/layout/LinedList"/>
    <dgm:cxn modelId="{6DB1854C-F56E-4431-8189-9CA92D714B1F}" type="presParOf" srcId="{F48D30F7-158A-4145-894D-F4E91D3EE7C9}" destId="{4DFE6899-2664-427D-BDD3-07764079F017}" srcOrd="0" destOrd="0" presId="urn:microsoft.com/office/officeart/2008/layout/LinedList"/>
    <dgm:cxn modelId="{9D442451-1172-4011-8BA3-9AAEF8476EC0}" type="presParOf" srcId="{F48D30F7-158A-4145-894D-F4E91D3EE7C9}" destId="{9150ACDA-72B9-4CB4-9640-EE9B420EEEA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9ED13-2D9C-42CE-901E-56B2348F6E8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F090BF2-621C-46AB-A796-6C321153109A}">
      <dgm:prSet custT="1"/>
      <dgm:spPr/>
      <dgm:t>
        <a:bodyPr/>
        <a:lstStyle/>
        <a:p>
          <a:r>
            <a:rPr lang="en-US" sz="1800" b="1" dirty="0">
              <a:solidFill>
                <a:schemeClr val="tx1"/>
              </a:solidFill>
            </a:rPr>
            <a:t>Register and/or Set up your account </a:t>
          </a:r>
          <a:r>
            <a:rPr lang="en-US" sz="1800" b="0" dirty="0">
              <a:solidFill>
                <a:schemeClr val="tx1"/>
              </a:solidFill>
            </a:rPr>
            <a:t>online through the </a:t>
          </a:r>
          <a:r>
            <a:rPr lang="en-US" sz="1800" b="0" dirty="0" err="1">
              <a:solidFill>
                <a:schemeClr val="tx1"/>
              </a:solidFill>
            </a:rPr>
            <a:t>CalSavers</a:t>
          </a:r>
          <a:r>
            <a:rPr lang="en-US" sz="1800" b="0" dirty="0">
              <a:solidFill>
                <a:schemeClr val="tx1"/>
              </a:solidFill>
            </a:rPr>
            <a:t> website by registering </a:t>
          </a:r>
          <a:r>
            <a:rPr lang="en-US" sz="1800" b="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here!</a:t>
          </a:r>
          <a:endParaRPr lang="en-US" sz="1800" b="0" dirty="0">
            <a:solidFill>
              <a:schemeClr val="tx1"/>
            </a:solidFill>
          </a:endParaRPr>
        </a:p>
      </dgm:t>
    </dgm:pt>
    <dgm:pt modelId="{D2211C6A-491A-4F2E-A347-EF0D52D81121}" type="parTrans" cxnId="{4098DC8E-E59B-449C-BA96-D1B766B82C26}">
      <dgm:prSet/>
      <dgm:spPr/>
      <dgm:t>
        <a:bodyPr/>
        <a:lstStyle/>
        <a:p>
          <a:endParaRPr lang="en-US" sz="1800"/>
        </a:p>
      </dgm:t>
    </dgm:pt>
    <dgm:pt modelId="{DAE2A8E1-3374-4CB2-B457-8D0EFC83C174}" type="sibTrans" cxnId="{4098DC8E-E59B-449C-BA96-D1B766B82C26}">
      <dgm:prSet/>
      <dgm:spPr/>
      <dgm:t>
        <a:bodyPr/>
        <a:lstStyle/>
        <a:p>
          <a:endParaRPr lang="en-US" sz="1800"/>
        </a:p>
      </dgm:t>
    </dgm:pt>
    <dgm:pt modelId="{493A0143-53C7-4F91-96D0-B691067AED25}">
      <dgm:prSet custT="1"/>
      <dgm:spPr/>
      <dgm:t>
        <a:bodyPr/>
        <a:lstStyle/>
        <a:p>
          <a:r>
            <a:rPr lang="en-US" sz="1800" b="1" dirty="0"/>
            <a:t>Remit Contributions </a:t>
          </a:r>
          <a:r>
            <a:rPr lang="en-US" sz="1800" dirty="0"/>
            <a:t>after each pay period to </a:t>
          </a:r>
          <a:r>
            <a:rPr lang="en-US" sz="1800" dirty="0" err="1"/>
            <a:t>CalSavers</a:t>
          </a:r>
          <a:r>
            <a:rPr lang="en-US" sz="1800" dirty="0"/>
            <a:t>.</a:t>
          </a:r>
          <a:endParaRPr lang="en-US" sz="1800" b="0" dirty="0">
            <a:solidFill>
              <a:schemeClr val="tx1"/>
            </a:solidFill>
          </a:endParaRPr>
        </a:p>
      </dgm:t>
    </dgm:pt>
    <dgm:pt modelId="{1D402C3D-B772-411C-AF50-BF7C950779A0}" type="parTrans" cxnId="{3CCD8108-E875-4517-AC9F-423F176E65F5}">
      <dgm:prSet/>
      <dgm:spPr/>
      <dgm:t>
        <a:bodyPr/>
        <a:lstStyle/>
        <a:p>
          <a:endParaRPr lang="en-US" sz="1800"/>
        </a:p>
      </dgm:t>
    </dgm:pt>
    <dgm:pt modelId="{801C112A-3268-4404-89C8-EACA8460EE51}" type="sibTrans" cxnId="{3CCD8108-E875-4517-AC9F-423F176E65F5}">
      <dgm:prSet/>
      <dgm:spPr/>
      <dgm:t>
        <a:bodyPr/>
        <a:lstStyle/>
        <a:p>
          <a:endParaRPr lang="en-US" sz="1800"/>
        </a:p>
      </dgm:t>
    </dgm:pt>
    <dgm:pt modelId="{98914EA6-2AA1-4613-A8AB-A40BCE6BC8AE}" type="pres">
      <dgm:prSet presAssocID="{7A79ED13-2D9C-42CE-901E-56B2348F6E84}" presName="vert0" presStyleCnt="0">
        <dgm:presLayoutVars>
          <dgm:dir/>
          <dgm:animOne val="branch"/>
          <dgm:animLvl val="lvl"/>
        </dgm:presLayoutVars>
      </dgm:prSet>
      <dgm:spPr/>
    </dgm:pt>
    <dgm:pt modelId="{1EFA6E3B-D61D-4981-9C60-883287600C0D}" type="pres">
      <dgm:prSet presAssocID="{5F090BF2-621C-46AB-A796-6C321153109A}" presName="thickLine" presStyleLbl="alignNode1" presStyleIdx="0" presStyleCnt="2"/>
      <dgm:spPr/>
    </dgm:pt>
    <dgm:pt modelId="{FA717924-8B5B-4FE5-9CA2-3696813ABC72}" type="pres">
      <dgm:prSet presAssocID="{5F090BF2-621C-46AB-A796-6C321153109A}" presName="horz1" presStyleCnt="0"/>
      <dgm:spPr/>
    </dgm:pt>
    <dgm:pt modelId="{3B0443F6-185B-467A-BE83-0B536A683D78}" type="pres">
      <dgm:prSet presAssocID="{5F090BF2-621C-46AB-A796-6C321153109A}" presName="tx1" presStyleLbl="revTx" presStyleIdx="0" presStyleCnt="2"/>
      <dgm:spPr/>
    </dgm:pt>
    <dgm:pt modelId="{5B441CD2-C5CF-413B-B1F3-C490E11274E9}" type="pres">
      <dgm:prSet presAssocID="{5F090BF2-621C-46AB-A796-6C321153109A}" presName="vert1" presStyleCnt="0"/>
      <dgm:spPr/>
    </dgm:pt>
    <dgm:pt modelId="{319D8594-B78A-4806-A891-8B734E1D1D05}" type="pres">
      <dgm:prSet presAssocID="{493A0143-53C7-4F91-96D0-B691067AED25}" presName="thickLine" presStyleLbl="alignNode1" presStyleIdx="1" presStyleCnt="2"/>
      <dgm:spPr/>
    </dgm:pt>
    <dgm:pt modelId="{C8CC3F96-AC1C-4543-BAF8-6799AAEE58F6}" type="pres">
      <dgm:prSet presAssocID="{493A0143-53C7-4F91-96D0-B691067AED25}" presName="horz1" presStyleCnt="0"/>
      <dgm:spPr/>
    </dgm:pt>
    <dgm:pt modelId="{5E447ECF-AABE-4CEA-864E-50A8A2F9E979}" type="pres">
      <dgm:prSet presAssocID="{493A0143-53C7-4F91-96D0-B691067AED25}" presName="tx1" presStyleLbl="revTx" presStyleIdx="1" presStyleCnt="2"/>
      <dgm:spPr/>
    </dgm:pt>
    <dgm:pt modelId="{CDFAD004-F323-4611-83BA-470AB506B3AD}" type="pres">
      <dgm:prSet presAssocID="{493A0143-53C7-4F91-96D0-B691067AED25}" presName="vert1" presStyleCnt="0"/>
      <dgm:spPr/>
    </dgm:pt>
  </dgm:ptLst>
  <dgm:cxnLst>
    <dgm:cxn modelId="{3CCD8108-E875-4517-AC9F-423F176E65F5}" srcId="{7A79ED13-2D9C-42CE-901E-56B2348F6E84}" destId="{493A0143-53C7-4F91-96D0-B691067AED25}" srcOrd="1" destOrd="0" parTransId="{1D402C3D-B772-411C-AF50-BF7C950779A0}" sibTransId="{801C112A-3268-4404-89C8-EACA8460EE51}"/>
    <dgm:cxn modelId="{C67DE964-9D4C-4DC8-BF43-9A77889EBE3B}" type="presOf" srcId="{5F090BF2-621C-46AB-A796-6C321153109A}" destId="{3B0443F6-185B-467A-BE83-0B536A683D78}" srcOrd="0" destOrd="0" presId="urn:microsoft.com/office/officeart/2008/layout/LinedList"/>
    <dgm:cxn modelId="{4098DC8E-E59B-449C-BA96-D1B766B82C26}" srcId="{7A79ED13-2D9C-42CE-901E-56B2348F6E84}" destId="{5F090BF2-621C-46AB-A796-6C321153109A}" srcOrd="0" destOrd="0" parTransId="{D2211C6A-491A-4F2E-A347-EF0D52D81121}" sibTransId="{DAE2A8E1-3374-4CB2-B457-8D0EFC83C174}"/>
    <dgm:cxn modelId="{F59F7BDB-B4CA-4A61-ABDF-9749B192A5A6}" type="presOf" srcId="{493A0143-53C7-4F91-96D0-B691067AED25}" destId="{5E447ECF-AABE-4CEA-864E-50A8A2F9E979}" srcOrd="0" destOrd="0" presId="urn:microsoft.com/office/officeart/2008/layout/LinedList"/>
    <dgm:cxn modelId="{439973E5-EF40-461B-B715-5A22DA0033C8}" type="presOf" srcId="{7A79ED13-2D9C-42CE-901E-56B2348F6E84}" destId="{98914EA6-2AA1-4613-A8AB-A40BCE6BC8AE}" srcOrd="0" destOrd="0" presId="urn:microsoft.com/office/officeart/2008/layout/LinedList"/>
    <dgm:cxn modelId="{CA1237B5-82C3-4CBA-A22D-B7D596C03AF0}" type="presParOf" srcId="{98914EA6-2AA1-4613-A8AB-A40BCE6BC8AE}" destId="{1EFA6E3B-D61D-4981-9C60-883287600C0D}" srcOrd="0" destOrd="0" presId="urn:microsoft.com/office/officeart/2008/layout/LinedList"/>
    <dgm:cxn modelId="{157550AD-9B08-415B-B7D6-CE9CBF05A8D8}" type="presParOf" srcId="{98914EA6-2AA1-4613-A8AB-A40BCE6BC8AE}" destId="{FA717924-8B5B-4FE5-9CA2-3696813ABC72}" srcOrd="1" destOrd="0" presId="urn:microsoft.com/office/officeart/2008/layout/LinedList"/>
    <dgm:cxn modelId="{062DCD1F-7C3B-4638-B94C-75BE79DA4E09}" type="presParOf" srcId="{FA717924-8B5B-4FE5-9CA2-3696813ABC72}" destId="{3B0443F6-185B-467A-BE83-0B536A683D78}" srcOrd="0" destOrd="0" presId="urn:microsoft.com/office/officeart/2008/layout/LinedList"/>
    <dgm:cxn modelId="{1B632480-D694-4FC9-BBD8-4ABF34990488}" type="presParOf" srcId="{FA717924-8B5B-4FE5-9CA2-3696813ABC72}" destId="{5B441CD2-C5CF-413B-B1F3-C490E11274E9}" srcOrd="1" destOrd="0" presId="urn:microsoft.com/office/officeart/2008/layout/LinedList"/>
    <dgm:cxn modelId="{E8C33057-6EE0-4A0E-8130-AF01C38416C1}" type="presParOf" srcId="{98914EA6-2AA1-4613-A8AB-A40BCE6BC8AE}" destId="{319D8594-B78A-4806-A891-8B734E1D1D05}" srcOrd="2" destOrd="0" presId="urn:microsoft.com/office/officeart/2008/layout/LinedList"/>
    <dgm:cxn modelId="{713CE82C-5C89-4AB3-BBE6-5845EB63DBD6}" type="presParOf" srcId="{98914EA6-2AA1-4613-A8AB-A40BCE6BC8AE}" destId="{C8CC3F96-AC1C-4543-BAF8-6799AAEE58F6}" srcOrd="3" destOrd="0" presId="urn:microsoft.com/office/officeart/2008/layout/LinedList"/>
    <dgm:cxn modelId="{41A2679B-F09A-46C7-AA09-1F790FF5DBB2}" type="presParOf" srcId="{C8CC3F96-AC1C-4543-BAF8-6799AAEE58F6}" destId="{5E447ECF-AABE-4CEA-864E-50A8A2F9E979}" srcOrd="0" destOrd="0" presId="urn:microsoft.com/office/officeart/2008/layout/LinedList"/>
    <dgm:cxn modelId="{ABD82672-2E80-48DB-A4F8-E48244BA978E}" type="presParOf" srcId="{C8CC3F96-AC1C-4543-BAF8-6799AAEE58F6}" destId="{CDFAD004-F323-4611-83BA-470AB506B3A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A82D2-4635-4E10-BD62-D468718014A0}">
      <dsp:nvSpPr>
        <dsp:cNvPr id="0" name=""/>
        <dsp:cNvSpPr/>
      </dsp:nvSpPr>
      <dsp:spPr>
        <a:xfrm>
          <a:off x="0" y="596"/>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FCD83E-3BBD-4C8F-BFCE-F89E408E79AE}">
      <dsp:nvSpPr>
        <dsp:cNvPr id="0" name=""/>
        <dsp:cNvSpPr/>
      </dsp:nvSpPr>
      <dsp:spPr>
        <a:xfrm>
          <a:off x="0" y="596"/>
          <a:ext cx="6781800" cy="97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Determine Mandate Status: </a:t>
          </a:r>
          <a:r>
            <a:rPr lang="en-US" sz="1500" kern="1200" dirty="0"/>
            <a:t>Not all employers are required to participate. Only employers who do not sponsor a retirement plan and have 5 or more California employees must join </a:t>
          </a:r>
          <a:r>
            <a:rPr lang="en-US" sz="1500" kern="1200" dirty="0" err="1"/>
            <a:t>CalSavers</a:t>
          </a:r>
          <a:r>
            <a:rPr lang="en-US" sz="1500" kern="1200" dirty="0"/>
            <a:t>.</a:t>
          </a:r>
        </a:p>
      </dsp:txBody>
      <dsp:txXfrm>
        <a:off x="0" y="596"/>
        <a:ext cx="6781800" cy="977639"/>
      </dsp:txXfrm>
    </dsp:sp>
    <dsp:sp modelId="{83D15270-0274-4905-843E-ABF0E1FBE7A3}">
      <dsp:nvSpPr>
        <dsp:cNvPr id="0" name=""/>
        <dsp:cNvSpPr/>
      </dsp:nvSpPr>
      <dsp:spPr>
        <a:xfrm>
          <a:off x="0" y="978236"/>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85CAC-0750-4315-B980-FFA33393C044}">
      <dsp:nvSpPr>
        <dsp:cNvPr id="0" name=""/>
        <dsp:cNvSpPr/>
      </dsp:nvSpPr>
      <dsp:spPr>
        <a:xfrm>
          <a:off x="0" y="978236"/>
          <a:ext cx="6781800" cy="97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Register your company </a:t>
          </a:r>
          <a:r>
            <a:rPr lang="en-US" sz="1500" kern="1200"/>
            <a:t>through the CalSavers website.  The sooner you register, the sooner your employees can start saving!</a:t>
          </a:r>
        </a:p>
      </dsp:txBody>
      <dsp:txXfrm>
        <a:off x="0" y="978236"/>
        <a:ext cx="6781800" cy="977639"/>
      </dsp:txXfrm>
    </dsp:sp>
    <dsp:sp modelId="{66E5912D-F477-4F34-A862-2DC658CD0325}">
      <dsp:nvSpPr>
        <dsp:cNvPr id="0" name=""/>
        <dsp:cNvSpPr/>
      </dsp:nvSpPr>
      <dsp:spPr>
        <a:xfrm>
          <a:off x="0" y="1955875"/>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E856D-8B50-4DA5-B6F0-E8B787B32BA9}">
      <dsp:nvSpPr>
        <dsp:cNvPr id="0" name=""/>
        <dsp:cNvSpPr/>
      </dsp:nvSpPr>
      <dsp:spPr>
        <a:xfrm>
          <a:off x="0" y="1955875"/>
          <a:ext cx="6781800" cy="97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ZA" sz="1500" b="1" kern="1200"/>
            <a:t>Submit to Employee Listing To CalSavers including: </a:t>
          </a:r>
          <a:r>
            <a:rPr lang="en-ZA" sz="1500" kern="1200"/>
            <a:t>Name, SSN, Birth date, Email, Mailing address, Phone number</a:t>
          </a:r>
          <a:endParaRPr lang="en-US" sz="1500" kern="1200"/>
        </a:p>
      </dsp:txBody>
      <dsp:txXfrm>
        <a:off x="0" y="1955875"/>
        <a:ext cx="6781800" cy="977639"/>
      </dsp:txXfrm>
    </dsp:sp>
    <dsp:sp modelId="{97AABF0B-5FDE-4B83-A920-42E5A6D66808}">
      <dsp:nvSpPr>
        <dsp:cNvPr id="0" name=""/>
        <dsp:cNvSpPr/>
      </dsp:nvSpPr>
      <dsp:spPr>
        <a:xfrm>
          <a:off x="0" y="2933514"/>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0085F-0D19-4C7A-B158-1B6B96A9B66D}">
      <dsp:nvSpPr>
        <dsp:cNvPr id="0" name=""/>
        <dsp:cNvSpPr/>
      </dsp:nvSpPr>
      <dsp:spPr>
        <a:xfrm>
          <a:off x="0" y="2933514"/>
          <a:ext cx="6781800" cy="97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a:t>Begin Deductions for all employees 30-days later. </a:t>
          </a:r>
          <a:r>
            <a:rPr lang="en-US" sz="1500" kern="1200"/>
            <a:t>All are automatically enrolled with an after-tax Roth deferral of 5% of pay unless they elect a different rate or opt out. Deferrals increase by 1% of pay each year up to a maximum of 8% of pay.</a:t>
          </a:r>
        </a:p>
      </dsp:txBody>
      <dsp:txXfrm>
        <a:off x="0" y="2933514"/>
        <a:ext cx="6781800" cy="977639"/>
      </dsp:txXfrm>
    </dsp:sp>
    <dsp:sp modelId="{B7EC8C7C-8237-4C2A-AA45-591C240DC091}">
      <dsp:nvSpPr>
        <dsp:cNvPr id="0" name=""/>
        <dsp:cNvSpPr/>
      </dsp:nvSpPr>
      <dsp:spPr>
        <a:xfrm>
          <a:off x="0" y="3911153"/>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E6899-2664-427D-BDD3-07764079F017}">
      <dsp:nvSpPr>
        <dsp:cNvPr id="0" name=""/>
        <dsp:cNvSpPr/>
      </dsp:nvSpPr>
      <dsp:spPr>
        <a:xfrm>
          <a:off x="0" y="3911153"/>
          <a:ext cx="6781800" cy="97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Remit Contributions </a:t>
          </a:r>
          <a:r>
            <a:rPr lang="en-US" sz="1500" kern="1200" dirty="0"/>
            <a:t>after each pay period to </a:t>
          </a:r>
          <a:r>
            <a:rPr lang="en-US" sz="1500" kern="1200" dirty="0" err="1"/>
            <a:t>CalSavers</a:t>
          </a:r>
          <a:r>
            <a:rPr lang="en-US" sz="1500" kern="1200" dirty="0"/>
            <a:t> in an acceptable file format.</a:t>
          </a:r>
        </a:p>
      </dsp:txBody>
      <dsp:txXfrm>
        <a:off x="0" y="3911153"/>
        <a:ext cx="6781800" cy="977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A6E3B-D61D-4981-9C60-883287600C0D}">
      <dsp:nvSpPr>
        <dsp:cNvPr id="0" name=""/>
        <dsp:cNvSpPr/>
      </dsp:nvSpPr>
      <dsp:spPr>
        <a:xfrm>
          <a:off x="0" y="0"/>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443F6-185B-467A-BE83-0B536A683D78}">
      <dsp:nvSpPr>
        <dsp:cNvPr id="0" name=""/>
        <dsp:cNvSpPr/>
      </dsp:nvSpPr>
      <dsp:spPr>
        <a:xfrm>
          <a:off x="0" y="0"/>
          <a:ext cx="6781800" cy="120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Register and/or Set up your account </a:t>
          </a:r>
          <a:r>
            <a:rPr lang="en-US" sz="1800" b="0" kern="1200" dirty="0">
              <a:solidFill>
                <a:schemeClr val="tx1"/>
              </a:solidFill>
            </a:rPr>
            <a:t>online through the </a:t>
          </a:r>
          <a:r>
            <a:rPr lang="en-US" sz="1800" b="0" kern="1200" dirty="0" err="1">
              <a:solidFill>
                <a:schemeClr val="tx1"/>
              </a:solidFill>
            </a:rPr>
            <a:t>CalSavers</a:t>
          </a:r>
          <a:r>
            <a:rPr lang="en-US" sz="1800" b="0" kern="1200" dirty="0">
              <a:solidFill>
                <a:schemeClr val="tx1"/>
              </a:solidFill>
            </a:rPr>
            <a:t> website by registering </a:t>
          </a:r>
          <a:r>
            <a:rPr lang="en-US" sz="1800" b="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here!</a:t>
          </a:r>
          <a:endParaRPr lang="en-US" sz="1800" b="0" kern="1200" dirty="0">
            <a:solidFill>
              <a:schemeClr val="tx1"/>
            </a:solidFill>
          </a:endParaRPr>
        </a:p>
      </dsp:txBody>
      <dsp:txXfrm>
        <a:off x="0" y="0"/>
        <a:ext cx="6781800" cy="1207882"/>
      </dsp:txXfrm>
    </dsp:sp>
    <dsp:sp modelId="{319D8594-B78A-4806-A891-8B734E1D1D05}">
      <dsp:nvSpPr>
        <dsp:cNvPr id="0" name=""/>
        <dsp:cNvSpPr/>
      </dsp:nvSpPr>
      <dsp:spPr>
        <a:xfrm>
          <a:off x="0" y="1207882"/>
          <a:ext cx="67818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47ECF-AABE-4CEA-864E-50A8A2F9E979}">
      <dsp:nvSpPr>
        <dsp:cNvPr id="0" name=""/>
        <dsp:cNvSpPr/>
      </dsp:nvSpPr>
      <dsp:spPr>
        <a:xfrm>
          <a:off x="0" y="1207882"/>
          <a:ext cx="6781800" cy="120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Remit Contributions </a:t>
          </a:r>
          <a:r>
            <a:rPr lang="en-US" sz="1800" kern="1200" dirty="0"/>
            <a:t>after each pay period to </a:t>
          </a:r>
          <a:r>
            <a:rPr lang="en-US" sz="1800" kern="1200" dirty="0" err="1"/>
            <a:t>CalSavers</a:t>
          </a:r>
          <a:r>
            <a:rPr lang="en-US" sz="1800" kern="1200" dirty="0"/>
            <a:t>.</a:t>
          </a:r>
          <a:endParaRPr lang="en-US" sz="1800" b="0" kern="1200" dirty="0">
            <a:solidFill>
              <a:schemeClr val="tx1"/>
            </a:solidFill>
          </a:endParaRPr>
        </a:p>
      </dsp:txBody>
      <dsp:txXfrm>
        <a:off x="0" y="1207882"/>
        <a:ext cx="6781800" cy="120788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09F82A-736D-B443-8278-2C1AD630FE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C44A5BB-0573-F74E-8ABA-1BFDA8C10F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FD9CBD-BF2C-DD4D-B9A7-1A2A62A7342D}" type="datetimeFigureOut">
              <a:rPr lang="en-US" smtClean="0"/>
              <a:t>5/12/2022</a:t>
            </a:fld>
            <a:endParaRPr lang="en-US"/>
          </a:p>
        </p:txBody>
      </p:sp>
      <p:sp>
        <p:nvSpPr>
          <p:cNvPr id="4" name="Footer Placeholder 3">
            <a:extLst>
              <a:ext uri="{FF2B5EF4-FFF2-40B4-BE49-F238E27FC236}">
                <a16:creationId xmlns:a16="http://schemas.microsoft.com/office/drawing/2014/main" id="{3B3935A5-8BA1-4042-BEBF-7CAAF16B0F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B80143-90C0-8E44-95A5-079EBC1F7A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C33F15-7A88-194D-952F-A3ABA0250A44}" type="slidenum">
              <a:rPr lang="en-US" smtClean="0"/>
              <a:t>‹#›</a:t>
            </a:fld>
            <a:endParaRPr lang="en-US"/>
          </a:p>
        </p:txBody>
      </p:sp>
    </p:spTree>
    <p:extLst>
      <p:ext uri="{BB962C8B-B14F-4D97-AF65-F5344CB8AC3E}">
        <p14:creationId xmlns:p14="http://schemas.microsoft.com/office/powerpoint/2010/main" val="1256873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07B79-6863-0D47-B7E0-C49CAD5F7E2D}"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BEA3D-F8DE-FB4D-99B4-836A390C5EBE}" type="slidenum">
              <a:rPr lang="en-US" smtClean="0"/>
              <a:t>‹#›</a:t>
            </a:fld>
            <a:endParaRPr lang="en-US"/>
          </a:p>
        </p:txBody>
      </p:sp>
    </p:spTree>
    <p:extLst>
      <p:ext uri="{BB962C8B-B14F-4D97-AF65-F5344CB8AC3E}">
        <p14:creationId xmlns:p14="http://schemas.microsoft.com/office/powerpoint/2010/main" val="24581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1BEA3D-F8DE-FB4D-99B4-836A390C5EBE}" type="slidenum">
              <a:rPr lang="en-US" smtClean="0"/>
              <a:t>1</a:t>
            </a:fld>
            <a:endParaRPr lang="en-US"/>
          </a:p>
        </p:txBody>
      </p:sp>
    </p:spTree>
    <p:extLst>
      <p:ext uri="{BB962C8B-B14F-4D97-AF65-F5344CB8AC3E}">
        <p14:creationId xmlns:p14="http://schemas.microsoft.com/office/powerpoint/2010/main" val="365396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BEA3D-F8DE-FB4D-99B4-836A390C5EBE}" type="slidenum">
              <a:rPr lang="en-US" smtClean="0"/>
              <a:t>4</a:t>
            </a:fld>
            <a:endParaRPr lang="en-US"/>
          </a:p>
        </p:txBody>
      </p:sp>
    </p:spTree>
    <p:extLst>
      <p:ext uri="{BB962C8B-B14F-4D97-AF65-F5344CB8AC3E}">
        <p14:creationId xmlns:p14="http://schemas.microsoft.com/office/powerpoint/2010/main" val="117362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BEA3D-F8DE-FB4D-99B4-836A390C5EBE}" type="slidenum">
              <a:rPr lang="en-US" smtClean="0"/>
              <a:t>5</a:t>
            </a:fld>
            <a:endParaRPr lang="en-US"/>
          </a:p>
        </p:txBody>
      </p:sp>
    </p:spTree>
    <p:extLst>
      <p:ext uri="{BB962C8B-B14F-4D97-AF65-F5344CB8AC3E}">
        <p14:creationId xmlns:p14="http://schemas.microsoft.com/office/powerpoint/2010/main" val="184877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BEA3D-F8DE-FB4D-99B4-836A390C5EBE}" type="slidenum">
              <a:rPr lang="en-US" smtClean="0"/>
              <a:t>12</a:t>
            </a:fld>
            <a:endParaRPr lang="en-US"/>
          </a:p>
        </p:txBody>
      </p:sp>
    </p:spTree>
    <p:extLst>
      <p:ext uri="{BB962C8B-B14F-4D97-AF65-F5344CB8AC3E}">
        <p14:creationId xmlns:p14="http://schemas.microsoft.com/office/powerpoint/2010/main" val="31591920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L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CFD005-2766-4E40-9EA9-B293C202E70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1126" r="22262" b="21265"/>
          <a:stretch/>
        </p:blipFill>
        <p:spPr>
          <a:xfrm>
            <a:off x="6096000" y="0"/>
            <a:ext cx="6096000" cy="6858000"/>
          </a:xfrm>
          <a:prstGeom prst="rect">
            <a:avLst/>
          </a:prstGeom>
        </p:spPr>
      </p:pic>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rotWithShape="1">
          <a:blip r:embed="rId4"/>
          <a:srcRect r="16261"/>
          <a:stretch/>
        </p:blipFill>
        <p:spPr>
          <a:xfrm>
            <a:off x="0" y="0"/>
            <a:ext cx="10209540" cy="6858000"/>
          </a:xfrm>
          <a:prstGeom prst="rect">
            <a:avLst/>
          </a:prstGeom>
        </p:spPr>
      </p:pic>
      <p:sp>
        <p:nvSpPr>
          <p:cNvPr id="2" name="Title 1">
            <a:extLst>
              <a:ext uri="{FF2B5EF4-FFF2-40B4-BE49-F238E27FC236}">
                <a16:creationId xmlns:a16="http://schemas.microsoft.com/office/drawing/2014/main" id="{1CF17C5E-49BC-C242-BE22-54F7E04F380D}"/>
              </a:ext>
            </a:extLst>
          </p:cNvPr>
          <p:cNvSpPr>
            <a:spLocks noGrp="1"/>
          </p:cNvSpPr>
          <p:nvPr>
            <p:ph type="ctrTitle"/>
          </p:nvPr>
        </p:nvSpPr>
        <p:spPr>
          <a:xfrm>
            <a:off x="495300" y="3164305"/>
            <a:ext cx="5965658" cy="2257801"/>
          </a:xfrm>
          <a:prstGeom prst="rect">
            <a:avLst/>
          </a:prstGeom>
        </p:spPr>
        <p:txBody>
          <a:bodyPr anchor="b"/>
          <a:lstStyle>
            <a:lvl1pPr algn="l">
              <a:lnSpc>
                <a:spcPct val="100000"/>
              </a:lnSpc>
              <a:defRPr sz="45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3D044F3A-2462-447B-BBEE-F13B9EC35B84}"/>
              </a:ext>
            </a:extLst>
          </p:cNvPr>
          <p:cNvPicPr>
            <a:picLocks noChangeAspect="1"/>
          </p:cNvPicPr>
          <p:nvPr userDrawn="1"/>
        </p:nvPicPr>
        <p:blipFill>
          <a:blip r:embed="rId5"/>
          <a:srcRect/>
          <a:stretch/>
        </p:blipFill>
        <p:spPr>
          <a:xfrm>
            <a:off x="495300" y="549036"/>
            <a:ext cx="1971857" cy="627708"/>
          </a:xfrm>
          <a:prstGeom prst="rect">
            <a:avLst/>
          </a:prstGeom>
        </p:spPr>
      </p:pic>
    </p:spTree>
    <p:extLst>
      <p:ext uri="{BB962C8B-B14F-4D97-AF65-F5344CB8AC3E}">
        <p14:creationId xmlns:p14="http://schemas.microsoft.com/office/powerpoint/2010/main" val="129133379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Testimoni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F35171-66AA-4525-8B2D-7B838E6302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15625"/>
          <a:stretch/>
        </p:blipFill>
        <p:spPr>
          <a:xfrm>
            <a:off x="0" y="-9150"/>
            <a:ext cx="12192000" cy="6858000"/>
          </a:xfrm>
          <a:prstGeom prst="rect">
            <a:avLst/>
          </a:prstGeom>
        </p:spPr>
      </p:pic>
      <p:sp>
        <p:nvSpPr>
          <p:cNvPr id="11" name="Rectangle 10">
            <a:extLst>
              <a:ext uri="{FF2B5EF4-FFF2-40B4-BE49-F238E27FC236}">
                <a16:creationId xmlns:a16="http://schemas.microsoft.com/office/drawing/2014/main" id="{ADD9514E-1EE9-4997-AD1F-76936B1EB1B9}"/>
              </a:ext>
            </a:extLst>
          </p:cNvPr>
          <p:cNvSpPr/>
          <p:nvPr userDrawn="1"/>
        </p:nvSpPr>
        <p:spPr>
          <a:xfrm>
            <a:off x="0" y="-16091"/>
            <a:ext cx="12192000"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0F39F7B-0504-4840-9C08-A37745042176}"/>
              </a:ext>
            </a:extLst>
          </p:cNvPr>
          <p:cNvSpPr/>
          <p:nvPr userDrawn="1"/>
        </p:nvSpPr>
        <p:spPr>
          <a:xfrm>
            <a:off x="11365948" y="5212522"/>
            <a:ext cx="826052" cy="1643269"/>
          </a:xfrm>
          <a:custGeom>
            <a:avLst/>
            <a:gdLst>
              <a:gd name="connsiteX0" fmla="*/ 817217 w 826052"/>
              <a:gd name="connsiteY0" fmla="*/ 1643269 h 1643269"/>
              <a:gd name="connsiteX1" fmla="*/ 0 w 826052"/>
              <a:gd name="connsiteY1" fmla="*/ 1643269 h 1643269"/>
              <a:gd name="connsiteX2" fmla="*/ 826052 w 826052"/>
              <a:gd name="connsiteY2" fmla="*/ 0 h 1643269"/>
              <a:gd name="connsiteX3" fmla="*/ 817217 w 826052"/>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826052" h="1643269">
                <a:moveTo>
                  <a:pt x="817217" y="1643269"/>
                </a:moveTo>
                <a:lnTo>
                  <a:pt x="0" y="1643269"/>
                </a:lnTo>
                <a:lnTo>
                  <a:pt x="826052" y="0"/>
                </a:lnTo>
                <a:lnTo>
                  <a:pt x="817217" y="16432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92CEDF7-8692-4F97-9FCC-81EBB3320526}"/>
              </a:ext>
            </a:extLst>
          </p:cNvPr>
          <p:cNvSpPr>
            <a:spLocks noGrp="1"/>
          </p:cNvSpPr>
          <p:nvPr>
            <p:ph type="ctrTitle" hasCustomPrompt="1"/>
          </p:nvPr>
        </p:nvSpPr>
        <p:spPr>
          <a:xfrm>
            <a:off x="495300" y="1121133"/>
            <a:ext cx="8686800" cy="4597437"/>
          </a:xfrm>
          <a:prstGeom prst="rect">
            <a:avLst/>
          </a:prstGeom>
        </p:spPr>
        <p:txBody>
          <a:bodyPr anchor="ctr"/>
          <a:lstStyle>
            <a:lvl1pPr algn="l">
              <a:lnSpc>
                <a:spcPct val="114000"/>
              </a:lnSpc>
              <a:defRPr sz="2400" b="0" i="0">
                <a:solidFill>
                  <a:schemeClr val="bg1"/>
                </a:solidFill>
                <a:latin typeface="Arial" panose="020B0604020202020204" pitchFamily="34" charset="0"/>
                <a:cs typeface="Arial" panose="020B0604020202020204" pitchFamily="34" charset="0"/>
              </a:defRPr>
            </a:lvl1pPr>
          </a:lstStyle>
          <a:p>
            <a:r>
              <a:rPr lang="en-US" dirty="0"/>
              <a:t>Insert text</a:t>
            </a:r>
          </a:p>
        </p:txBody>
      </p:sp>
      <p:sp>
        <p:nvSpPr>
          <p:cNvPr id="15" name="TextBox 14">
            <a:extLst>
              <a:ext uri="{FF2B5EF4-FFF2-40B4-BE49-F238E27FC236}">
                <a16:creationId xmlns:a16="http://schemas.microsoft.com/office/drawing/2014/main" id="{1EC8EDF5-592D-464E-A8C3-2E5B63E0EBB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a:solidFill>
                <a:schemeClr val="tx1"/>
              </a:solidFill>
              <a:latin typeface="Helvetica" pitchFamily="2" charset="0"/>
            </a:endParaRPr>
          </a:p>
        </p:txBody>
      </p:sp>
      <p:pic>
        <p:nvPicPr>
          <p:cNvPr id="16" name="Picture 15">
            <a:extLst>
              <a:ext uri="{FF2B5EF4-FFF2-40B4-BE49-F238E27FC236}">
                <a16:creationId xmlns:a16="http://schemas.microsoft.com/office/drawing/2014/main" id="{DB46B113-54EF-4D21-A0E2-6620F8E87C97}"/>
              </a:ext>
            </a:extLst>
          </p:cNvPr>
          <p:cNvPicPr>
            <a:picLocks noChangeAspect="1"/>
          </p:cNvPicPr>
          <p:nvPr userDrawn="1"/>
        </p:nvPicPr>
        <p:blipFill>
          <a:blip r:embed="rId4"/>
          <a:srcRect/>
          <a:stretch/>
        </p:blipFill>
        <p:spPr>
          <a:xfrm>
            <a:off x="495300" y="549436"/>
            <a:ext cx="274320" cy="244830"/>
          </a:xfrm>
          <a:prstGeom prst="rect">
            <a:avLst/>
          </a:prstGeom>
        </p:spPr>
      </p:pic>
      <p:sp>
        <p:nvSpPr>
          <p:cNvPr id="9" name="Subtitle 6">
            <a:extLst>
              <a:ext uri="{FF2B5EF4-FFF2-40B4-BE49-F238E27FC236}">
                <a16:creationId xmlns:a16="http://schemas.microsoft.com/office/drawing/2014/main" id="{5C1F1E62-7EE7-46C1-9A9D-6ECFEB6E2FF2}"/>
              </a:ext>
            </a:extLst>
          </p:cNvPr>
          <p:cNvSpPr>
            <a:spLocks noGrp="1"/>
          </p:cNvSpPr>
          <p:nvPr>
            <p:ph type="subTitle" idx="4294967295"/>
          </p:nvPr>
        </p:nvSpPr>
        <p:spPr>
          <a:xfrm>
            <a:off x="495300" y="5718571"/>
            <a:ext cx="5600700" cy="421482"/>
          </a:xfrm>
        </p:spPr>
        <p:txBody>
          <a:bodyPr/>
          <a:lstStyle>
            <a:lvl1pPr>
              <a:defRPr>
                <a:solidFill>
                  <a:schemeClr val="bg1"/>
                </a:solidFill>
              </a:defRPr>
            </a:lvl1pPr>
          </a:lstStyle>
          <a:p>
            <a:r>
              <a:rPr lang="en-US" dirty="0"/>
              <a:t>Name </a:t>
            </a:r>
          </a:p>
        </p:txBody>
      </p:sp>
    </p:spTree>
    <p:extLst>
      <p:ext uri="{BB962C8B-B14F-4D97-AF65-F5344CB8AC3E}">
        <p14:creationId xmlns:p14="http://schemas.microsoft.com/office/powerpoint/2010/main" val="220475026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5_Testimonial-l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570CCA-99B1-49AB-8FC9-21579BA06D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15625"/>
          <a:stretch/>
        </p:blipFill>
        <p:spPr>
          <a:xfrm>
            <a:off x="0" y="-9150"/>
            <a:ext cx="12192000" cy="6858000"/>
          </a:xfrm>
          <a:prstGeom prst="rect">
            <a:avLst/>
          </a:prstGeom>
        </p:spPr>
      </p:pic>
      <p:sp>
        <p:nvSpPr>
          <p:cNvPr id="11" name="Rectangle 10">
            <a:extLst>
              <a:ext uri="{FF2B5EF4-FFF2-40B4-BE49-F238E27FC236}">
                <a16:creationId xmlns:a16="http://schemas.microsoft.com/office/drawing/2014/main" id="{8CEF608D-CCD4-4B1C-9D4C-5759E420FDC2}"/>
              </a:ext>
            </a:extLst>
          </p:cNvPr>
          <p:cNvSpPr/>
          <p:nvPr userDrawn="1"/>
        </p:nvSpPr>
        <p:spPr>
          <a:xfrm>
            <a:off x="0" y="-12842"/>
            <a:ext cx="12192000" cy="68580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240CD46-B581-42C1-BAE2-72236EF7B08B}"/>
              </a:ext>
            </a:extLst>
          </p:cNvPr>
          <p:cNvSpPr/>
          <p:nvPr userDrawn="1"/>
        </p:nvSpPr>
        <p:spPr>
          <a:xfrm>
            <a:off x="11365948" y="5212522"/>
            <a:ext cx="826052" cy="1643269"/>
          </a:xfrm>
          <a:custGeom>
            <a:avLst/>
            <a:gdLst>
              <a:gd name="connsiteX0" fmla="*/ 817217 w 826052"/>
              <a:gd name="connsiteY0" fmla="*/ 1643269 h 1643269"/>
              <a:gd name="connsiteX1" fmla="*/ 0 w 826052"/>
              <a:gd name="connsiteY1" fmla="*/ 1643269 h 1643269"/>
              <a:gd name="connsiteX2" fmla="*/ 826052 w 826052"/>
              <a:gd name="connsiteY2" fmla="*/ 0 h 1643269"/>
              <a:gd name="connsiteX3" fmla="*/ 817217 w 826052"/>
              <a:gd name="connsiteY3" fmla="*/ 1643269 h 1643269"/>
            </a:gdLst>
            <a:ahLst/>
            <a:cxnLst>
              <a:cxn ang="0">
                <a:pos x="connsiteX0" y="connsiteY0"/>
              </a:cxn>
              <a:cxn ang="0">
                <a:pos x="connsiteX1" y="connsiteY1"/>
              </a:cxn>
              <a:cxn ang="0">
                <a:pos x="connsiteX2" y="connsiteY2"/>
              </a:cxn>
              <a:cxn ang="0">
                <a:pos x="connsiteX3" y="connsiteY3"/>
              </a:cxn>
            </a:cxnLst>
            <a:rect l="l" t="t" r="r" b="b"/>
            <a:pathLst>
              <a:path w="826052" h="1643269">
                <a:moveTo>
                  <a:pt x="817217" y="1643269"/>
                </a:moveTo>
                <a:lnTo>
                  <a:pt x="0" y="1643269"/>
                </a:lnTo>
                <a:lnTo>
                  <a:pt x="826052" y="0"/>
                </a:lnTo>
                <a:lnTo>
                  <a:pt x="817217" y="16432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153792C-30AC-46D2-A5A6-3498A32224F1}"/>
              </a:ext>
            </a:extLst>
          </p:cNvPr>
          <p:cNvSpPr>
            <a:spLocks noGrp="1"/>
          </p:cNvSpPr>
          <p:nvPr>
            <p:ph type="ctrTitle" hasCustomPrompt="1"/>
          </p:nvPr>
        </p:nvSpPr>
        <p:spPr>
          <a:xfrm>
            <a:off x="495300" y="1121133"/>
            <a:ext cx="8686800" cy="4597437"/>
          </a:xfrm>
          <a:prstGeom prst="rect">
            <a:avLst/>
          </a:prstGeom>
        </p:spPr>
        <p:txBody>
          <a:bodyPr anchor="ctr"/>
          <a:lstStyle>
            <a:lvl1pPr algn="l">
              <a:lnSpc>
                <a:spcPct val="114000"/>
              </a:lnSpc>
              <a:defRPr sz="2400" b="0" i="0">
                <a:solidFill>
                  <a:schemeClr val="tx1"/>
                </a:solidFill>
                <a:latin typeface="Arial" panose="020B0604020202020204" pitchFamily="34" charset="0"/>
                <a:cs typeface="Arial" panose="020B0604020202020204" pitchFamily="34" charset="0"/>
              </a:defRPr>
            </a:lvl1pPr>
          </a:lstStyle>
          <a:p>
            <a:r>
              <a:rPr lang="en-US" dirty="0"/>
              <a:t>Insert text</a:t>
            </a:r>
          </a:p>
        </p:txBody>
      </p:sp>
      <p:sp>
        <p:nvSpPr>
          <p:cNvPr id="15" name="TextBox 14">
            <a:extLst>
              <a:ext uri="{FF2B5EF4-FFF2-40B4-BE49-F238E27FC236}">
                <a16:creationId xmlns:a16="http://schemas.microsoft.com/office/drawing/2014/main" id="{89127ED0-92AA-420A-98F9-359794285BE9}"/>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a:solidFill>
                <a:schemeClr val="tx1"/>
              </a:solidFill>
              <a:latin typeface="Helvetica" pitchFamily="2" charset="0"/>
            </a:endParaRPr>
          </a:p>
        </p:txBody>
      </p:sp>
      <p:pic>
        <p:nvPicPr>
          <p:cNvPr id="16" name="Picture 15">
            <a:extLst>
              <a:ext uri="{FF2B5EF4-FFF2-40B4-BE49-F238E27FC236}">
                <a16:creationId xmlns:a16="http://schemas.microsoft.com/office/drawing/2014/main" id="{6C37C2DE-D072-44E9-B2A3-C06830ACC719}"/>
              </a:ext>
            </a:extLst>
          </p:cNvPr>
          <p:cNvPicPr>
            <a:picLocks noChangeAspect="1"/>
          </p:cNvPicPr>
          <p:nvPr userDrawn="1"/>
        </p:nvPicPr>
        <p:blipFill>
          <a:blip r:embed="rId4"/>
          <a:srcRect/>
          <a:stretch/>
        </p:blipFill>
        <p:spPr>
          <a:xfrm>
            <a:off x="495300" y="553243"/>
            <a:ext cx="273338" cy="243954"/>
          </a:xfrm>
          <a:prstGeom prst="rect">
            <a:avLst/>
          </a:prstGeom>
        </p:spPr>
      </p:pic>
      <p:sp>
        <p:nvSpPr>
          <p:cNvPr id="10" name="Subtitle 6">
            <a:extLst>
              <a:ext uri="{FF2B5EF4-FFF2-40B4-BE49-F238E27FC236}">
                <a16:creationId xmlns:a16="http://schemas.microsoft.com/office/drawing/2014/main" id="{7F132E2E-FCF2-4977-A031-06D57D2E5346}"/>
              </a:ext>
            </a:extLst>
          </p:cNvPr>
          <p:cNvSpPr>
            <a:spLocks noGrp="1"/>
          </p:cNvSpPr>
          <p:nvPr>
            <p:ph type="subTitle" idx="4294967295"/>
          </p:nvPr>
        </p:nvSpPr>
        <p:spPr>
          <a:xfrm>
            <a:off x="495300" y="5718571"/>
            <a:ext cx="5600700" cy="421482"/>
          </a:xfrm>
        </p:spPr>
        <p:txBody>
          <a:bodyPr/>
          <a:lstStyle/>
          <a:p>
            <a:r>
              <a:rPr lang="en-US" dirty="0"/>
              <a:t>Name </a:t>
            </a:r>
          </a:p>
        </p:txBody>
      </p:sp>
    </p:spTree>
    <p:extLst>
      <p:ext uri="{BB962C8B-B14F-4D97-AF65-F5344CB8AC3E}">
        <p14:creationId xmlns:p14="http://schemas.microsoft.com/office/powerpoint/2010/main" val="426094245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5_Content-Blank">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BDA5F7AA-42EF-C946-9FF9-95E5DB7DEE3E}"/>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4" name="TextBox 3">
            <a:extLst>
              <a:ext uri="{FF2B5EF4-FFF2-40B4-BE49-F238E27FC236}">
                <a16:creationId xmlns:a16="http://schemas.microsoft.com/office/drawing/2014/main" id="{ACDC0100-9B01-9E4B-908A-992AD88168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 name="Rectangle 9">
            <a:extLst>
              <a:ext uri="{FF2B5EF4-FFF2-40B4-BE49-F238E27FC236}">
                <a16:creationId xmlns:a16="http://schemas.microsoft.com/office/drawing/2014/main" id="{652F61F9-77AD-4F4F-99D8-CA3BC727BB78}"/>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07FB3184-53A3-4A88-927E-EA01E834589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9" name="Picture 8">
            <a:extLst>
              <a:ext uri="{FF2B5EF4-FFF2-40B4-BE49-F238E27FC236}">
                <a16:creationId xmlns:a16="http://schemas.microsoft.com/office/drawing/2014/main" id="{B509E497-0299-4F2E-826B-2CAD82C04B08}"/>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1598392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1Column">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BDA5F7AA-42EF-C946-9FF9-95E5DB7DEE3E}"/>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4" name="TextBox 3">
            <a:extLst>
              <a:ext uri="{FF2B5EF4-FFF2-40B4-BE49-F238E27FC236}">
                <a16:creationId xmlns:a16="http://schemas.microsoft.com/office/drawing/2014/main" id="{ACDC0100-9B01-9E4B-908A-992AD88168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 name="Title 1">
            <a:extLst>
              <a:ext uri="{FF2B5EF4-FFF2-40B4-BE49-F238E27FC236}">
                <a16:creationId xmlns:a16="http://schemas.microsoft.com/office/drawing/2014/main" id="{095ADD02-83C4-494E-BF9D-F70C055EAA98}"/>
              </a:ext>
            </a:extLst>
          </p:cNvPr>
          <p:cNvSpPr>
            <a:spLocks noGrp="1"/>
          </p:cNvSpPr>
          <p:nvPr>
            <p:ph type="title"/>
          </p:nvPr>
        </p:nvSpPr>
        <p:spPr>
          <a:xfrm>
            <a:off x="480692" y="741506"/>
            <a:ext cx="10336833"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Text Placeholder 9">
            <a:extLst>
              <a:ext uri="{FF2B5EF4-FFF2-40B4-BE49-F238E27FC236}">
                <a16:creationId xmlns:a16="http://schemas.microsoft.com/office/drawing/2014/main" id="{47E25522-38EE-974C-B122-38B625C12B09}"/>
              </a:ext>
            </a:extLst>
          </p:cNvPr>
          <p:cNvSpPr>
            <a:spLocks noGrp="1"/>
          </p:cNvSpPr>
          <p:nvPr>
            <p:ph type="body" sz="quarter" idx="13" hasCustomPrompt="1"/>
          </p:nvPr>
        </p:nvSpPr>
        <p:spPr>
          <a:xfrm>
            <a:off x="486676" y="1471940"/>
            <a:ext cx="10330849"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4" name="Content Placeholder 2">
            <a:extLst>
              <a:ext uri="{FF2B5EF4-FFF2-40B4-BE49-F238E27FC236}">
                <a16:creationId xmlns:a16="http://schemas.microsoft.com/office/drawing/2014/main" id="{0CA0F5A5-FD63-E647-B7E4-E725AE26682E}"/>
              </a:ext>
            </a:extLst>
          </p:cNvPr>
          <p:cNvSpPr>
            <a:spLocks noGrp="1"/>
          </p:cNvSpPr>
          <p:nvPr>
            <p:ph sz="quarter" idx="20" hasCustomPrompt="1"/>
          </p:nvPr>
        </p:nvSpPr>
        <p:spPr>
          <a:xfrm>
            <a:off x="495300" y="2441274"/>
            <a:ext cx="10322225" cy="3845225"/>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2" name="Rectangle 9">
            <a:extLst>
              <a:ext uri="{FF2B5EF4-FFF2-40B4-BE49-F238E27FC236}">
                <a16:creationId xmlns:a16="http://schemas.microsoft.com/office/drawing/2014/main" id="{E5EB91B3-96E2-4B8F-8DE8-BE8FCE0C0F20}"/>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651447F-61FF-4EDE-83E0-C804B98587A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7" name="Picture 16">
            <a:extLst>
              <a:ext uri="{FF2B5EF4-FFF2-40B4-BE49-F238E27FC236}">
                <a16:creationId xmlns:a16="http://schemas.microsoft.com/office/drawing/2014/main" id="{34058D74-F37F-4E99-87E9-AC5B5CF967D2}"/>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1724174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B_Content-1Column-no-subtitle">
    <p:spTree>
      <p:nvGrpSpPr>
        <p:cNvPr id="1" name=""/>
        <p:cNvGrpSpPr/>
        <p:nvPr/>
      </p:nvGrpSpPr>
      <p:grpSpPr>
        <a:xfrm>
          <a:off x="0" y="0"/>
          <a:ext cx="0" cy="0"/>
          <a:chOff x="0" y="0"/>
          <a:chExt cx="0" cy="0"/>
        </a:xfrm>
      </p:grpSpPr>
      <p:pic>
        <p:nvPicPr>
          <p:cNvPr id="3" name="Picture 2" descr="Shape, arrow&#10;&#10;Description automatically generated">
            <a:extLst>
              <a:ext uri="{FF2B5EF4-FFF2-40B4-BE49-F238E27FC236}">
                <a16:creationId xmlns:a16="http://schemas.microsoft.com/office/drawing/2014/main" id="{BDA5F7AA-42EF-C946-9FF9-95E5DB7DEE3E}"/>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4" name="TextBox 3">
            <a:extLst>
              <a:ext uri="{FF2B5EF4-FFF2-40B4-BE49-F238E27FC236}">
                <a16:creationId xmlns:a16="http://schemas.microsoft.com/office/drawing/2014/main" id="{ACDC0100-9B01-9E4B-908A-992AD88168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 name="Title 1">
            <a:extLst>
              <a:ext uri="{FF2B5EF4-FFF2-40B4-BE49-F238E27FC236}">
                <a16:creationId xmlns:a16="http://schemas.microsoft.com/office/drawing/2014/main" id="{095ADD02-83C4-494E-BF9D-F70C055EAA98}"/>
              </a:ext>
            </a:extLst>
          </p:cNvPr>
          <p:cNvSpPr>
            <a:spLocks noGrp="1"/>
          </p:cNvSpPr>
          <p:nvPr>
            <p:ph type="title"/>
          </p:nvPr>
        </p:nvSpPr>
        <p:spPr>
          <a:xfrm>
            <a:off x="480691" y="741506"/>
            <a:ext cx="10336833"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0CA0F5A5-FD63-E647-B7E4-E725AE26682E}"/>
              </a:ext>
            </a:extLst>
          </p:cNvPr>
          <p:cNvSpPr>
            <a:spLocks noGrp="1"/>
          </p:cNvSpPr>
          <p:nvPr>
            <p:ph sz="quarter" idx="20" hasCustomPrompt="1"/>
          </p:nvPr>
        </p:nvSpPr>
        <p:spPr>
          <a:xfrm>
            <a:off x="495300" y="1708056"/>
            <a:ext cx="10322225" cy="4526688"/>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2" name="Rectangle 9">
            <a:extLst>
              <a:ext uri="{FF2B5EF4-FFF2-40B4-BE49-F238E27FC236}">
                <a16:creationId xmlns:a16="http://schemas.microsoft.com/office/drawing/2014/main" id="{E5EB91B3-96E2-4B8F-8DE8-BE8FCE0C0F20}"/>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651447F-61FF-4EDE-83E0-C804B98587A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7" name="Picture 16">
            <a:extLst>
              <a:ext uri="{FF2B5EF4-FFF2-40B4-BE49-F238E27FC236}">
                <a16:creationId xmlns:a16="http://schemas.microsoft.com/office/drawing/2014/main" id="{34058D74-F37F-4E99-87E9-AC5B5CF967D2}"/>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3219448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Content-2Columns">
    <p:spTree>
      <p:nvGrpSpPr>
        <p:cNvPr id="1" name=""/>
        <p:cNvGrpSpPr/>
        <p:nvPr/>
      </p:nvGrpSpPr>
      <p:grpSpPr>
        <a:xfrm>
          <a:off x="0" y="0"/>
          <a:ext cx="0" cy="0"/>
          <a:chOff x="0" y="0"/>
          <a:chExt cx="0" cy="0"/>
        </a:xfrm>
      </p:grpSpPr>
      <p:pic>
        <p:nvPicPr>
          <p:cNvPr id="62" name="Picture 61" descr="Shape, arrow&#10;&#10;Description automatically generated">
            <a:extLst>
              <a:ext uri="{FF2B5EF4-FFF2-40B4-BE49-F238E27FC236}">
                <a16:creationId xmlns:a16="http://schemas.microsoft.com/office/drawing/2014/main" id="{9974C3CC-A607-3745-BA7A-FA5AC73F305B}"/>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34" name="Text Placeholder 9">
            <a:extLst>
              <a:ext uri="{FF2B5EF4-FFF2-40B4-BE49-F238E27FC236}">
                <a16:creationId xmlns:a16="http://schemas.microsoft.com/office/drawing/2014/main" id="{27972001-691E-BA48-B644-FC58832C0D89}"/>
              </a:ext>
            </a:extLst>
          </p:cNvPr>
          <p:cNvSpPr>
            <a:spLocks noGrp="1"/>
          </p:cNvSpPr>
          <p:nvPr>
            <p:ph type="body" sz="quarter" idx="12" hasCustomPrompt="1"/>
          </p:nvPr>
        </p:nvSpPr>
        <p:spPr>
          <a:xfrm>
            <a:off x="453173" y="1843688"/>
            <a:ext cx="4929505"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4" name="Content Placeholder 2">
            <a:extLst>
              <a:ext uri="{FF2B5EF4-FFF2-40B4-BE49-F238E27FC236}">
                <a16:creationId xmlns:a16="http://schemas.microsoft.com/office/drawing/2014/main" id="{523C9F11-C0EB-0F40-9588-54511DC7FD71}"/>
              </a:ext>
            </a:extLst>
          </p:cNvPr>
          <p:cNvSpPr>
            <a:spLocks noGrp="1"/>
          </p:cNvSpPr>
          <p:nvPr>
            <p:ph sz="quarter" idx="20" hasCustomPrompt="1"/>
          </p:nvPr>
        </p:nvSpPr>
        <p:spPr>
          <a:xfrm>
            <a:off x="467779" y="2483452"/>
            <a:ext cx="4929506" cy="3529530"/>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61" name="TextBox 60">
            <a:extLst>
              <a:ext uri="{FF2B5EF4-FFF2-40B4-BE49-F238E27FC236}">
                <a16:creationId xmlns:a16="http://schemas.microsoft.com/office/drawing/2014/main" id="{6C4B6C28-9513-F54A-8F27-67493FF91D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6" name="Text Placeholder 9">
            <a:extLst>
              <a:ext uri="{FF2B5EF4-FFF2-40B4-BE49-F238E27FC236}">
                <a16:creationId xmlns:a16="http://schemas.microsoft.com/office/drawing/2014/main" id="{6CBB6A1D-98A5-0D4F-8897-67506D31912F}"/>
              </a:ext>
            </a:extLst>
          </p:cNvPr>
          <p:cNvSpPr>
            <a:spLocks noGrp="1"/>
          </p:cNvSpPr>
          <p:nvPr>
            <p:ph type="body" sz="quarter" idx="21" hasCustomPrompt="1"/>
          </p:nvPr>
        </p:nvSpPr>
        <p:spPr>
          <a:xfrm>
            <a:off x="5963990" y="1843688"/>
            <a:ext cx="4929505"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8" name="Content Placeholder 2">
            <a:extLst>
              <a:ext uri="{FF2B5EF4-FFF2-40B4-BE49-F238E27FC236}">
                <a16:creationId xmlns:a16="http://schemas.microsoft.com/office/drawing/2014/main" id="{7028D222-2192-384C-85BF-1B0F9055E992}"/>
              </a:ext>
            </a:extLst>
          </p:cNvPr>
          <p:cNvSpPr>
            <a:spLocks noGrp="1"/>
          </p:cNvSpPr>
          <p:nvPr>
            <p:ph sz="quarter" idx="23" hasCustomPrompt="1"/>
          </p:nvPr>
        </p:nvSpPr>
        <p:spPr>
          <a:xfrm>
            <a:off x="5978596" y="2483451"/>
            <a:ext cx="4929506" cy="3529519"/>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3" name="Rectangle 9">
            <a:extLst>
              <a:ext uri="{FF2B5EF4-FFF2-40B4-BE49-F238E27FC236}">
                <a16:creationId xmlns:a16="http://schemas.microsoft.com/office/drawing/2014/main" id="{B50295CF-29E5-4823-AA4F-7721FC363912}"/>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6FE5999-4A5B-48E3-A5A0-4CB743796C86}"/>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a:extLst>
              <a:ext uri="{FF2B5EF4-FFF2-40B4-BE49-F238E27FC236}">
                <a16:creationId xmlns:a16="http://schemas.microsoft.com/office/drawing/2014/main" id="{3575BCCC-3C2F-447B-950D-0EB2EBEADE40}"/>
              </a:ext>
            </a:extLst>
          </p:cNvPr>
          <p:cNvPicPr>
            <a:picLocks noChangeAspect="1"/>
          </p:cNvPicPr>
          <p:nvPr userDrawn="1"/>
        </p:nvPicPr>
        <p:blipFill>
          <a:blip r:embed="rId3"/>
          <a:srcRect/>
          <a:stretch/>
        </p:blipFill>
        <p:spPr>
          <a:xfrm>
            <a:off x="495300" y="172114"/>
            <a:ext cx="273338" cy="243954"/>
          </a:xfrm>
          <a:prstGeom prst="rect">
            <a:avLst/>
          </a:prstGeom>
        </p:spPr>
      </p:pic>
      <p:sp>
        <p:nvSpPr>
          <p:cNvPr id="12" name="Title 1">
            <a:extLst>
              <a:ext uri="{FF2B5EF4-FFF2-40B4-BE49-F238E27FC236}">
                <a16:creationId xmlns:a16="http://schemas.microsoft.com/office/drawing/2014/main" id="{BF766045-D6C6-4001-96C1-2CFED85076F3}"/>
              </a:ext>
            </a:extLst>
          </p:cNvPr>
          <p:cNvSpPr>
            <a:spLocks noGrp="1"/>
          </p:cNvSpPr>
          <p:nvPr>
            <p:ph type="title"/>
          </p:nvPr>
        </p:nvSpPr>
        <p:spPr>
          <a:xfrm>
            <a:off x="480692" y="741506"/>
            <a:ext cx="10427410"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1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_Content-3Columns">
    <p:spTree>
      <p:nvGrpSpPr>
        <p:cNvPr id="1" name=""/>
        <p:cNvGrpSpPr/>
        <p:nvPr/>
      </p:nvGrpSpPr>
      <p:grpSpPr>
        <a:xfrm>
          <a:off x="0" y="0"/>
          <a:ext cx="0" cy="0"/>
          <a:chOff x="0" y="0"/>
          <a:chExt cx="0" cy="0"/>
        </a:xfrm>
      </p:grpSpPr>
      <p:pic>
        <p:nvPicPr>
          <p:cNvPr id="62" name="Picture 61" descr="Shape, arrow&#10;&#10;Description automatically generated">
            <a:extLst>
              <a:ext uri="{FF2B5EF4-FFF2-40B4-BE49-F238E27FC236}">
                <a16:creationId xmlns:a16="http://schemas.microsoft.com/office/drawing/2014/main" id="{9974C3CC-A607-3745-BA7A-FA5AC73F305B}"/>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34" name="Text Placeholder 9">
            <a:extLst>
              <a:ext uri="{FF2B5EF4-FFF2-40B4-BE49-F238E27FC236}">
                <a16:creationId xmlns:a16="http://schemas.microsoft.com/office/drawing/2014/main" id="{27972001-691E-BA48-B644-FC58832C0D89}"/>
              </a:ext>
            </a:extLst>
          </p:cNvPr>
          <p:cNvSpPr>
            <a:spLocks noGrp="1"/>
          </p:cNvSpPr>
          <p:nvPr>
            <p:ph type="body" sz="quarter" idx="12" hasCustomPrompt="1"/>
          </p:nvPr>
        </p:nvSpPr>
        <p:spPr>
          <a:xfrm>
            <a:off x="480696" y="1813495"/>
            <a:ext cx="3281520"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4" name="Content Placeholder 2">
            <a:extLst>
              <a:ext uri="{FF2B5EF4-FFF2-40B4-BE49-F238E27FC236}">
                <a16:creationId xmlns:a16="http://schemas.microsoft.com/office/drawing/2014/main" id="{523C9F11-C0EB-0F40-9588-54511DC7FD71}"/>
              </a:ext>
            </a:extLst>
          </p:cNvPr>
          <p:cNvSpPr>
            <a:spLocks noGrp="1"/>
          </p:cNvSpPr>
          <p:nvPr>
            <p:ph sz="quarter" idx="20" hasCustomPrompt="1"/>
          </p:nvPr>
        </p:nvSpPr>
        <p:spPr>
          <a:xfrm>
            <a:off x="495301" y="2453259"/>
            <a:ext cx="3266914" cy="3619740"/>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61" name="TextBox 60">
            <a:extLst>
              <a:ext uri="{FF2B5EF4-FFF2-40B4-BE49-F238E27FC236}">
                <a16:creationId xmlns:a16="http://schemas.microsoft.com/office/drawing/2014/main" id="{6C4B6C28-9513-F54A-8F27-67493FF91D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3" name="Text Placeholder 9">
            <a:extLst>
              <a:ext uri="{FF2B5EF4-FFF2-40B4-BE49-F238E27FC236}">
                <a16:creationId xmlns:a16="http://schemas.microsoft.com/office/drawing/2014/main" id="{56803B9D-E834-104F-AE47-F8589ADD49AB}"/>
              </a:ext>
            </a:extLst>
          </p:cNvPr>
          <p:cNvSpPr>
            <a:spLocks noGrp="1"/>
          </p:cNvSpPr>
          <p:nvPr>
            <p:ph type="body" sz="quarter" idx="21" hasCustomPrompt="1"/>
          </p:nvPr>
        </p:nvSpPr>
        <p:spPr>
          <a:xfrm>
            <a:off x="8005123" y="1813495"/>
            <a:ext cx="3374078"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5" name="Content Placeholder 2">
            <a:extLst>
              <a:ext uri="{FF2B5EF4-FFF2-40B4-BE49-F238E27FC236}">
                <a16:creationId xmlns:a16="http://schemas.microsoft.com/office/drawing/2014/main" id="{0D4C3909-33A8-2A4E-A348-D3B474F6A9A3}"/>
              </a:ext>
            </a:extLst>
          </p:cNvPr>
          <p:cNvSpPr>
            <a:spLocks noGrp="1"/>
          </p:cNvSpPr>
          <p:nvPr>
            <p:ph sz="quarter" idx="23" hasCustomPrompt="1"/>
          </p:nvPr>
        </p:nvSpPr>
        <p:spPr>
          <a:xfrm>
            <a:off x="8019728" y="2453259"/>
            <a:ext cx="3359472" cy="354245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20" name="Text Placeholder 9">
            <a:extLst>
              <a:ext uri="{FF2B5EF4-FFF2-40B4-BE49-F238E27FC236}">
                <a16:creationId xmlns:a16="http://schemas.microsoft.com/office/drawing/2014/main" id="{D59D035A-1E52-A740-9BE4-E9A7CAAA832A}"/>
              </a:ext>
            </a:extLst>
          </p:cNvPr>
          <p:cNvSpPr>
            <a:spLocks noGrp="1"/>
          </p:cNvSpPr>
          <p:nvPr>
            <p:ph type="body" sz="quarter" idx="24" hasCustomPrompt="1"/>
          </p:nvPr>
        </p:nvSpPr>
        <p:spPr>
          <a:xfrm>
            <a:off x="4262282" y="1813495"/>
            <a:ext cx="3281520"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22" name="Content Placeholder 2">
            <a:extLst>
              <a:ext uri="{FF2B5EF4-FFF2-40B4-BE49-F238E27FC236}">
                <a16:creationId xmlns:a16="http://schemas.microsoft.com/office/drawing/2014/main" id="{C5B5476F-6BDA-B248-AF57-5288892351B8}"/>
              </a:ext>
            </a:extLst>
          </p:cNvPr>
          <p:cNvSpPr>
            <a:spLocks noGrp="1"/>
          </p:cNvSpPr>
          <p:nvPr>
            <p:ph sz="quarter" idx="26" hasCustomPrompt="1"/>
          </p:nvPr>
        </p:nvSpPr>
        <p:spPr>
          <a:xfrm>
            <a:off x="4276887" y="2453258"/>
            <a:ext cx="3266914" cy="3542457"/>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14" name="Rectangle 9">
            <a:extLst>
              <a:ext uri="{FF2B5EF4-FFF2-40B4-BE49-F238E27FC236}">
                <a16:creationId xmlns:a16="http://schemas.microsoft.com/office/drawing/2014/main" id="{B3565ECF-48F4-40A6-9E2B-BCB1D7BA8068}"/>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B72FD58-1F27-443E-BC3A-7D9D7E8C2E45}"/>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23" name="Picture 22">
            <a:extLst>
              <a:ext uri="{FF2B5EF4-FFF2-40B4-BE49-F238E27FC236}">
                <a16:creationId xmlns:a16="http://schemas.microsoft.com/office/drawing/2014/main" id="{70F15FAE-EE65-4CF8-BB02-D0D1B3AADF89}"/>
              </a:ext>
            </a:extLst>
          </p:cNvPr>
          <p:cNvPicPr>
            <a:picLocks noChangeAspect="1"/>
          </p:cNvPicPr>
          <p:nvPr userDrawn="1"/>
        </p:nvPicPr>
        <p:blipFill>
          <a:blip r:embed="rId3"/>
          <a:srcRect/>
          <a:stretch/>
        </p:blipFill>
        <p:spPr>
          <a:xfrm>
            <a:off x="495300" y="172114"/>
            <a:ext cx="273338" cy="243954"/>
          </a:xfrm>
          <a:prstGeom prst="rect">
            <a:avLst/>
          </a:prstGeom>
        </p:spPr>
      </p:pic>
      <p:sp>
        <p:nvSpPr>
          <p:cNvPr id="16" name="Title 1">
            <a:extLst>
              <a:ext uri="{FF2B5EF4-FFF2-40B4-BE49-F238E27FC236}">
                <a16:creationId xmlns:a16="http://schemas.microsoft.com/office/drawing/2014/main" id="{DDE36BDC-A218-4A9E-93E9-EDF950C8529D}"/>
              </a:ext>
            </a:extLst>
          </p:cNvPr>
          <p:cNvSpPr>
            <a:spLocks noGrp="1"/>
          </p:cNvSpPr>
          <p:nvPr>
            <p:ph type="title"/>
          </p:nvPr>
        </p:nvSpPr>
        <p:spPr>
          <a:xfrm>
            <a:off x="480692" y="732880"/>
            <a:ext cx="10898508"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93530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6_Image-3Bullet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E6629C3-EF39-2144-A7F0-23C4DBA598DE}"/>
              </a:ext>
            </a:extLst>
          </p:cNvPr>
          <p:cNvSpPr>
            <a:spLocks noGrp="1"/>
          </p:cNvSpPr>
          <p:nvPr>
            <p:ph type="body" sz="quarter" idx="27" hasCustomPrompt="1"/>
          </p:nvPr>
        </p:nvSpPr>
        <p:spPr>
          <a:xfrm>
            <a:off x="5010744" y="1970088"/>
            <a:ext cx="422275" cy="428625"/>
          </a:xfrm>
          <a:solidFill>
            <a:schemeClr val="accent3"/>
          </a:solidFill>
        </p:spPr>
        <p:txBody>
          <a:bodyPr anchor="ctr"/>
          <a:lstStyle>
            <a:lvl1pPr algn="ctr">
              <a:buNone/>
              <a:defRPr sz="1600" b="1">
                <a:solidFill>
                  <a:schemeClr val="bg1"/>
                </a:solidFill>
              </a:defRPr>
            </a:lvl1pPr>
          </a:lstStyle>
          <a:p>
            <a:pPr lvl="0"/>
            <a:r>
              <a:rPr lang="en-US" dirty="0"/>
              <a:t>#</a:t>
            </a:r>
          </a:p>
        </p:txBody>
      </p:sp>
      <p:sp>
        <p:nvSpPr>
          <p:cNvPr id="71" name="Text Placeholder 14">
            <a:extLst>
              <a:ext uri="{FF2B5EF4-FFF2-40B4-BE49-F238E27FC236}">
                <a16:creationId xmlns:a16="http://schemas.microsoft.com/office/drawing/2014/main" id="{EE473888-C157-3E4A-91E1-14AAF92147B8}"/>
              </a:ext>
            </a:extLst>
          </p:cNvPr>
          <p:cNvSpPr>
            <a:spLocks noGrp="1"/>
          </p:cNvSpPr>
          <p:nvPr>
            <p:ph type="body" sz="quarter" idx="28" hasCustomPrompt="1"/>
          </p:nvPr>
        </p:nvSpPr>
        <p:spPr>
          <a:xfrm>
            <a:off x="5010744" y="3643905"/>
            <a:ext cx="422275" cy="428625"/>
          </a:xfrm>
          <a:solidFill>
            <a:schemeClr val="accent3"/>
          </a:solidFill>
        </p:spPr>
        <p:txBody>
          <a:bodyPr anchor="ctr"/>
          <a:lstStyle>
            <a:lvl1pPr algn="ctr">
              <a:buNone/>
              <a:defRPr sz="1600" b="1">
                <a:solidFill>
                  <a:schemeClr val="bg1"/>
                </a:solidFill>
              </a:defRPr>
            </a:lvl1pPr>
          </a:lstStyle>
          <a:p>
            <a:pPr lvl="0"/>
            <a:r>
              <a:rPr lang="en-US" dirty="0"/>
              <a:t>#</a:t>
            </a:r>
          </a:p>
        </p:txBody>
      </p:sp>
      <p:sp>
        <p:nvSpPr>
          <p:cNvPr id="72" name="Text Placeholder 14">
            <a:extLst>
              <a:ext uri="{FF2B5EF4-FFF2-40B4-BE49-F238E27FC236}">
                <a16:creationId xmlns:a16="http://schemas.microsoft.com/office/drawing/2014/main" id="{C59691F3-6D39-064A-BFD4-43EA8A33904A}"/>
              </a:ext>
            </a:extLst>
          </p:cNvPr>
          <p:cNvSpPr>
            <a:spLocks noGrp="1"/>
          </p:cNvSpPr>
          <p:nvPr>
            <p:ph type="body" sz="quarter" idx="29" hasCustomPrompt="1"/>
          </p:nvPr>
        </p:nvSpPr>
        <p:spPr>
          <a:xfrm>
            <a:off x="5010744" y="5255729"/>
            <a:ext cx="422275" cy="428625"/>
          </a:xfrm>
          <a:solidFill>
            <a:schemeClr val="accent3"/>
          </a:solidFill>
        </p:spPr>
        <p:txBody>
          <a:bodyPr anchor="ctr"/>
          <a:lstStyle>
            <a:lvl1pPr algn="ctr">
              <a:buNone/>
              <a:defRPr sz="1600" b="1">
                <a:solidFill>
                  <a:schemeClr val="bg1"/>
                </a:solidFill>
              </a:defRPr>
            </a:lvl1pPr>
          </a:lstStyle>
          <a:p>
            <a:pPr lvl="0"/>
            <a:r>
              <a:rPr lang="en-US" dirty="0"/>
              <a:t>#</a:t>
            </a:r>
          </a:p>
        </p:txBody>
      </p:sp>
      <p:pic>
        <p:nvPicPr>
          <p:cNvPr id="62" name="Picture 61" descr="Shape, arrow&#10;&#10;Description automatically generated">
            <a:extLst>
              <a:ext uri="{FF2B5EF4-FFF2-40B4-BE49-F238E27FC236}">
                <a16:creationId xmlns:a16="http://schemas.microsoft.com/office/drawing/2014/main" id="{9974C3CC-A607-3745-BA7A-FA5AC73F305B}"/>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34" name="Text Placeholder 9">
            <a:extLst>
              <a:ext uri="{FF2B5EF4-FFF2-40B4-BE49-F238E27FC236}">
                <a16:creationId xmlns:a16="http://schemas.microsoft.com/office/drawing/2014/main" id="{27972001-691E-BA48-B644-FC58832C0D89}"/>
              </a:ext>
            </a:extLst>
          </p:cNvPr>
          <p:cNvSpPr>
            <a:spLocks noGrp="1"/>
          </p:cNvSpPr>
          <p:nvPr>
            <p:ph type="body" sz="quarter" idx="12" hasCustomPrompt="1"/>
          </p:nvPr>
        </p:nvSpPr>
        <p:spPr>
          <a:xfrm>
            <a:off x="5532120" y="1960575"/>
            <a:ext cx="5545344" cy="438150"/>
          </a:xfrm>
        </p:spPr>
        <p:txBody>
          <a:bodyPr>
            <a:normAutofit/>
          </a:bodyPr>
          <a:lstStyle>
            <a:lvl1pPr marL="0" indent="0">
              <a:buNone/>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4" name="Content Placeholder 2">
            <a:extLst>
              <a:ext uri="{FF2B5EF4-FFF2-40B4-BE49-F238E27FC236}">
                <a16:creationId xmlns:a16="http://schemas.microsoft.com/office/drawing/2014/main" id="{523C9F11-C0EB-0F40-9588-54511DC7FD71}"/>
              </a:ext>
            </a:extLst>
          </p:cNvPr>
          <p:cNvSpPr>
            <a:spLocks noGrp="1"/>
          </p:cNvSpPr>
          <p:nvPr>
            <p:ph sz="quarter" idx="20" hasCustomPrompt="1"/>
          </p:nvPr>
        </p:nvSpPr>
        <p:spPr>
          <a:xfrm>
            <a:off x="5546725" y="2408671"/>
            <a:ext cx="5545345" cy="656297"/>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55" name="Text Placeholder 9">
            <a:extLst>
              <a:ext uri="{FF2B5EF4-FFF2-40B4-BE49-F238E27FC236}">
                <a16:creationId xmlns:a16="http://schemas.microsoft.com/office/drawing/2014/main" id="{04FDC938-F6BA-1A41-A51A-1A452A7E8160}"/>
              </a:ext>
            </a:extLst>
          </p:cNvPr>
          <p:cNvSpPr>
            <a:spLocks noGrp="1"/>
          </p:cNvSpPr>
          <p:nvPr>
            <p:ph type="body" sz="quarter" idx="21" hasCustomPrompt="1"/>
          </p:nvPr>
        </p:nvSpPr>
        <p:spPr>
          <a:xfrm>
            <a:off x="5546724" y="3646635"/>
            <a:ext cx="5545345" cy="438150"/>
          </a:xfrm>
        </p:spPr>
        <p:txBody>
          <a:bodyPr>
            <a:normAutofit/>
          </a:bodyPr>
          <a:lstStyle>
            <a:lvl1pPr marL="0" indent="0">
              <a:buNone/>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57" name="Content Placeholder 2">
            <a:extLst>
              <a:ext uri="{FF2B5EF4-FFF2-40B4-BE49-F238E27FC236}">
                <a16:creationId xmlns:a16="http://schemas.microsoft.com/office/drawing/2014/main" id="{DC478AC3-CA8C-FD40-858F-336BFD699B48}"/>
              </a:ext>
            </a:extLst>
          </p:cNvPr>
          <p:cNvSpPr>
            <a:spLocks noGrp="1"/>
          </p:cNvSpPr>
          <p:nvPr>
            <p:ph sz="quarter" idx="23" hasCustomPrompt="1"/>
          </p:nvPr>
        </p:nvSpPr>
        <p:spPr>
          <a:xfrm>
            <a:off x="5561330" y="4094731"/>
            <a:ext cx="5545345" cy="59467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58" name="Text Placeholder 9">
            <a:extLst>
              <a:ext uri="{FF2B5EF4-FFF2-40B4-BE49-F238E27FC236}">
                <a16:creationId xmlns:a16="http://schemas.microsoft.com/office/drawing/2014/main" id="{F5BBD3F5-9912-C444-8B4A-AB894B9F049B}"/>
              </a:ext>
            </a:extLst>
          </p:cNvPr>
          <p:cNvSpPr>
            <a:spLocks noGrp="1"/>
          </p:cNvSpPr>
          <p:nvPr>
            <p:ph type="body" sz="quarter" idx="24" hasCustomPrompt="1"/>
          </p:nvPr>
        </p:nvSpPr>
        <p:spPr>
          <a:xfrm>
            <a:off x="5532119" y="5251173"/>
            <a:ext cx="5545345" cy="438150"/>
          </a:xfrm>
        </p:spPr>
        <p:txBody>
          <a:bodyPr>
            <a:normAutofit/>
          </a:bodyPr>
          <a:lstStyle>
            <a:lvl1pPr marL="0" indent="0">
              <a:buNone/>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60" name="Content Placeholder 2">
            <a:extLst>
              <a:ext uri="{FF2B5EF4-FFF2-40B4-BE49-F238E27FC236}">
                <a16:creationId xmlns:a16="http://schemas.microsoft.com/office/drawing/2014/main" id="{C60FB02C-17EC-6942-8309-E6EECACE6126}"/>
              </a:ext>
            </a:extLst>
          </p:cNvPr>
          <p:cNvSpPr>
            <a:spLocks noGrp="1"/>
          </p:cNvSpPr>
          <p:nvPr>
            <p:ph sz="quarter" idx="26" hasCustomPrompt="1"/>
          </p:nvPr>
        </p:nvSpPr>
        <p:spPr>
          <a:xfrm>
            <a:off x="5546725" y="5699269"/>
            <a:ext cx="5559950" cy="59467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61" name="TextBox 60">
            <a:extLst>
              <a:ext uri="{FF2B5EF4-FFF2-40B4-BE49-F238E27FC236}">
                <a16:creationId xmlns:a16="http://schemas.microsoft.com/office/drawing/2014/main" id="{6C4B6C28-9513-F54A-8F27-67493FF91D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73" name="Picture Placeholder 3">
            <a:extLst>
              <a:ext uri="{FF2B5EF4-FFF2-40B4-BE49-F238E27FC236}">
                <a16:creationId xmlns:a16="http://schemas.microsoft.com/office/drawing/2014/main" id="{B7470E30-1315-104A-B36B-6F041090C6DB}"/>
              </a:ext>
            </a:extLst>
          </p:cNvPr>
          <p:cNvSpPr>
            <a:spLocks noGrp="1"/>
          </p:cNvSpPr>
          <p:nvPr>
            <p:ph type="pic" sz="quarter" idx="10" hasCustomPrompt="1"/>
          </p:nvPr>
        </p:nvSpPr>
        <p:spPr>
          <a:xfrm>
            <a:off x="0" y="1960574"/>
            <a:ext cx="4152900" cy="4897425"/>
          </a:xfrm>
          <a:solidFill>
            <a:schemeClr val="bg1"/>
          </a:solidFill>
          <a:effectLst>
            <a:outerShdw blurRad="317500" dist="63500" dir="5400000" algn="ctr" rotWithShape="0">
              <a:schemeClr val="bg2">
                <a:alpha val="55000"/>
              </a:schemeClr>
            </a:outerShdw>
          </a:effectLst>
        </p:spPr>
        <p:txBody>
          <a:bodyPr anchor="ctr"/>
          <a:lstStyle>
            <a:lvl1pPr algn="ctr">
              <a:buNone/>
              <a:defRPr sz="1600"/>
            </a:lvl1pPr>
          </a:lstStyle>
          <a:p>
            <a:r>
              <a:rPr lang="en-US" dirty="0"/>
              <a:t>Add Image Here</a:t>
            </a:r>
          </a:p>
        </p:txBody>
      </p:sp>
      <p:sp>
        <p:nvSpPr>
          <p:cNvPr id="20" name="Rectangle 9">
            <a:extLst>
              <a:ext uri="{FF2B5EF4-FFF2-40B4-BE49-F238E27FC236}">
                <a16:creationId xmlns:a16="http://schemas.microsoft.com/office/drawing/2014/main" id="{BF8B4AE9-C37D-4402-BE58-1D4091069EEA}"/>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F1818E5-B17A-47F6-B84B-FEE996FF8D5B}"/>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25" name="Picture 24">
            <a:extLst>
              <a:ext uri="{FF2B5EF4-FFF2-40B4-BE49-F238E27FC236}">
                <a16:creationId xmlns:a16="http://schemas.microsoft.com/office/drawing/2014/main" id="{C91632FA-A75A-4C17-9A3F-7F8A1645DE1C}"/>
              </a:ext>
            </a:extLst>
          </p:cNvPr>
          <p:cNvPicPr>
            <a:picLocks noChangeAspect="1"/>
          </p:cNvPicPr>
          <p:nvPr userDrawn="1"/>
        </p:nvPicPr>
        <p:blipFill>
          <a:blip r:embed="rId3"/>
          <a:srcRect/>
          <a:stretch/>
        </p:blipFill>
        <p:spPr>
          <a:xfrm>
            <a:off x="495300" y="172114"/>
            <a:ext cx="273338" cy="243954"/>
          </a:xfrm>
          <a:prstGeom prst="rect">
            <a:avLst/>
          </a:prstGeom>
        </p:spPr>
      </p:pic>
      <p:sp>
        <p:nvSpPr>
          <p:cNvPr id="17" name="Title 1">
            <a:extLst>
              <a:ext uri="{FF2B5EF4-FFF2-40B4-BE49-F238E27FC236}">
                <a16:creationId xmlns:a16="http://schemas.microsoft.com/office/drawing/2014/main" id="{CD251AC8-3055-4BC2-B7CD-0C1BF9F86B55}"/>
              </a:ext>
            </a:extLst>
          </p:cNvPr>
          <p:cNvSpPr>
            <a:spLocks noGrp="1"/>
          </p:cNvSpPr>
          <p:nvPr>
            <p:ph type="title"/>
          </p:nvPr>
        </p:nvSpPr>
        <p:spPr>
          <a:xfrm>
            <a:off x="480691" y="793262"/>
            <a:ext cx="10625983"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42777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Image-2Column">
    <p:spTree>
      <p:nvGrpSpPr>
        <p:cNvPr id="1" name=""/>
        <p:cNvGrpSpPr/>
        <p:nvPr/>
      </p:nvGrpSpPr>
      <p:grpSpPr>
        <a:xfrm>
          <a:off x="0" y="0"/>
          <a:ext cx="0" cy="0"/>
          <a:chOff x="0" y="0"/>
          <a:chExt cx="0" cy="0"/>
        </a:xfrm>
      </p:grpSpPr>
      <p:pic>
        <p:nvPicPr>
          <p:cNvPr id="26" name="Picture 25" descr="Shape, arrow&#10;&#10;Description automatically generated">
            <a:extLst>
              <a:ext uri="{FF2B5EF4-FFF2-40B4-BE49-F238E27FC236}">
                <a16:creationId xmlns:a16="http://schemas.microsoft.com/office/drawing/2014/main" id="{52DE547C-9C65-184F-AEDD-E6A5F839C465}"/>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25" name="TextBox 24">
            <a:extLst>
              <a:ext uri="{FF2B5EF4-FFF2-40B4-BE49-F238E27FC236}">
                <a16:creationId xmlns:a16="http://schemas.microsoft.com/office/drawing/2014/main" id="{A7E3328F-6CFE-1C46-8492-543D22DB9E71}"/>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30" name="Text Placeholder 9">
            <a:extLst>
              <a:ext uri="{FF2B5EF4-FFF2-40B4-BE49-F238E27FC236}">
                <a16:creationId xmlns:a16="http://schemas.microsoft.com/office/drawing/2014/main" id="{8CD5B857-31AF-594B-BFA5-98E382F0C30E}"/>
              </a:ext>
            </a:extLst>
          </p:cNvPr>
          <p:cNvSpPr>
            <a:spLocks noGrp="1"/>
          </p:cNvSpPr>
          <p:nvPr>
            <p:ph type="body" sz="quarter" idx="12" hasCustomPrompt="1"/>
          </p:nvPr>
        </p:nvSpPr>
        <p:spPr>
          <a:xfrm>
            <a:off x="8234556" y="2580466"/>
            <a:ext cx="3130037"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32" name="Content Placeholder 2">
            <a:extLst>
              <a:ext uri="{FF2B5EF4-FFF2-40B4-BE49-F238E27FC236}">
                <a16:creationId xmlns:a16="http://schemas.microsoft.com/office/drawing/2014/main" id="{D3FED82E-A469-E746-A989-E820E1D84D80}"/>
              </a:ext>
            </a:extLst>
          </p:cNvPr>
          <p:cNvSpPr>
            <a:spLocks noGrp="1"/>
          </p:cNvSpPr>
          <p:nvPr>
            <p:ph sz="quarter" idx="20" hasCustomPrompt="1"/>
          </p:nvPr>
        </p:nvSpPr>
        <p:spPr>
          <a:xfrm>
            <a:off x="8249162" y="3220230"/>
            <a:ext cx="3130038" cy="3284086"/>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33" name="Text Placeholder 9">
            <a:extLst>
              <a:ext uri="{FF2B5EF4-FFF2-40B4-BE49-F238E27FC236}">
                <a16:creationId xmlns:a16="http://schemas.microsoft.com/office/drawing/2014/main" id="{CFCD0CA2-11FD-0C47-88F4-53954A563B48}"/>
              </a:ext>
            </a:extLst>
          </p:cNvPr>
          <p:cNvSpPr>
            <a:spLocks noGrp="1"/>
          </p:cNvSpPr>
          <p:nvPr>
            <p:ph type="body" sz="quarter" idx="21" hasCustomPrompt="1"/>
          </p:nvPr>
        </p:nvSpPr>
        <p:spPr>
          <a:xfrm>
            <a:off x="4765550" y="2580466"/>
            <a:ext cx="3130037"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36" name="Content Placeholder 2">
            <a:extLst>
              <a:ext uri="{FF2B5EF4-FFF2-40B4-BE49-F238E27FC236}">
                <a16:creationId xmlns:a16="http://schemas.microsoft.com/office/drawing/2014/main" id="{07D7F238-C362-9C4E-B406-B92B981A2C08}"/>
              </a:ext>
            </a:extLst>
          </p:cNvPr>
          <p:cNvSpPr>
            <a:spLocks noGrp="1"/>
          </p:cNvSpPr>
          <p:nvPr>
            <p:ph sz="quarter" idx="23" hasCustomPrompt="1"/>
          </p:nvPr>
        </p:nvSpPr>
        <p:spPr>
          <a:xfrm>
            <a:off x="4780156" y="3220229"/>
            <a:ext cx="3130038" cy="3284087"/>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a:t>
            </a:r>
          </a:p>
        </p:txBody>
      </p:sp>
      <p:sp>
        <p:nvSpPr>
          <p:cNvPr id="37" name="Title 1">
            <a:extLst>
              <a:ext uri="{FF2B5EF4-FFF2-40B4-BE49-F238E27FC236}">
                <a16:creationId xmlns:a16="http://schemas.microsoft.com/office/drawing/2014/main" id="{977CB079-F302-EE44-89B8-5521B7781739}"/>
              </a:ext>
            </a:extLst>
          </p:cNvPr>
          <p:cNvSpPr>
            <a:spLocks noGrp="1"/>
          </p:cNvSpPr>
          <p:nvPr>
            <p:ph type="title"/>
          </p:nvPr>
        </p:nvSpPr>
        <p:spPr>
          <a:xfrm>
            <a:off x="4794762" y="1441600"/>
            <a:ext cx="6863838" cy="784016"/>
          </a:xfrm>
          <a:prstGeom prst="rect">
            <a:avLst/>
          </a:prstGeom>
        </p:spPr>
        <p:txBody>
          <a:bodyPr anchor="b"/>
          <a:lstStyle>
            <a:lvl1pPr>
              <a:lnSpc>
                <a:spcPct val="100000"/>
              </a:lnSpc>
              <a:defRPr sz="3000" b="1">
                <a:latin typeface="Arial" panose="020B0604020202020204" pitchFamily="34" charset="0"/>
                <a:cs typeface="Arial" panose="020B0604020202020204" pitchFamily="34" charset="0"/>
              </a:defRPr>
            </a:lvl1pPr>
          </a:lstStyle>
          <a:p>
            <a:r>
              <a:rPr lang="en-US" dirty="0"/>
              <a:t>Click to edit Master title style</a:t>
            </a:r>
          </a:p>
        </p:txBody>
      </p:sp>
      <p:sp>
        <p:nvSpPr>
          <p:cNvPr id="39" name="Picture Placeholder 3">
            <a:extLst>
              <a:ext uri="{FF2B5EF4-FFF2-40B4-BE49-F238E27FC236}">
                <a16:creationId xmlns:a16="http://schemas.microsoft.com/office/drawing/2014/main" id="{211272CA-D9F0-8347-B4E1-31B361809B9F}"/>
              </a:ext>
            </a:extLst>
          </p:cNvPr>
          <p:cNvSpPr>
            <a:spLocks noGrp="1"/>
          </p:cNvSpPr>
          <p:nvPr>
            <p:ph type="pic" sz="quarter" idx="10" hasCustomPrompt="1"/>
          </p:nvPr>
        </p:nvSpPr>
        <p:spPr>
          <a:xfrm>
            <a:off x="0" y="1423442"/>
            <a:ext cx="4152900" cy="5434558"/>
          </a:xfrm>
          <a:solidFill>
            <a:schemeClr val="bg1"/>
          </a:solidFill>
          <a:effectLst>
            <a:outerShdw blurRad="317500" dist="63500" dir="5400000" algn="ctr" rotWithShape="0">
              <a:schemeClr val="bg2">
                <a:alpha val="55000"/>
              </a:schemeClr>
            </a:outerShdw>
          </a:effectLst>
        </p:spPr>
        <p:txBody>
          <a:bodyPr anchor="ctr"/>
          <a:lstStyle>
            <a:lvl1pPr algn="ctr">
              <a:buNone/>
              <a:defRPr sz="1600"/>
            </a:lvl1pPr>
          </a:lstStyle>
          <a:p>
            <a:r>
              <a:rPr lang="en-US" dirty="0"/>
              <a:t>Add Image Here</a:t>
            </a:r>
          </a:p>
        </p:txBody>
      </p:sp>
      <p:sp>
        <p:nvSpPr>
          <p:cNvPr id="13" name="Rectangle 9">
            <a:extLst>
              <a:ext uri="{FF2B5EF4-FFF2-40B4-BE49-F238E27FC236}">
                <a16:creationId xmlns:a16="http://schemas.microsoft.com/office/drawing/2014/main" id="{9B27457C-B22D-4F52-80CE-4C7EB385BE6D}"/>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BA87C57-B6CF-4F91-B385-022B7DEA99F4}"/>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E54263B-479C-4B22-A2B1-FA2C1C929CED}"/>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130199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6_Numbers">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10E7B256-1F73-C24C-80C1-50C1CDC770DC}"/>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5" name="TextBox 4">
            <a:extLst>
              <a:ext uri="{FF2B5EF4-FFF2-40B4-BE49-F238E27FC236}">
                <a16:creationId xmlns:a16="http://schemas.microsoft.com/office/drawing/2014/main" id="{8669EB24-2B83-4F47-A24E-ED2D3D02206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0" name="Table Placeholder 9">
            <a:extLst>
              <a:ext uri="{FF2B5EF4-FFF2-40B4-BE49-F238E27FC236}">
                <a16:creationId xmlns:a16="http://schemas.microsoft.com/office/drawing/2014/main" id="{C7FDCC47-D690-5947-BE24-799CC9DC694C}"/>
              </a:ext>
            </a:extLst>
          </p:cNvPr>
          <p:cNvSpPr>
            <a:spLocks noGrp="1"/>
          </p:cNvSpPr>
          <p:nvPr>
            <p:ph type="tbl" sz="quarter" idx="10" hasCustomPrompt="1"/>
          </p:nvPr>
        </p:nvSpPr>
        <p:spPr>
          <a:xfrm>
            <a:off x="495300" y="2107524"/>
            <a:ext cx="11163300" cy="3384948"/>
          </a:xfrm>
        </p:spPr>
        <p:txBody>
          <a:bodyPr anchor="ctr"/>
          <a:lstStyle>
            <a:lvl1pPr algn="ctr">
              <a:buNone/>
              <a:defRPr/>
            </a:lvl1pPr>
          </a:lstStyle>
          <a:p>
            <a:r>
              <a:rPr lang="en-US" dirty="0"/>
              <a:t>Add Table Here</a:t>
            </a:r>
          </a:p>
        </p:txBody>
      </p:sp>
      <p:sp>
        <p:nvSpPr>
          <p:cNvPr id="9" name="Rectangle 9">
            <a:extLst>
              <a:ext uri="{FF2B5EF4-FFF2-40B4-BE49-F238E27FC236}">
                <a16:creationId xmlns:a16="http://schemas.microsoft.com/office/drawing/2014/main" id="{D7B3192D-4F1E-4E38-A2B1-B645A170CD0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565CF59-12DA-45DF-B409-CBB2A7FA5073}"/>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5" name="Picture 14">
            <a:extLst>
              <a:ext uri="{FF2B5EF4-FFF2-40B4-BE49-F238E27FC236}">
                <a16:creationId xmlns:a16="http://schemas.microsoft.com/office/drawing/2014/main" id="{76368BB3-F083-4135-9F1A-FCCC4FED4D4D}"/>
              </a:ext>
            </a:extLst>
          </p:cNvPr>
          <p:cNvPicPr>
            <a:picLocks noChangeAspect="1"/>
          </p:cNvPicPr>
          <p:nvPr userDrawn="1"/>
        </p:nvPicPr>
        <p:blipFill>
          <a:blip r:embed="rId3"/>
          <a:srcRect/>
          <a:stretch/>
        </p:blipFill>
        <p:spPr>
          <a:xfrm>
            <a:off x="495300" y="172114"/>
            <a:ext cx="273338" cy="243954"/>
          </a:xfrm>
          <a:prstGeom prst="rect">
            <a:avLst/>
          </a:prstGeom>
        </p:spPr>
      </p:pic>
      <p:sp>
        <p:nvSpPr>
          <p:cNvPr id="12" name="Title 1">
            <a:extLst>
              <a:ext uri="{FF2B5EF4-FFF2-40B4-BE49-F238E27FC236}">
                <a16:creationId xmlns:a16="http://schemas.microsoft.com/office/drawing/2014/main" id="{C6209268-277F-4A6F-A70B-54AE6A70DF96}"/>
              </a:ext>
            </a:extLst>
          </p:cNvPr>
          <p:cNvSpPr>
            <a:spLocks noGrp="1"/>
          </p:cNvSpPr>
          <p:nvPr>
            <p:ph type="title" hasCustomPrompt="1"/>
          </p:nvPr>
        </p:nvSpPr>
        <p:spPr>
          <a:xfrm>
            <a:off x="495300" y="720671"/>
            <a:ext cx="11163300" cy="1021867"/>
          </a:xfrm>
          <a:prstGeom prst="rect">
            <a:avLst/>
          </a:prstGeom>
        </p:spPr>
        <p:txBody>
          <a:bodyPr anchor="b"/>
          <a:lstStyle>
            <a:lvl1pPr>
              <a:lnSpc>
                <a:spcPct val="100000"/>
              </a:lnSpc>
              <a:defRPr sz="3000" b="1">
                <a:solidFill>
                  <a:schemeClr val="tx1"/>
                </a:solidFill>
              </a:defRPr>
            </a:lvl1pPr>
          </a:lstStyle>
          <a:p>
            <a:r>
              <a:rPr lang="en-US" dirty="0"/>
              <a:t>Click to edit title</a:t>
            </a:r>
          </a:p>
        </p:txBody>
      </p:sp>
    </p:spTree>
    <p:extLst>
      <p:ext uri="{BB962C8B-B14F-4D97-AF65-F5344CB8AC3E}">
        <p14:creationId xmlns:p14="http://schemas.microsoft.com/office/powerpoint/2010/main" val="2646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Light_Custom">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rotWithShape="1">
          <a:blip r:embed="rId2"/>
          <a:srcRect r="16261"/>
          <a:stretch/>
        </p:blipFill>
        <p:spPr>
          <a:xfrm>
            <a:off x="0" y="0"/>
            <a:ext cx="10209540" cy="6858000"/>
          </a:xfrm>
          <a:prstGeom prst="rect">
            <a:avLst/>
          </a:prstGeom>
        </p:spPr>
      </p:pic>
      <p:sp>
        <p:nvSpPr>
          <p:cNvPr id="2" name="Title 1">
            <a:extLst>
              <a:ext uri="{FF2B5EF4-FFF2-40B4-BE49-F238E27FC236}">
                <a16:creationId xmlns:a16="http://schemas.microsoft.com/office/drawing/2014/main" id="{1CF17C5E-49BC-C242-BE22-54F7E04F380D}"/>
              </a:ext>
            </a:extLst>
          </p:cNvPr>
          <p:cNvSpPr>
            <a:spLocks noGrp="1"/>
          </p:cNvSpPr>
          <p:nvPr>
            <p:ph type="ctrTitle"/>
          </p:nvPr>
        </p:nvSpPr>
        <p:spPr>
          <a:xfrm>
            <a:off x="495300" y="3128211"/>
            <a:ext cx="6096000" cy="2293895"/>
          </a:xfrm>
          <a:prstGeom prst="rect">
            <a:avLst/>
          </a:prstGeom>
        </p:spPr>
        <p:txBody>
          <a:bodyPr anchor="b"/>
          <a:lstStyle>
            <a:lvl1pPr algn="l">
              <a:lnSpc>
                <a:spcPct val="100000"/>
              </a:lnSpc>
              <a:defRPr sz="45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3">
            <a:extLst>
              <a:ext uri="{FF2B5EF4-FFF2-40B4-BE49-F238E27FC236}">
                <a16:creationId xmlns:a16="http://schemas.microsoft.com/office/drawing/2014/main" id="{6B77CF6A-4A8E-4580-A555-BED4032672F4}"/>
              </a:ext>
            </a:extLst>
          </p:cNvPr>
          <p:cNvSpPr>
            <a:spLocks noGrp="1"/>
          </p:cNvSpPr>
          <p:nvPr>
            <p:ph type="pic" sz="quarter" idx="11"/>
          </p:nvPr>
        </p:nvSpPr>
        <p:spPr>
          <a:xfrm>
            <a:off x="6645863" y="-14165"/>
            <a:ext cx="5571690" cy="6906197"/>
          </a:xfrm>
          <a:custGeom>
            <a:avLst/>
            <a:gdLst>
              <a:gd name="connsiteX0" fmla="*/ 0 w 12322175"/>
              <a:gd name="connsiteY0" fmla="*/ 13716000 h 13716000"/>
              <a:gd name="connsiteX1" fmla="*/ 3080544 w 12322175"/>
              <a:gd name="connsiteY1" fmla="*/ 0 h 13716000"/>
              <a:gd name="connsiteX2" fmla="*/ 12322175 w 12322175"/>
              <a:gd name="connsiteY2" fmla="*/ 0 h 13716000"/>
              <a:gd name="connsiteX3" fmla="*/ 9241631 w 12322175"/>
              <a:gd name="connsiteY3" fmla="*/ 13716000 h 13716000"/>
              <a:gd name="connsiteX4" fmla="*/ 0 w 12322175"/>
              <a:gd name="connsiteY4" fmla="*/ 13716000 h 13716000"/>
              <a:gd name="connsiteX0" fmla="*/ 0 w 12322175"/>
              <a:gd name="connsiteY0" fmla="*/ 13716000 h 13716000"/>
              <a:gd name="connsiteX1" fmla="*/ 3080544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5534986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8035997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69530 w 10994053"/>
              <a:gd name="connsiteY3" fmla="*/ 13716000 h 13716000"/>
              <a:gd name="connsiteX4" fmla="*/ 0 w 10994053"/>
              <a:gd name="connsiteY4" fmla="*/ 13716000 h 13716000"/>
              <a:gd name="connsiteX0" fmla="*/ 0 w 11138393"/>
              <a:gd name="connsiteY0" fmla="*/ 13932568 h 13932568"/>
              <a:gd name="connsiteX1" fmla="*/ 6852215 w 11138393"/>
              <a:gd name="connsiteY1" fmla="*/ 0 h 13932568"/>
              <a:gd name="connsiteX2" fmla="*/ 11138393 w 11138393"/>
              <a:gd name="connsiteY2" fmla="*/ 0 h 13932568"/>
              <a:gd name="connsiteX3" fmla="*/ 11113870 w 11138393"/>
              <a:gd name="connsiteY3" fmla="*/ 13716000 h 13932568"/>
              <a:gd name="connsiteX4" fmla="*/ 0 w 11138393"/>
              <a:gd name="connsiteY4" fmla="*/ 13932568 h 13932568"/>
              <a:gd name="connsiteX0" fmla="*/ 0 w 11186764"/>
              <a:gd name="connsiteY0" fmla="*/ 13932568 h 13956630"/>
              <a:gd name="connsiteX1" fmla="*/ 6852215 w 11186764"/>
              <a:gd name="connsiteY1" fmla="*/ 0 h 13956630"/>
              <a:gd name="connsiteX2" fmla="*/ 11138393 w 11186764"/>
              <a:gd name="connsiteY2" fmla="*/ 0 h 13956630"/>
              <a:gd name="connsiteX3" fmla="*/ 11186041 w 11186764"/>
              <a:gd name="connsiteY3" fmla="*/ 13956630 h 13956630"/>
              <a:gd name="connsiteX4" fmla="*/ 0 w 11186764"/>
              <a:gd name="connsiteY4" fmla="*/ 13932568 h 13956630"/>
              <a:gd name="connsiteX0" fmla="*/ 0 w 11278178"/>
              <a:gd name="connsiteY0" fmla="*/ 13908506 h 13956630"/>
              <a:gd name="connsiteX1" fmla="*/ 6943629 w 11278178"/>
              <a:gd name="connsiteY1" fmla="*/ 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8178"/>
              <a:gd name="connsiteY0" fmla="*/ 13908506 h 13956630"/>
              <a:gd name="connsiteX1" fmla="*/ 6905539 w 11278178"/>
              <a:gd name="connsiteY1" fmla="*/ 5715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7850"/>
              <a:gd name="connsiteY0" fmla="*/ 13851356 h 13899480"/>
              <a:gd name="connsiteX1" fmla="*/ 6905539 w 11277850"/>
              <a:gd name="connsiteY1" fmla="*/ 0 h 13899480"/>
              <a:gd name="connsiteX2" fmla="*/ 11172671 w 11277850"/>
              <a:gd name="connsiteY2" fmla="*/ 0 h 13899480"/>
              <a:gd name="connsiteX3" fmla="*/ 11277455 w 11277850"/>
              <a:gd name="connsiteY3" fmla="*/ 13899480 h 13899480"/>
              <a:gd name="connsiteX4" fmla="*/ 0 w 11277850"/>
              <a:gd name="connsiteY4" fmla="*/ 13851356 h 13899480"/>
              <a:gd name="connsiteX0" fmla="*/ 0 w 11277852"/>
              <a:gd name="connsiteY0" fmla="*/ 13851356 h 13899480"/>
              <a:gd name="connsiteX1" fmla="*/ 6888128 w 11277852"/>
              <a:gd name="connsiteY1" fmla="*/ 34834 h 13899480"/>
              <a:gd name="connsiteX2" fmla="*/ 11172671 w 11277852"/>
              <a:gd name="connsiteY2" fmla="*/ 0 h 13899480"/>
              <a:gd name="connsiteX3" fmla="*/ 11277455 w 11277852"/>
              <a:gd name="connsiteY3" fmla="*/ 13899480 h 13899480"/>
              <a:gd name="connsiteX4" fmla="*/ 0 w 11277852"/>
              <a:gd name="connsiteY4" fmla="*/ 13851356 h 13899480"/>
              <a:gd name="connsiteX0" fmla="*/ 0 w 11277914"/>
              <a:gd name="connsiteY0" fmla="*/ 13816522 h 13864646"/>
              <a:gd name="connsiteX1" fmla="*/ 6888128 w 11277914"/>
              <a:gd name="connsiteY1" fmla="*/ 0 h 13864646"/>
              <a:gd name="connsiteX2" fmla="*/ 11190083 w 11277914"/>
              <a:gd name="connsiteY2" fmla="*/ 0 h 13864646"/>
              <a:gd name="connsiteX3" fmla="*/ 11277455 w 11277914"/>
              <a:gd name="connsiteY3" fmla="*/ 13864646 h 13864646"/>
              <a:gd name="connsiteX4" fmla="*/ 0 w 11277914"/>
              <a:gd name="connsiteY4" fmla="*/ 13816522 h 13864646"/>
              <a:gd name="connsiteX0" fmla="*/ 0 w 11225676"/>
              <a:gd name="connsiteY0" fmla="*/ 13833940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833940 h 13864646"/>
              <a:gd name="connsiteX0" fmla="*/ 0 w 11225676"/>
              <a:gd name="connsiteY0" fmla="*/ 13799106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799106 h 13864646"/>
              <a:gd name="connsiteX0" fmla="*/ 0 w 11140478"/>
              <a:gd name="connsiteY0" fmla="*/ 13799106 h 13812394"/>
              <a:gd name="connsiteX1" fmla="*/ 6835890 w 11140478"/>
              <a:gd name="connsiteY1" fmla="*/ 0 h 13812394"/>
              <a:gd name="connsiteX2" fmla="*/ 11137845 w 11140478"/>
              <a:gd name="connsiteY2" fmla="*/ 0 h 13812394"/>
              <a:gd name="connsiteX3" fmla="*/ 11138155 w 11140478"/>
              <a:gd name="connsiteY3" fmla="*/ 13812394 h 13812394"/>
              <a:gd name="connsiteX4" fmla="*/ 0 w 11140478"/>
              <a:gd name="connsiteY4" fmla="*/ 13799106 h 1381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478" h="13812394">
                <a:moveTo>
                  <a:pt x="0" y="13799106"/>
                </a:moveTo>
                <a:lnTo>
                  <a:pt x="6835890" y="0"/>
                </a:lnTo>
                <a:lnTo>
                  <a:pt x="11137845" y="0"/>
                </a:lnTo>
                <a:cubicBezTo>
                  <a:pt x="11129671" y="4572000"/>
                  <a:pt x="11146329" y="9240394"/>
                  <a:pt x="11138155" y="13812394"/>
                </a:cubicBezTo>
                <a:lnTo>
                  <a:pt x="0" y="13799106"/>
                </a:lnTo>
                <a:close/>
              </a:path>
            </a:pathLst>
          </a:custGeom>
        </p:spPr>
        <p:txBody>
          <a:bodyPr anchor="ctr">
            <a:normAutofit/>
          </a:bodyPr>
          <a:lstStyle>
            <a:lvl1pPr marL="0" indent="0" algn="r">
              <a:buNone/>
              <a:defRPr sz="2000"/>
            </a:lvl1pPr>
          </a:lstStyle>
          <a:p>
            <a:endParaRPr lang="en-US" dirty="0"/>
          </a:p>
        </p:txBody>
      </p:sp>
      <p:pic>
        <p:nvPicPr>
          <p:cNvPr id="7" name="Picture 6">
            <a:extLst>
              <a:ext uri="{FF2B5EF4-FFF2-40B4-BE49-F238E27FC236}">
                <a16:creationId xmlns:a16="http://schemas.microsoft.com/office/drawing/2014/main" id="{31443EDD-A19F-4649-89F0-8C25821923AE}"/>
              </a:ext>
            </a:extLst>
          </p:cNvPr>
          <p:cNvPicPr>
            <a:picLocks noChangeAspect="1"/>
          </p:cNvPicPr>
          <p:nvPr userDrawn="1"/>
        </p:nvPicPr>
        <p:blipFill>
          <a:blip r:embed="rId3"/>
          <a:srcRect/>
          <a:stretch/>
        </p:blipFill>
        <p:spPr>
          <a:xfrm>
            <a:off x="495300" y="549036"/>
            <a:ext cx="1971857" cy="627708"/>
          </a:xfrm>
          <a:prstGeom prst="rect">
            <a:avLst/>
          </a:prstGeom>
        </p:spPr>
      </p:pic>
    </p:spTree>
    <p:extLst>
      <p:ext uri="{BB962C8B-B14F-4D97-AF65-F5344CB8AC3E}">
        <p14:creationId xmlns:p14="http://schemas.microsoft.com/office/powerpoint/2010/main" val="203038273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Map">
    <p:spTree>
      <p:nvGrpSpPr>
        <p:cNvPr id="1" name=""/>
        <p:cNvGrpSpPr/>
        <p:nvPr/>
      </p:nvGrpSpPr>
      <p:grpSpPr>
        <a:xfrm>
          <a:off x="0" y="0"/>
          <a:ext cx="0" cy="0"/>
          <a:chOff x="0" y="0"/>
          <a:chExt cx="0" cy="0"/>
        </a:xfrm>
      </p:grpSpPr>
      <p:pic>
        <p:nvPicPr>
          <p:cNvPr id="3" name="Picture 2" descr="A picture containing dark, looking, sitting, person&#10;&#10;Description automatically generated">
            <a:extLst>
              <a:ext uri="{FF2B5EF4-FFF2-40B4-BE49-F238E27FC236}">
                <a16:creationId xmlns:a16="http://schemas.microsoft.com/office/drawing/2014/main" id="{9C5AB7AB-FDBC-8144-91B7-53F843C25A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3" name="TextBox 52">
            <a:extLst>
              <a:ext uri="{FF2B5EF4-FFF2-40B4-BE49-F238E27FC236}">
                <a16:creationId xmlns:a16="http://schemas.microsoft.com/office/drawing/2014/main" id="{27CD55B6-159D-6644-964D-209E3A41382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a:solidFill>
                <a:schemeClr val="tx1"/>
              </a:solidFill>
              <a:latin typeface="Helvetica" pitchFamily="2" charset="0"/>
            </a:endParaRPr>
          </a:p>
        </p:txBody>
      </p:sp>
      <p:sp>
        <p:nvSpPr>
          <p:cNvPr id="26" name="Title 1">
            <a:extLst>
              <a:ext uri="{FF2B5EF4-FFF2-40B4-BE49-F238E27FC236}">
                <a16:creationId xmlns:a16="http://schemas.microsoft.com/office/drawing/2014/main" id="{98C95F55-918E-8B4A-A6C4-A61D18A834A2}"/>
              </a:ext>
            </a:extLst>
          </p:cNvPr>
          <p:cNvSpPr>
            <a:spLocks noGrp="1"/>
          </p:cNvSpPr>
          <p:nvPr>
            <p:ph type="title" hasCustomPrompt="1"/>
          </p:nvPr>
        </p:nvSpPr>
        <p:spPr>
          <a:xfrm>
            <a:off x="495300" y="729297"/>
            <a:ext cx="4914900" cy="1127257"/>
          </a:xfrm>
          <a:prstGeom prst="rect">
            <a:avLst/>
          </a:prstGeom>
        </p:spPr>
        <p:txBody>
          <a:bodyPr anchor="b"/>
          <a:lstStyle>
            <a:lvl1pPr>
              <a:lnSpc>
                <a:spcPct val="100000"/>
              </a:lnSpc>
              <a:defRPr sz="3000" b="1">
                <a:solidFill>
                  <a:schemeClr val="tx1"/>
                </a:solidFill>
              </a:defRPr>
            </a:lvl1pPr>
          </a:lstStyle>
          <a:p>
            <a:r>
              <a:rPr lang="en-US" dirty="0"/>
              <a:t>Click to edit title</a:t>
            </a:r>
          </a:p>
        </p:txBody>
      </p:sp>
      <p:sp>
        <p:nvSpPr>
          <p:cNvPr id="27" name="Content Placeholder 2">
            <a:extLst>
              <a:ext uri="{FF2B5EF4-FFF2-40B4-BE49-F238E27FC236}">
                <a16:creationId xmlns:a16="http://schemas.microsoft.com/office/drawing/2014/main" id="{30354552-072F-2C41-A2CA-284E432BFDB7}"/>
              </a:ext>
            </a:extLst>
          </p:cNvPr>
          <p:cNvSpPr>
            <a:spLocks noGrp="1"/>
          </p:cNvSpPr>
          <p:nvPr>
            <p:ph sz="quarter" idx="20" hasCustomPrompt="1"/>
          </p:nvPr>
        </p:nvSpPr>
        <p:spPr>
          <a:xfrm>
            <a:off x="522266" y="2093833"/>
            <a:ext cx="4914900" cy="2857500"/>
          </a:xfrm>
        </p:spPr>
        <p:txBody>
          <a:bodyPr>
            <a:normAutofit/>
          </a:bodyPr>
          <a:lstStyle>
            <a:lvl1pPr marL="0" indent="0">
              <a:buNone/>
              <a:defRPr sz="1600" b="0" i="0">
                <a:latin typeface="Helvetica" pitchFamily="2" charset="0"/>
                <a:ea typeface="Roboto Light" panose="02000000000000000000" pitchFamily="2" charset="0"/>
                <a:cs typeface="Helvetica"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1" name="Rectangle 9">
            <a:extLst>
              <a:ext uri="{FF2B5EF4-FFF2-40B4-BE49-F238E27FC236}">
                <a16:creationId xmlns:a16="http://schemas.microsoft.com/office/drawing/2014/main" id="{A6CDC60C-306D-46D0-8983-75B49B773ABE}"/>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36C5AA9-BC9C-4A8B-A39E-A3691C26E322}"/>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4172622C-D0C6-465E-8A75-BA159627CE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5300" y="171321"/>
            <a:ext cx="273338" cy="245541"/>
          </a:xfrm>
          <a:prstGeom prst="rect">
            <a:avLst/>
          </a:prstGeom>
        </p:spPr>
      </p:pic>
      <p:sp>
        <p:nvSpPr>
          <p:cNvPr id="9" name="Freeform: Shape 8">
            <a:extLst>
              <a:ext uri="{FF2B5EF4-FFF2-40B4-BE49-F238E27FC236}">
                <a16:creationId xmlns:a16="http://schemas.microsoft.com/office/drawing/2014/main" id="{281D7EBD-7661-492A-AE6C-C35A6E6F886E}"/>
              </a:ext>
            </a:extLst>
          </p:cNvPr>
          <p:cNvSpPr/>
          <p:nvPr userDrawn="1"/>
        </p:nvSpPr>
        <p:spPr>
          <a:xfrm>
            <a:off x="5743641" y="2249638"/>
            <a:ext cx="1045611" cy="626786"/>
          </a:xfrm>
          <a:custGeom>
            <a:avLst/>
            <a:gdLst>
              <a:gd name="connsiteX0" fmla="*/ 48568 w 1045611"/>
              <a:gd name="connsiteY0" fmla="*/ 236198 h 626786"/>
              <a:gd name="connsiteX1" fmla="*/ 48568 w 1045611"/>
              <a:gd name="connsiteY1" fmla="*/ 236198 h 626786"/>
              <a:gd name="connsiteX2" fmla="*/ 27374 w 1045611"/>
              <a:gd name="connsiteY2" fmla="*/ 254365 h 626786"/>
              <a:gd name="connsiteX3" fmla="*/ 21318 w 1045611"/>
              <a:gd name="connsiteY3" fmla="*/ 272532 h 626786"/>
              <a:gd name="connsiteX4" fmla="*/ 18290 w 1045611"/>
              <a:gd name="connsiteY4" fmla="*/ 290698 h 626786"/>
              <a:gd name="connsiteX5" fmla="*/ 15262 w 1045611"/>
              <a:gd name="connsiteY5" fmla="*/ 314921 h 626786"/>
              <a:gd name="connsiteX6" fmla="*/ 12234 w 1045611"/>
              <a:gd name="connsiteY6" fmla="*/ 324004 h 626786"/>
              <a:gd name="connsiteX7" fmla="*/ 9207 w 1045611"/>
              <a:gd name="connsiteY7" fmla="*/ 336116 h 626786"/>
              <a:gd name="connsiteX8" fmla="*/ 6179 w 1045611"/>
              <a:gd name="connsiteY8" fmla="*/ 345199 h 626786"/>
              <a:gd name="connsiteX9" fmla="*/ 3151 w 1045611"/>
              <a:gd name="connsiteY9" fmla="*/ 360338 h 626786"/>
              <a:gd name="connsiteX10" fmla="*/ 3151 w 1045611"/>
              <a:gd name="connsiteY10" fmla="*/ 414839 h 626786"/>
              <a:gd name="connsiteX11" fmla="*/ 12234 w 1045611"/>
              <a:gd name="connsiteY11" fmla="*/ 423922 h 626786"/>
              <a:gd name="connsiteX12" fmla="*/ 9207 w 1045611"/>
              <a:gd name="connsiteY12" fmla="*/ 433006 h 626786"/>
              <a:gd name="connsiteX13" fmla="*/ 123 w 1045611"/>
              <a:gd name="connsiteY13" fmla="*/ 442089 h 626786"/>
              <a:gd name="connsiteX14" fmla="*/ 24346 w 1045611"/>
              <a:gd name="connsiteY14" fmla="*/ 454200 h 626786"/>
              <a:gd name="connsiteX15" fmla="*/ 39485 w 1045611"/>
              <a:gd name="connsiteY15" fmla="*/ 460256 h 626786"/>
              <a:gd name="connsiteX16" fmla="*/ 60680 w 1045611"/>
              <a:gd name="connsiteY16" fmla="*/ 463284 h 626786"/>
              <a:gd name="connsiteX17" fmla="*/ 84902 w 1045611"/>
              <a:gd name="connsiteY17" fmla="*/ 469339 h 626786"/>
              <a:gd name="connsiteX18" fmla="*/ 103069 w 1045611"/>
              <a:gd name="connsiteY18" fmla="*/ 484479 h 626786"/>
              <a:gd name="connsiteX19" fmla="*/ 109125 w 1045611"/>
              <a:gd name="connsiteY19" fmla="*/ 496590 h 626786"/>
              <a:gd name="connsiteX20" fmla="*/ 115180 w 1045611"/>
              <a:gd name="connsiteY20" fmla="*/ 517785 h 626786"/>
              <a:gd name="connsiteX21" fmla="*/ 127291 w 1045611"/>
              <a:gd name="connsiteY21" fmla="*/ 535951 h 626786"/>
              <a:gd name="connsiteX22" fmla="*/ 133347 w 1045611"/>
              <a:gd name="connsiteY22" fmla="*/ 545035 h 626786"/>
              <a:gd name="connsiteX23" fmla="*/ 139403 w 1045611"/>
              <a:gd name="connsiteY23" fmla="*/ 557146 h 626786"/>
              <a:gd name="connsiteX24" fmla="*/ 157570 w 1045611"/>
              <a:gd name="connsiteY24" fmla="*/ 569257 h 626786"/>
              <a:gd name="connsiteX25" fmla="*/ 160597 w 1045611"/>
              <a:gd name="connsiteY25" fmla="*/ 578341 h 626786"/>
              <a:gd name="connsiteX26" fmla="*/ 175736 w 1045611"/>
              <a:gd name="connsiteY26" fmla="*/ 587424 h 626786"/>
              <a:gd name="connsiteX27" fmla="*/ 202987 w 1045611"/>
              <a:gd name="connsiteY27" fmla="*/ 596508 h 626786"/>
              <a:gd name="connsiteX28" fmla="*/ 212070 w 1045611"/>
              <a:gd name="connsiteY28" fmla="*/ 602563 h 626786"/>
              <a:gd name="connsiteX29" fmla="*/ 221154 w 1045611"/>
              <a:gd name="connsiteY29" fmla="*/ 605591 h 626786"/>
              <a:gd name="connsiteX30" fmla="*/ 236293 w 1045611"/>
              <a:gd name="connsiteY30" fmla="*/ 611647 h 626786"/>
              <a:gd name="connsiteX31" fmla="*/ 248404 w 1045611"/>
              <a:gd name="connsiteY31" fmla="*/ 617702 h 626786"/>
              <a:gd name="connsiteX32" fmla="*/ 263543 w 1045611"/>
              <a:gd name="connsiteY32" fmla="*/ 620730 h 626786"/>
              <a:gd name="connsiteX33" fmla="*/ 272627 w 1045611"/>
              <a:gd name="connsiteY33" fmla="*/ 623758 h 626786"/>
              <a:gd name="connsiteX34" fmla="*/ 284738 w 1045611"/>
              <a:gd name="connsiteY34" fmla="*/ 626786 h 626786"/>
              <a:gd name="connsiteX35" fmla="*/ 357405 w 1045611"/>
              <a:gd name="connsiteY35" fmla="*/ 623758 h 626786"/>
              <a:gd name="connsiteX36" fmla="*/ 378600 w 1045611"/>
              <a:gd name="connsiteY36" fmla="*/ 605591 h 626786"/>
              <a:gd name="connsiteX37" fmla="*/ 402823 w 1045611"/>
              <a:gd name="connsiteY37" fmla="*/ 593480 h 626786"/>
              <a:gd name="connsiteX38" fmla="*/ 411906 w 1045611"/>
              <a:gd name="connsiteY38" fmla="*/ 587424 h 626786"/>
              <a:gd name="connsiteX39" fmla="*/ 417962 w 1045611"/>
              <a:gd name="connsiteY39" fmla="*/ 578341 h 626786"/>
              <a:gd name="connsiteX40" fmla="*/ 475490 w 1045611"/>
              <a:gd name="connsiteY40" fmla="*/ 551090 h 626786"/>
              <a:gd name="connsiteX41" fmla="*/ 499713 w 1045611"/>
              <a:gd name="connsiteY41" fmla="*/ 538979 h 626786"/>
              <a:gd name="connsiteX42" fmla="*/ 529991 w 1045611"/>
              <a:gd name="connsiteY42" fmla="*/ 535951 h 626786"/>
              <a:gd name="connsiteX43" fmla="*/ 542102 w 1045611"/>
              <a:gd name="connsiteY43" fmla="*/ 529896 h 626786"/>
              <a:gd name="connsiteX44" fmla="*/ 569352 w 1045611"/>
              <a:gd name="connsiteY44" fmla="*/ 523840 h 626786"/>
              <a:gd name="connsiteX45" fmla="*/ 584491 w 1045611"/>
              <a:gd name="connsiteY45" fmla="*/ 517785 h 626786"/>
              <a:gd name="connsiteX46" fmla="*/ 626881 w 1045611"/>
              <a:gd name="connsiteY46" fmla="*/ 514757 h 626786"/>
              <a:gd name="connsiteX47" fmla="*/ 648076 w 1045611"/>
              <a:gd name="connsiteY47" fmla="*/ 511729 h 626786"/>
              <a:gd name="connsiteX48" fmla="*/ 657159 w 1045611"/>
              <a:gd name="connsiteY48" fmla="*/ 502645 h 626786"/>
              <a:gd name="connsiteX49" fmla="*/ 687437 w 1045611"/>
              <a:gd name="connsiteY49" fmla="*/ 496590 h 626786"/>
              <a:gd name="connsiteX50" fmla="*/ 705604 w 1045611"/>
              <a:gd name="connsiteY50" fmla="*/ 493562 h 626786"/>
              <a:gd name="connsiteX51" fmla="*/ 741938 w 1045611"/>
              <a:gd name="connsiteY51" fmla="*/ 484479 h 626786"/>
              <a:gd name="connsiteX52" fmla="*/ 772216 w 1045611"/>
              <a:gd name="connsiteY52" fmla="*/ 478423 h 626786"/>
              <a:gd name="connsiteX53" fmla="*/ 787355 w 1045611"/>
              <a:gd name="connsiteY53" fmla="*/ 469339 h 626786"/>
              <a:gd name="connsiteX54" fmla="*/ 796438 w 1045611"/>
              <a:gd name="connsiteY54" fmla="*/ 463284 h 626786"/>
              <a:gd name="connsiteX55" fmla="*/ 811578 w 1045611"/>
              <a:gd name="connsiteY55" fmla="*/ 460256 h 626786"/>
              <a:gd name="connsiteX56" fmla="*/ 820661 w 1045611"/>
              <a:gd name="connsiteY56" fmla="*/ 451173 h 626786"/>
              <a:gd name="connsiteX57" fmla="*/ 829744 w 1045611"/>
              <a:gd name="connsiteY57" fmla="*/ 448145 h 626786"/>
              <a:gd name="connsiteX58" fmla="*/ 856995 w 1045611"/>
              <a:gd name="connsiteY58" fmla="*/ 442089 h 626786"/>
              <a:gd name="connsiteX59" fmla="*/ 875162 w 1045611"/>
              <a:gd name="connsiteY59" fmla="*/ 433006 h 626786"/>
              <a:gd name="connsiteX60" fmla="*/ 893329 w 1045611"/>
              <a:gd name="connsiteY60" fmla="*/ 423922 h 626786"/>
              <a:gd name="connsiteX61" fmla="*/ 932690 w 1045611"/>
              <a:gd name="connsiteY61" fmla="*/ 417867 h 626786"/>
              <a:gd name="connsiteX62" fmla="*/ 944801 w 1045611"/>
              <a:gd name="connsiteY62" fmla="*/ 408783 h 626786"/>
              <a:gd name="connsiteX63" fmla="*/ 956913 w 1045611"/>
              <a:gd name="connsiteY63" fmla="*/ 402728 h 626786"/>
              <a:gd name="connsiteX64" fmla="*/ 978107 w 1045611"/>
              <a:gd name="connsiteY64" fmla="*/ 390616 h 626786"/>
              <a:gd name="connsiteX65" fmla="*/ 999302 w 1045611"/>
              <a:gd name="connsiteY65" fmla="*/ 372449 h 626786"/>
              <a:gd name="connsiteX66" fmla="*/ 1017469 w 1045611"/>
              <a:gd name="connsiteY66" fmla="*/ 357310 h 626786"/>
              <a:gd name="connsiteX67" fmla="*/ 1023525 w 1045611"/>
              <a:gd name="connsiteY67" fmla="*/ 345199 h 626786"/>
              <a:gd name="connsiteX68" fmla="*/ 1029580 w 1045611"/>
              <a:gd name="connsiteY68" fmla="*/ 336116 h 626786"/>
              <a:gd name="connsiteX69" fmla="*/ 1035636 w 1045611"/>
              <a:gd name="connsiteY69" fmla="*/ 311893 h 626786"/>
              <a:gd name="connsiteX70" fmla="*/ 1038664 w 1045611"/>
              <a:gd name="connsiteY70" fmla="*/ 302810 h 626786"/>
              <a:gd name="connsiteX71" fmla="*/ 1041691 w 1045611"/>
              <a:gd name="connsiteY71" fmla="*/ 290698 h 626786"/>
              <a:gd name="connsiteX72" fmla="*/ 1041691 w 1045611"/>
              <a:gd name="connsiteY72" fmla="*/ 3056 h 626786"/>
              <a:gd name="connsiteX73" fmla="*/ 1026552 w 1045611"/>
              <a:gd name="connsiteY73" fmla="*/ 28 h 626786"/>
              <a:gd name="connsiteX74" fmla="*/ 802494 w 1045611"/>
              <a:gd name="connsiteY74" fmla="*/ 6084 h 626786"/>
              <a:gd name="connsiteX75" fmla="*/ 775244 w 1045611"/>
              <a:gd name="connsiteY75" fmla="*/ 15167 h 626786"/>
              <a:gd name="connsiteX76" fmla="*/ 754049 w 1045611"/>
              <a:gd name="connsiteY76" fmla="*/ 18195 h 626786"/>
              <a:gd name="connsiteX77" fmla="*/ 717715 w 1045611"/>
              <a:gd name="connsiteY77" fmla="*/ 33334 h 626786"/>
              <a:gd name="connsiteX78" fmla="*/ 690465 w 1045611"/>
              <a:gd name="connsiteY78" fmla="*/ 39390 h 626786"/>
              <a:gd name="connsiteX79" fmla="*/ 660187 w 1045611"/>
              <a:gd name="connsiteY79" fmla="*/ 48473 h 626786"/>
              <a:gd name="connsiteX80" fmla="*/ 632936 w 1045611"/>
              <a:gd name="connsiteY80" fmla="*/ 54529 h 626786"/>
              <a:gd name="connsiteX81" fmla="*/ 581464 w 1045611"/>
              <a:gd name="connsiteY81" fmla="*/ 72696 h 626786"/>
              <a:gd name="connsiteX82" fmla="*/ 523935 w 1045611"/>
              <a:gd name="connsiteY82" fmla="*/ 84807 h 626786"/>
              <a:gd name="connsiteX83" fmla="*/ 508796 w 1045611"/>
              <a:gd name="connsiteY83" fmla="*/ 90863 h 626786"/>
              <a:gd name="connsiteX84" fmla="*/ 499713 w 1045611"/>
              <a:gd name="connsiteY84" fmla="*/ 96918 h 626786"/>
              <a:gd name="connsiteX85" fmla="*/ 472462 w 1045611"/>
              <a:gd name="connsiteY85" fmla="*/ 99946 h 626786"/>
              <a:gd name="connsiteX86" fmla="*/ 451268 w 1045611"/>
              <a:gd name="connsiteY86" fmla="*/ 112057 h 626786"/>
              <a:gd name="connsiteX87" fmla="*/ 414934 w 1045611"/>
              <a:gd name="connsiteY87" fmla="*/ 133252 h 626786"/>
              <a:gd name="connsiteX88" fmla="*/ 399795 w 1045611"/>
              <a:gd name="connsiteY88" fmla="*/ 145363 h 626786"/>
              <a:gd name="connsiteX89" fmla="*/ 372544 w 1045611"/>
              <a:gd name="connsiteY89" fmla="*/ 157475 h 626786"/>
              <a:gd name="connsiteX90" fmla="*/ 351350 w 1045611"/>
              <a:gd name="connsiteY90" fmla="*/ 169586 h 626786"/>
              <a:gd name="connsiteX91" fmla="*/ 333183 w 1045611"/>
              <a:gd name="connsiteY91" fmla="*/ 178669 h 626786"/>
              <a:gd name="connsiteX92" fmla="*/ 321072 w 1045611"/>
              <a:gd name="connsiteY92" fmla="*/ 190781 h 626786"/>
              <a:gd name="connsiteX93" fmla="*/ 287766 w 1045611"/>
              <a:gd name="connsiteY93" fmla="*/ 208947 h 626786"/>
              <a:gd name="connsiteX94" fmla="*/ 272627 w 1045611"/>
              <a:gd name="connsiteY94" fmla="*/ 211975 h 626786"/>
              <a:gd name="connsiteX95" fmla="*/ 227209 w 1045611"/>
              <a:gd name="connsiteY95" fmla="*/ 227114 h 626786"/>
              <a:gd name="connsiteX96" fmla="*/ 215098 w 1045611"/>
              <a:gd name="connsiteY96" fmla="*/ 236198 h 626786"/>
              <a:gd name="connsiteX97" fmla="*/ 206015 w 1045611"/>
              <a:gd name="connsiteY97" fmla="*/ 239226 h 626786"/>
              <a:gd name="connsiteX98" fmla="*/ 184820 w 1045611"/>
              <a:gd name="connsiteY98" fmla="*/ 245281 h 626786"/>
              <a:gd name="connsiteX99" fmla="*/ 172709 w 1045611"/>
              <a:gd name="connsiteY99" fmla="*/ 242253 h 626786"/>
              <a:gd name="connsiteX100" fmla="*/ 163625 w 1045611"/>
              <a:gd name="connsiteY100" fmla="*/ 236198 h 626786"/>
              <a:gd name="connsiteX101" fmla="*/ 148486 w 1045611"/>
              <a:gd name="connsiteY101" fmla="*/ 236198 h 626786"/>
              <a:gd name="connsiteX102" fmla="*/ 48568 w 1045611"/>
              <a:gd name="connsiteY102" fmla="*/ 236198 h 62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45611" h="626786">
                <a:moveTo>
                  <a:pt x="48568" y="236198"/>
                </a:moveTo>
                <a:lnTo>
                  <a:pt x="48568" y="236198"/>
                </a:lnTo>
                <a:cubicBezTo>
                  <a:pt x="41503" y="242254"/>
                  <a:pt x="32957" y="246921"/>
                  <a:pt x="27374" y="254365"/>
                </a:cubicBezTo>
                <a:cubicBezTo>
                  <a:pt x="23544" y="259472"/>
                  <a:pt x="22368" y="266236"/>
                  <a:pt x="21318" y="272532"/>
                </a:cubicBezTo>
                <a:cubicBezTo>
                  <a:pt x="20309" y="278587"/>
                  <a:pt x="19158" y="284621"/>
                  <a:pt x="18290" y="290698"/>
                </a:cubicBezTo>
                <a:cubicBezTo>
                  <a:pt x="17139" y="298753"/>
                  <a:pt x="16718" y="306915"/>
                  <a:pt x="15262" y="314921"/>
                </a:cubicBezTo>
                <a:cubicBezTo>
                  <a:pt x="14691" y="318061"/>
                  <a:pt x="13111" y="320935"/>
                  <a:pt x="12234" y="324004"/>
                </a:cubicBezTo>
                <a:cubicBezTo>
                  <a:pt x="11091" y="328005"/>
                  <a:pt x="10350" y="332115"/>
                  <a:pt x="9207" y="336116"/>
                </a:cubicBezTo>
                <a:cubicBezTo>
                  <a:pt x="8330" y="339185"/>
                  <a:pt x="6953" y="342103"/>
                  <a:pt x="6179" y="345199"/>
                </a:cubicBezTo>
                <a:cubicBezTo>
                  <a:pt x="4931" y="350192"/>
                  <a:pt x="4160" y="355292"/>
                  <a:pt x="3151" y="360338"/>
                </a:cubicBezTo>
                <a:cubicBezTo>
                  <a:pt x="1874" y="374381"/>
                  <a:pt x="-2988" y="399490"/>
                  <a:pt x="3151" y="414839"/>
                </a:cubicBezTo>
                <a:cubicBezTo>
                  <a:pt x="4741" y="418815"/>
                  <a:pt x="9206" y="420894"/>
                  <a:pt x="12234" y="423922"/>
                </a:cubicBezTo>
                <a:cubicBezTo>
                  <a:pt x="11225" y="426950"/>
                  <a:pt x="10977" y="430350"/>
                  <a:pt x="9207" y="433006"/>
                </a:cubicBezTo>
                <a:cubicBezTo>
                  <a:pt x="6832" y="436569"/>
                  <a:pt x="827" y="437865"/>
                  <a:pt x="123" y="442089"/>
                </a:cubicBezTo>
                <a:cubicBezTo>
                  <a:pt x="-1923" y="454364"/>
                  <a:pt x="22001" y="453809"/>
                  <a:pt x="24346" y="454200"/>
                </a:cubicBezTo>
                <a:cubicBezTo>
                  <a:pt x="29392" y="456219"/>
                  <a:pt x="34212" y="458938"/>
                  <a:pt x="39485" y="460256"/>
                </a:cubicBezTo>
                <a:cubicBezTo>
                  <a:pt x="46409" y="461987"/>
                  <a:pt x="53640" y="462111"/>
                  <a:pt x="60680" y="463284"/>
                </a:cubicBezTo>
                <a:cubicBezTo>
                  <a:pt x="75292" y="465720"/>
                  <a:pt x="73204" y="465440"/>
                  <a:pt x="84902" y="469339"/>
                </a:cubicBezTo>
                <a:cubicBezTo>
                  <a:pt x="92145" y="474168"/>
                  <a:pt x="97770" y="477061"/>
                  <a:pt x="103069" y="484479"/>
                </a:cubicBezTo>
                <a:cubicBezTo>
                  <a:pt x="105693" y="488152"/>
                  <a:pt x="107106" y="492553"/>
                  <a:pt x="109125" y="496590"/>
                </a:cubicBezTo>
                <a:cubicBezTo>
                  <a:pt x="109838" y="499444"/>
                  <a:pt x="113204" y="514229"/>
                  <a:pt x="115180" y="517785"/>
                </a:cubicBezTo>
                <a:cubicBezTo>
                  <a:pt x="118714" y="524147"/>
                  <a:pt x="123254" y="529896"/>
                  <a:pt x="127291" y="535951"/>
                </a:cubicBezTo>
                <a:cubicBezTo>
                  <a:pt x="129310" y="538979"/>
                  <a:pt x="131719" y="541780"/>
                  <a:pt x="133347" y="545035"/>
                </a:cubicBezTo>
                <a:cubicBezTo>
                  <a:pt x="135366" y="549072"/>
                  <a:pt x="136211" y="553954"/>
                  <a:pt x="139403" y="557146"/>
                </a:cubicBezTo>
                <a:cubicBezTo>
                  <a:pt x="144549" y="562292"/>
                  <a:pt x="157570" y="569257"/>
                  <a:pt x="157570" y="569257"/>
                </a:cubicBezTo>
                <a:cubicBezTo>
                  <a:pt x="158579" y="572285"/>
                  <a:pt x="158340" y="576084"/>
                  <a:pt x="160597" y="578341"/>
                </a:cubicBezTo>
                <a:cubicBezTo>
                  <a:pt x="164758" y="582502"/>
                  <a:pt x="170592" y="584566"/>
                  <a:pt x="175736" y="587424"/>
                </a:cubicBezTo>
                <a:cubicBezTo>
                  <a:pt x="189840" y="595259"/>
                  <a:pt x="186399" y="593190"/>
                  <a:pt x="202987" y="596508"/>
                </a:cubicBezTo>
                <a:cubicBezTo>
                  <a:pt x="206015" y="598526"/>
                  <a:pt x="208815" y="600936"/>
                  <a:pt x="212070" y="602563"/>
                </a:cubicBezTo>
                <a:cubicBezTo>
                  <a:pt x="214925" y="603990"/>
                  <a:pt x="218165" y="604470"/>
                  <a:pt x="221154" y="605591"/>
                </a:cubicBezTo>
                <a:cubicBezTo>
                  <a:pt x="226243" y="607499"/>
                  <a:pt x="231326" y="609440"/>
                  <a:pt x="236293" y="611647"/>
                </a:cubicBezTo>
                <a:cubicBezTo>
                  <a:pt x="240417" y="613480"/>
                  <a:pt x="244122" y="616275"/>
                  <a:pt x="248404" y="617702"/>
                </a:cubicBezTo>
                <a:cubicBezTo>
                  <a:pt x="253286" y="619329"/>
                  <a:pt x="258550" y="619482"/>
                  <a:pt x="263543" y="620730"/>
                </a:cubicBezTo>
                <a:cubicBezTo>
                  <a:pt x="266639" y="621504"/>
                  <a:pt x="269558" y="622881"/>
                  <a:pt x="272627" y="623758"/>
                </a:cubicBezTo>
                <a:cubicBezTo>
                  <a:pt x="276628" y="624901"/>
                  <a:pt x="280701" y="625777"/>
                  <a:pt x="284738" y="626786"/>
                </a:cubicBezTo>
                <a:cubicBezTo>
                  <a:pt x="308960" y="625777"/>
                  <a:pt x="333405" y="627186"/>
                  <a:pt x="357405" y="623758"/>
                </a:cubicBezTo>
                <a:cubicBezTo>
                  <a:pt x="362883" y="622975"/>
                  <a:pt x="374484" y="609021"/>
                  <a:pt x="378600" y="605591"/>
                </a:cubicBezTo>
                <a:cubicBezTo>
                  <a:pt x="389119" y="596825"/>
                  <a:pt x="388917" y="600434"/>
                  <a:pt x="402823" y="593480"/>
                </a:cubicBezTo>
                <a:cubicBezTo>
                  <a:pt x="406078" y="591853"/>
                  <a:pt x="408878" y="589443"/>
                  <a:pt x="411906" y="587424"/>
                </a:cubicBezTo>
                <a:cubicBezTo>
                  <a:pt x="413925" y="584396"/>
                  <a:pt x="415199" y="580709"/>
                  <a:pt x="417962" y="578341"/>
                </a:cubicBezTo>
                <a:cubicBezTo>
                  <a:pt x="430927" y="567228"/>
                  <a:pt x="467803" y="556214"/>
                  <a:pt x="475490" y="551090"/>
                </a:cubicBezTo>
                <a:cubicBezTo>
                  <a:pt x="483781" y="545563"/>
                  <a:pt x="489134" y="541095"/>
                  <a:pt x="499713" y="538979"/>
                </a:cubicBezTo>
                <a:cubicBezTo>
                  <a:pt x="509659" y="536990"/>
                  <a:pt x="519898" y="536960"/>
                  <a:pt x="529991" y="535951"/>
                </a:cubicBezTo>
                <a:cubicBezTo>
                  <a:pt x="534028" y="533933"/>
                  <a:pt x="537876" y="531481"/>
                  <a:pt x="542102" y="529896"/>
                </a:cubicBezTo>
                <a:cubicBezTo>
                  <a:pt x="551423" y="526401"/>
                  <a:pt x="559758" y="526718"/>
                  <a:pt x="569352" y="523840"/>
                </a:cubicBezTo>
                <a:cubicBezTo>
                  <a:pt x="574558" y="522278"/>
                  <a:pt x="579123" y="518633"/>
                  <a:pt x="584491" y="517785"/>
                </a:cubicBezTo>
                <a:cubicBezTo>
                  <a:pt x="598484" y="515576"/>
                  <a:pt x="612779" y="516100"/>
                  <a:pt x="626881" y="514757"/>
                </a:cubicBezTo>
                <a:cubicBezTo>
                  <a:pt x="633986" y="514080"/>
                  <a:pt x="641011" y="512738"/>
                  <a:pt x="648076" y="511729"/>
                </a:cubicBezTo>
                <a:cubicBezTo>
                  <a:pt x="651104" y="508701"/>
                  <a:pt x="653596" y="505020"/>
                  <a:pt x="657159" y="502645"/>
                </a:cubicBezTo>
                <a:cubicBezTo>
                  <a:pt x="662939" y="498792"/>
                  <a:pt x="685611" y="496871"/>
                  <a:pt x="687437" y="496590"/>
                </a:cubicBezTo>
                <a:cubicBezTo>
                  <a:pt x="693505" y="495656"/>
                  <a:pt x="699548" y="494571"/>
                  <a:pt x="705604" y="493562"/>
                </a:cubicBezTo>
                <a:cubicBezTo>
                  <a:pt x="730415" y="483637"/>
                  <a:pt x="711363" y="489874"/>
                  <a:pt x="741938" y="484479"/>
                </a:cubicBezTo>
                <a:cubicBezTo>
                  <a:pt x="752074" y="482690"/>
                  <a:pt x="772216" y="478423"/>
                  <a:pt x="772216" y="478423"/>
                </a:cubicBezTo>
                <a:cubicBezTo>
                  <a:pt x="777262" y="475395"/>
                  <a:pt x="782364" y="472458"/>
                  <a:pt x="787355" y="469339"/>
                </a:cubicBezTo>
                <a:cubicBezTo>
                  <a:pt x="790441" y="467410"/>
                  <a:pt x="793031" y="464562"/>
                  <a:pt x="796438" y="463284"/>
                </a:cubicBezTo>
                <a:cubicBezTo>
                  <a:pt x="801257" y="461477"/>
                  <a:pt x="806531" y="461265"/>
                  <a:pt x="811578" y="460256"/>
                </a:cubicBezTo>
                <a:cubicBezTo>
                  <a:pt x="814606" y="457228"/>
                  <a:pt x="817098" y="453548"/>
                  <a:pt x="820661" y="451173"/>
                </a:cubicBezTo>
                <a:cubicBezTo>
                  <a:pt x="823316" y="449403"/>
                  <a:pt x="826648" y="448919"/>
                  <a:pt x="829744" y="448145"/>
                </a:cubicBezTo>
                <a:cubicBezTo>
                  <a:pt x="834221" y="447026"/>
                  <a:pt x="851812" y="444162"/>
                  <a:pt x="856995" y="442089"/>
                </a:cubicBezTo>
                <a:cubicBezTo>
                  <a:pt x="863281" y="439575"/>
                  <a:pt x="869244" y="436294"/>
                  <a:pt x="875162" y="433006"/>
                </a:cubicBezTo>
                <a:cubicBezTo>
                  <a:pt x="884783" y="427661"/>
                  <a:pt x="882650" y="425924"/>
                  <a:pt x="893329" y="423922"/>
                </a:cubicBezTo>
                <a:cubicBezTo>
                  <a:pt x="906376" y="421476"/>
                  <a:pt x="919570" y="419885"/>
                  <a:pt x="932690" y="417867"/>
                </a:cubicBezTo>
                <a:cubicBezTo>
                  <a:pt x="936727" y="414839"/>
                  <a:pt x="940522" y="411458"/>
                  <a:pt x="944801" y="408783"/>
                </a:cubicBezTo>
                <a:cubicBezTo>
                  <a:pt x="948629" y="406391"/>
                  <a:pt x="952950" y="404889"/>
                  <a:pt x="956913" y="402728"/>
                </a:cubicBezTo>
                <a:cubicBezTo>
                  <a:pt x="964056" y="398832"/>
                  <a:pt x="971242" y="394985"/>
                  <a:pt x="978107" y="390616"/>
                </a:cubicBezTo>
                <a:cubicBezTo>
                  <a:pt x="997309" y="378396"/>
                  <a:pt x="983542" y="385583"/>
                  <a:pt x="999302" y="372449"/>
                </a:cubicBezTo>
                <a:cubicBezTo>
                  <a:pt x="1008678" y="364636"/>
                  <a:pt x="1009661" y="368241"/>
                  <a:pt x="1017469" y="357310"/>
                </a:cubicBezTo>
                <a:cubicBezTo>
                  <a:pt x="1020093" y="353637"/>
                  <a:pt x="1021286" y="349118"/>
                  <a:pt x="1023525" y="345199"/>
                </a:cubicBezTo>
                <a:cubicBezTo>
                  <a:pt x="1025330" y="342040"/>
                  <a:pt x="1027953" y="339371"/>
                  <a:pt x="1029580" y="336116"/>
                </a:cubicBezTo>
                <a:cubicBezTo>
                  <a:pt x="1033041" y="329194"/>
                  <a:pt x="1033908" y="318804"/>
                  <a:pt x="1035636" y="311893"/>
                </a:cubicBezTo>
                <a:cubicBezTo>
                  <a:pt x="1036410" y="308797"/>
                  <a:pt x="1037787" y="305879"/>
                  <a:pt x="1038664" y="302810"/>
                </a:cubicBezTo>
                <a:cubicBezTo>
                  <a:pt x="1039807" y="298809"/>
                  <a:pt x="1040682" y="294735"/>
                  <a:pt x="1041691" y="290698"/>
                </a:cubicBezTo>
                <a:cubicBezTo>
                  <a:pt x="1044004" y="207443"/>
                  <a:pt x="1049217" y="78312"/>
                  <a:pt x="1041691" y="3056"/>
                </a:cubicBezTo>
                <a:cubicBezTo>
                  <a:pt x="1041179" y="-2065"/>
                  <a:pt x="1031598" y="1037"/>
                  <a:pt x="1026552" y="28"/>
                </a:cubicBezTo>
                <a:cubicBezTo>
                  <a:pt x="951866" y="2047"/>
                  <a:pt x="877072" y="1591"/>
                  <a:pt x="802494" y="6084"/>
                </a:cubicBezTo>
                <a:cubicBezTo>
                  <a:pt x="792937" y="6660"/>
                  <a:pt x="784533" y="12845"/>
                  <a:pt x="775244" y="15167"/>
                </a:cubicBezTo>
                <a:cubicBezTo>
                  <a:pt x="768320" y="16898"/>
                  <a:pt x="761114" y="17186"/>
                  <a:pt x="754049" y="18195"/>
                </a:cubicBezTo>
                <a:cubicBezTo>
                  <a:pt x="741938" y="23241"/>
                  <a:pt x="730162" y="29185"/>
                  <a:pt x="717715" y="33334"/>
                </a:cubicBezTo>
                <a:cubicBezTo>
                  <a:pt x="708888" y="36277"/>
                  <a:pt x="699464" y="37022"/>
                  <a:pt x="690465" y="39390"/>
                </a:cubicBezTo>
                <a:cubicBezTo>
                  <a:pt x="680275" y="42072"/>
                  <a:pt x="670377" y="45791"/>
                  <a:pt x="660187" y="48473"/>
                </a:cubicBezTo>
                <a:cubicBezTo>
                  <a:pt x="651188" y="50841"/>
                  <a:pt x="641863" y="51903"/>
                  <a:pt x="632936" y="54529"/>
                </a:cubicBezTo>
                <a:cubicBezTo>
                  <a:pt x="599199" y="64452"/>
                  <a:pt x="617505" y="63686"/>
                  <a:pt x="581464" y="72696"/>
                </a:cubicBezTo>
                <a:cubicBezTo>
                  <a:pt x="562452" y="77449"/>
                  <a:pt x="542130" y="77529"/>
                  <a:pt x="523935" y="84807"/>
                </a:cubicBezTo>
                <a:cubicBezTo>
                  <a:pt x="518889" y="86826"/>
                  <a:pt x="513657" y="88432"/>
                  <a:pt x="508796" y="90863"/>
                </a:cubicBezTo>
                <a:cubicBezTo>
                  <a:pt x="505541" y="92490"/>
                  <a:pt x="503243" y="96036"/>
                  <a:pt x="499713" y="96918"/>
                </a:cubicBezTo>
                <a:cubicBezTo>
                  <a:pt x="490846" y="99135"/>
                  <a:pt x="481546" y="98937"/>
                  <a:pt x="472462" y="99946"/>
                </a:cubicBezTo>
                <a:cubicBezTo>
                  <a:pt x="446480" y="112938"/>
                  <a:pt x="472665" y="99219"/>
                  <a:pt x="451268" y="112057"/>
                </a:cubicBezTo>
                <a:cubicBezTo>
                  <a:pt x="439245" y="119271"/>
                  <a:pt x="425883" y="124493"/>
                  <a:pt x="414934" y="133252"/>
                </a:cubicBezTo>
                <a:cubicBezTo>
                  <a:pt x="409888" y="137289"/>
                  <a:pt x="405406" y="142157"/>
                  <a:pt x="399795" y="145363"/>
                </a:cubicBezTo>
                <a:cubicBezTo>
                  <a:pt x="391164" y="150295"/>
                  <a:pt x="381435" y="153029"/>
                  <a:pt x="372544" y="157475"/>
                </a:cubicBezTo>
                <a:cubicBezTo>
                  <a:pt x="365266" y="161114"/>
                  <a:pt x="358514" y="165728"/>
                  <a:pt x="351350" y="169586"/>
                </a:cubicBezTo>
                <a:cubicBezTo>
                  <a:pt x="345389" y="172796"/>
                  <a:pt x="339239" y="175641"/>
                  <a:pt x="333183" y="178669"/>
                </a:cubicBezTo>
                <a:cubicBezTo>
                  <a:pt x="329146" y="182706"/>
                  <a:pt x="325640" y="187355"/>
                  <a:pt x="321072" y="190781"/>
                </a:cubicBezTo>
                <a:cubicBezTo>
                  <a:pt x="309878" y="199177"/>
                  <a:pt x="300608" y="205737"/>
                  <a:pt x="287766" y="208947"/>
                </a:cubicBezTo>
                <a:cubicBezTo>
                  <a:pt x="282773" y="210195"/>
                  <a:pt x="277673" y="210966"/>
                  <a:pt x="272627" y="211975"/>
                </a:cubicBezTo>
                <a:cubicBezTo>
                  <a:pt x="242021" y="227279"/>
                  <a:pt x="257341" y="222811"/>
                  <a:pt x="227209" y="227114"/>
                </a:cubicBezTo>
                <a:cubicBezTo>
                  <a:pt x="223172" y="230142"/>
                  <a:pt x="219479" y="233694"/>
                  <a:pt x="215098" y="236198"/>
                </a:cubicBezTo>
                <a:cubicBezTo>
                  <a:pt x="212327" y="237782"/>
                  <a:pt x="209084" y="238349"/>
                  <a:pt x="206015" y="239226"/>
                </a:cubicBezTo>
                <a:cubicBezTo>
                  <a:pt x="179402" y="246829"/>
                  <a:pt x="206597" y="238021"/>
                  <a:pt x="184820" y="245281"/>
                </a:cubicBezTo>
                <a:cubicBezTo>
                  <a:pt x="180783" y="244272"/>
                  <a:pt x="176534" y="243892"/>
                  <a:pt x="172709" y="242253"/>
                </a:cubicBezTo>
                <a:cubicBezTo>
                  <a:pt x="169364" y="240820"/>
                  <a:pt x="167155" y="237080"/>
                  <a:pt x="163625" y="236198"/>
                </a:cubicBezTo>
                <a:cubicBezTo>
                  <a:pt x="158729" y="234974"/>
                  <a:pt x="153532" y="236198"/>
                  <a:pt x="148486" y="236198"/>
                </a:cubicBezTo>
                <a:lnTo>
                  <a:pt x="48568" y="2361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E4EE5C4-61A5-4FEA-9ABC-A44F39084497}"/>
              </a:ext>
            </a:extLst>
          </p:cNvPr>
          <p:cNvSpPr/>
          <p:nvPr userDrawn="1"/>
        </p:nvSpPr>
        <p:spPr>
          <a:xfrm>
            <a:off x="6842861" y="3872575"/>
            <a:ext cx="1050652" cy="526840"/>
          </a:xfrm>
          <a:custGeom>
            <a:avLst/>
            <a:gdLst>
              <a:gd name="connsiteX0" fmla="*/ 87807 w 1050652"/>
              <a:gd name="connsiteY0" fmla="*/ 248281 h 526840"/>
              <a:gd name="connsiteX1" fmla="*/ 87807 w 1050652"/>
              <a:gd name="connsiteY1" fmla="*/ 248281 h 526840"/>
              <a:gd name="connsiteX2" fmla="*/ 63584 w 1050652"/>
              <a:gd name="connsiteY2" fmla="*/ 260392 h 526840"/>
              <a:gd name="connsiteX3" fmla="*/ 45417 w 1050652"/>
              <a:gd name="connsiteY3" fmla="*/ 281587 h 526840"/>
              <a:gd name="connsiteX4" fmla="*/ 36334 w 1050652"/>
              <a:gd name="connsiteY4" fmla="*/ 290670 h 526840"/>
              <a:gd name="connsiteX5" fmla="*/ 21195 w 1050652"/>
              <a:gd name="connsiteY5" fmla="*/ 330032 h 526840"/>
              <a:gd name="connsiteX6" fmla="*/ 9083 w 1050652"/>
              <a:gd name="connsiteY6" fmla="*/ 366365 h 526840"/>
              <a:gd name="connsiteX7" fmla="*/ 6056 w 1050652"/>
              <a:gd name="connsiteY7" fmla="*/ 381504 h 526840"/>
              <a:gd name="connsiteX8" fmla="*/ 3028 w 1050652"/>
              <a:gd name="connsiteY8" fmla="*/ 390588 h 526840"/>
              <a:gd name="connsiteX9" fmla="*/ 0 w 1050652"/>
              <a:gd name="connsiteY9" fmla="*/ 417838 h 526840"/>
              <a:gd name="connsiteX10" fmla="*/ 3028 w 1050652"/>
              <a:gd name="connsiteY10" fmla="*/ 448116 h 526840"/>
              <a:gd name="connsiteX11" fmla="*/ 12111 w 1050652"/>
              <a:gd name="connsiteY11" fmla="*/ 451144 h 526840"/>
              <a:gd name="connsiteX12" fmla="*/ 27250 w 1050652"/>
              <a:gd name="connsiteY12" fmla="*/ 478395 h 526840"/>
              <a:gd name="connsiteX13" fmla="*/ 36334 w 1050652"/>
              <a:gd name="connsiteY13" fmla="*/ 481422 h 526840"/>
              <a:gd name="connsiteX14" fmla="*/ 60556 w 1050652"/>
              <a:gd name="connsiteY14" fmla="*/ 487478 h 526840"/>
              <a:gd name="connsiteX15" fmla="*/ 81751 w 1050652"/>
              <a:gd name="connsiteY15" fmla="*/ 496561 h 526840"/>
              <a:gd name="connsiteX16" fmla="*/ 115057 w 1050652"/>
              <a:gd name="connsiteY16" fmla="*/ 508673 h 526840"/>
              <a:gd name="connsiteX17" fmla="*/ 142307 w 1050652"/>
              <a:gd name="connsiteY17" fmla="*/ 514728 h 526840"/>
              <a:gd name="connsiteX18" fmla="*/ 181669 w 1050652"/>
              <a:gd name="connsiteY18" fmla="*/ 526840 h 526840"/>
              <a:gd name="connsiteX19" fmla="*/ 484450 w 1050652"/>
              <a:gd name="connsiteY19" fmla="*/ 523812 h 526840"/>
              <a:gd name="connsiteX20" fmla="*/ 532895 w 1050652"/>
              <a:gd name="connsiteY20" fmla="*/ 511700 h 526840"/>
              <a:gd name="connsiteX21" fmla="*/ 551062 w 1050652"/>
              <a:gd name="connsiteY21" fmla="*/ 508673 h 526840"/>
              <a:gd name="connsiteX22" fmla="*/ 593452 w 1050652"/>
              <a:gd name="connsiteY22" fmla="*/ 505645 h 526840"/>
              <a:gd name="connsiteX23" fmla="*/ 705481 w 1050652"/>
              <a:gd name="connsiteY23" fmla="*/ 502617 h 526840"/>
              <a:gd name="connsiteX24" fmla="*/ 744842 w 1050652"/>
              <a:gd name="connsiteY24" fmla="*/ 499589 h 526840"/>
              <a:gd name="connsiteX25" fmla="*/ 763009 w 1050652"/>
              <a:gd name="connsiteY25" fmla="*/ 487478 h 526840"/>
              <a:gd name="connsiteX26" fmla="*/ 790260 w 1050652"/>
              <a:gd name="connsiteY26" fmla="*/ 478395 h 526840"/>
              <a:gd name="connsiteX27" fmla="*/ 820538 w 1050652"/>
              <a:gd name="connsiteY27" fmla="*/ 463255 h 526840"/>
              <a:gd name="connsiteX28" fmla="*/ 847788 w 1050652"/>
              <a:gd name="connsiteY28" fmla="*/ 454172 h 526840"/>
              <a:gd name="connsiteX29" fmla="*/ 884122 w 1050652"/>
              <a:gd name="connsiteY29" fmla="*/ 439033 h 526840"/>
              <a:gd name="connsiteX30" fmla="*/ 893205 w 1050652"/>
              <a:gd name="connsiteY30" fmla="*/ 429950 h 526840"/>
              <a:gd name="connsiteX31" fmla="*/ 923483 w 1050652"/>
              <a:gd name="connsiteY31" fmla="*/ 405727 h 526840"/>
              <a:gd name="connsiteX32" fmla="*/ 938622 w 1050652"/>
              <a:gd name="connsiteY32" fmla="*/ 384532 h 526840"/>
              <a:gd name="connsiteX33" fmla="*/ 947706 w 1050652"/>
              <a:gd name="connsiteY33" fmla="*/ 375449 h 526840"/>
              <a:gd name="connsiteX34" fmla="*/ 974956 w 1050652"/>
              <a:gd name="connsiteY34" fmla="*/ 357282 h 526840"/>
              <a:gd name="connsiteX35" fmla="*/ 993123 w 1050652"/>
              <a:gd name="connsiteY35" fmla="*/ 342143 h 526840"/>
              <a:gd name="connsiteX36" fmla="*/ 1002207 w 1050652"/>
              <a:gd name="connsiteY36" fmla="*/ 323976 h 526840"/>
              <a:gd name="connsiteX37" fmla="*/ 1017346 w 1050652"/>
              <a:gd name="connsiteY37" fmla="*/ 305809 h 526840"/>
              <a:gd name="connsiteX38" fmla="*/ 1023401 w 1050652"/>
              <a:gd name="connsiteY38" fmla="*/ 296726 h 526840"/>
              <a:gd name="connsiteX39" fmla="*/ 1032485 w 1050652"/>
              <a:gd name="connsiteY39" fmla="*/ 290670 h 526840"/>
              <a:gd name="connsiteX40" fmla="*/ 1047624 w 1050652"/>
              <a:gd name="connsiteY40" fmla="*/ 272503 h 526840"/>
              <a:gd name="connsiteX41" fmla="*/ 1050652 w 1050652"/>
              <a:gd name="connsiteY41" fmla="*/ 263420 h 526840"/>
              <a:gd name="connsiteX42" fmla="*/ 1047624 w 1050652"/>
              <a:gd name="connsiteY42" fmla="*/ 233142 h 526840"/>
              <a:gd name="connsiteX43" fmla="*/ 1041568 w 1050652"/>
              <a:gd name="connsiteY43" fmla="*/ 224058 h 526840"/>
              <a:gd name="connsiteX44" fmla="*/ 1029457 w 1050652"/>
              <a:gd name="connsiteY44" fmla="*/ 208919 h 526840"/>
              <a:gd name="connsiteX45" fmla="*/ 1020373 w 1050652"/>
              <a:gd name="connsiteY45" fmla="*/ 202863 h 526840"/>
              <a:gd name="connsiteX46" fmla="*/ 996151 w 1050652"/>
              <a:gd name="connsiteY46" fmla="*/ 187724 h 526840"/>
              <a:gd name="connsiteX47" fmla="*/ 987067 w 1050652"/>
              <a:gd name="connsiteY47" fmla="*/ 160474 h 526840"/>
              <a:gd name="connsiteX48" fmla="*/ 981012 w 1050652"/>
              <a:gd name="connsiteY48" fmla="*/ 151391 h 526840"/>
              <a:gd name="connsiteX49" fmla="*/ 971928 w 1050652"/>
              <a:gd name="connsiteY49" fmla="*/ 130196 h 526840"/>
              <a:gd name="connsiteX50" fmla="*/ 968901 w 1050652"/>
              <a:gd name="connsiteY50" fmla="*/ 121112 h 526840"/>
              <a:gd name="connsiteX51" fmla="*/ 965873 w 1050652"/>
              <a:gd name="connsiteY51" fmla="*/ 109001 h 526840"/>
              <a:gd name="connsiteX52" fmla="*/ 956789 w 1050652"/>
              <a:gd name="connsiteY52" fmla="*/ 93862 h 526840"/>
              <a:gd name="connsiteX53" fmla="*/ 935595 w 1050652"/>
              <a:gd name="connsiteY53" fmla="*/ 72667 h 526840"/>
              <a:gd name="connsiteX54" fmla="*/ 920456 w 1050652"/>
              <a:gd name="connsiteY54" fmla="*/ 60556 h 526840"/>
              <a:gd name="connsiteX55" fmla="*/ 893205 w 1050652"/>
              <a:gd name="connsiteY55" fmla="*/ 39361 h 526840"/>
              <a:gd name="connsiteX56" fmla="*/ 875038 w 1050652"/>
              <a:gd name="connsiteY56" fmla="*/ 36334 h 526840"/>
              <a:gd name="connsiteX57" fmla="*/ 862927 w 1050652"/>
              <a:gd name="connsiteY57" fmla="*/ 33306 h 526840"/>
              <a:gd name="connsiteX58" fmla="*/ 841732 w 1050652"/>
              <a:gd name="connsiteY58" fmla="*/ 30278 h 526840"/>
              <a:gd name="connsiteX59" fmla="*/ 769065 w 1050652"/>
              <a:gd name="connsiteY59" fmla="*/ 21195 h 526840"/>
              <a:gd name="connsiteX60" fmla="*/ 741814 w 1050652"/>
              <a:gd name="connsiteY60" fmla="*/ 15139 h 526840"/>
              <a:gd name="connsiteX61" fmla="*/ 714564 w 1050652"/>
              <a:gd name="connsiteY61" fmla="*/ 6055 h 526840"/>
              <a:gd name="connsiteX62" fmla="*/ 675203 w 1050652"/>
              <a:gd name="connsiteY62" fmla="*/ 0 h 526840"/>
              <a:gd name="connsiteX63" fmla="*/ 596479 w 1050652"/>
              <a:gd name="connsiteY63" fmla="*/ 6055 h 526840"/>
              <a:gd name="connsiteX64" fmla="*/ 566201 w 1050652"/>
              <a:gd name="connsiteY64" fmla="*/ 27250 h 526840"/>
              <a:gd name="connsiteX65" fmla="*/ 545007 w 1050652"/>
              <a:gd name="connsiteY65" fmla="*/ 33306 h 526840"/>
              <a:gd name="connsiteX66" fmla="*/ 526840 w 1050652"/>
              <a:gd name="connsiteY66" fmla="*/ 48445 h 526840"/>
              <a:gd name="connsiteX67" fmla="*/ 508673 w 1050652"/>
              <a:gd name="connsiteY67" fmla="*/ 57528 h 526840"/>
              <a:gd name="connsiteX68" fmla="*/ 499589 w 1050652"/>
              <a:gd name="connsiteY68" fmla="*/ 63584 h 526840"/>
              <a:gd name="connsiteX69" fmla="*/ 490506 w 1050652"/>
              <a:gd name="connsiteY69" fmla="*/ 66612 h 526840"/>
              <a:gd name="connsiteX70" fmla="*/ 481422 w 1050652"/>
              <a:gd name="connsiteY70" fmla="*/ 72667 h 526840"/>
              <a:gd name="connsiteX71" fmla="*/ 466283 w 1050652"/>
              <a:gd name="connsiteY71" fmla="*/ 75695 h 526840"/>
              <a:gd name="connsiteX72" fmla="*/ 439033 w 1050652"/>
              <a:gd name="connsiteY72" fmla="*/ 87806 h 526840"/>
              <a:gd name="connsiteX73" fmla="*/ 429950 w 1050652"/>
              <a:gd name="connsiteY73" fmla="*/ 90834 h 526840"/>
              <a:gd name="connsiteX74" fmla="*/ 423894 w 1050652"/>
              <a:gd name="connsiteY74" fmla="*/ 99918 h 526840"/>
              <a:gd name="connsiteX75" fmla="*/ 393616 w 1050652"/>
              <a:gd name="connsiteY75" fmla="*/ 115057 h 526840"/>
              <a:gd name="connsiteX76" fmla="*/ 384532 w 1050652"/>
              <a:gd name="connsiteY76" fmla="*/ 124140 h 526840"/>
              <a:gd name="connsiteX77" fmla="*/ 372421 w 1050652"/>
              <a:gd name="connsiteY77" fmla="*/ 127168 h 526840"/>
              <a:gd name="connsiteX78" fmla="*/ 354254 w 1050652"/>
              <a:gd name="connsiteY78" fmla="*/ 133224 h 526840"/>
              <a:gd name="connsiteX79" fmla="*/ 323976 w 1050652"/>
              <a:gd name="connsiteY79" fmla="*/ 148363 h 526840"/>
              <a:gd name="connsiteX80" fmla="*/ 308837 w 1050652"/>
              <a:gd name="connsiteY80" fmla="*/ 151391 h 526840"/>
              <a:gd name="connsiteX81" fmla="*/ 281587 w 1050652"/>
              <a:gd name="connsiteY81" fmla="*/ 166530 h 526840"/>
              <a:gd name="connsiteX82" fmla="*/ 272503 w 1050652"/>
              <a:gd name="connsiteY82" fmla="*/ 169557 h 526840"/>
              <a:gd name="connsiteX83" fmla="*/ 87807 w 1050652"/>
              <a:gd name="connsiteY83" fmla="*/ 248281 h 5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50652" h="526840">
                <a:moveTo>
                  <a:pt x="87807" y="248281"/>
                </a:moveTo>
                <a:lnTo>
                  <a:pt x="87807" y="248281"/>
                </a:lnTo>
                <a:cubicBezTo>
                  <a:pt x="79733" y="252318"/>
                  <a:pt x="71200" y="255546"/>
                  <a:pt x="63584" y="260392"/>
                </a:cubicBezTo>
                <a:cubicBezTo>
                  <a:pt x="56501" y="264899"/>
                  <a:pt x="50507" y="275649"/>
                  <a:pt x="45417" y="281587"/>
                </a:cubicBezTo>
                <a:cubicBezTo>
                  <a:pt x="42630" y="284838"/>
                  <a:pt x="39362" y="287642"/>
                  <a:pt x="36334" y="290670"/>
                </a:cubicBezTo>
                <a:cubicBezTo>
                  <a:pt x="28851" y="320602"/>
                  <a:pt x="34560" y="307756"/>
                  <a:pt x="21195" y="330032"/>
                </a:cubicBezTo>
                <a:cubicBezTo>
                  <a:pt x="14044" y="358633"/>
                  <a:pt x="18861" y="346810"/>
                  <a:pt x="9083" y="366365"/>
                </a:cubicBezTo>
                <a:cubicBezTo>
                  <a:pt x="8074" y="371411"/>
                  <a:pt x="7304" y="376511"/>
                  <a:pt x="6056" y="381504"/>
                </a:cubicBezTo>
                <a:cubicBezTo>
                  <a:pt x="5282" y="384601"/>
                  <a:pt x="3553" y="387440"/>
                  <a:pt x="3028" y="390588"/>
                </a:cubicBezTo>
                <a:cubicBezTo>
                  <a:pt x="1525" y="399603"/>
                  <a:pt x="1009" y="408755"/>
                  <a:pt x="0" y="417838"/>
                </a:cubicBezTo>
                <a:cubicBezTo>
                  <a:pt x="1009" y="427931"/>
                  <a:pt x="-438" y="438584"/>
                  <a:pt x="3028" y="448116"/>
                </a:cubicBezTo>
                <a:cubicBezTo>
                  <a:pt x="4119" y="451115"/>
                  <a:pt x="9619" y="449150"/>
                  <a:pt x="12111" y="451144"/>
                </a:cubicBezTo>
                <a:cubicBezTo>
                  <a:pt x="21039" y="458287"/>
                  <a:pt x="18322" y="471253"/>
                  <a:pt x="27250" y="478395"/>
                </a:cubicBezTo>
                <a:cubicBezTo>
                  <a:pt x="29742" y="480389"/>
                  <a:pt x="33255" y="480582"/>
                  <a:pt x="36334" y="481422"/>
                </a:cubicBezTo>
                <a:cubicBezTo>
                  <a:pt x="44363" y="483612"/>
                  <a:pt x="60556" y="487478"/>
                  <a:pt x="60556" y="487478"/>
                </a:cubicBezTo>
                <a:cubicBezTo>
                  <a:pt x="76524" y="498123"/>
                  <a:pt x="62197" y="490043"/>
                  <a:pt x="81751" y="496561"/>
                </a:cubicBezTo>
                <a:cubicBezTo>
                  <a:pt x="125094" y="511008"/>
                  <a:pt x="65570" y="493828"/>
                  <a:pt x="115057" y="508673"/>
                </a:cubicBezTo>
                <a:cubicBezTo>
                  <a:pt x="123598" y="511235"/>
                  <a:pt x="133677" y="513002"/>
                  <a:pt x="142307" y="514728"/>
                </a:cubicBezTo>
                <a:cubicBezTo>
                  <a:pt x="156480" y="524177"/>
                  <a:pt x="157650" y="526622"/>
                  <a:pt x="181669" y="526840"/>
                </a:cubicBezTo>
                <a:lnTo>
                  <a:pt x="484450" y="523812"/>
                </a:lnTo>
                <a:cubicBezTo>
                  <a:pt x="504647" y="517080"/>
                  <a:pt x="497432" y="519166"/>
                  <a:pt x="532895" y="511700"/>
                </a:cubicBezTo>
                <a:cubicBezTo>
                  <a:pt x="538902" y="510435"/>
                  <a:pt x="544953" y="509284"/>
                  <a:pt x="551062" y="508673"/>
                </a:cubicBezTo>
                <a:cubicBezTo>
                  <a:pt x="565158" y="507264"/>
                  <a:pt x="579297" y="506200"/>
                  <a:pt x="593452" y="505645"/>
                </a:cubicBezTo>
                <a:cubicBezTo>
                  <a:pt x="630780" y="504181"/>
                  <a:pt x="668138" y="503626"/>
                  <a:pt x="705481" y="502617"/>
                </a:cubicBezTo>
                <a:cubicBezTo>
                  <a:pt x="718601" y="501608"/>
                  <a:pt x="732116" y="502938"/>
                  <a:pt x="744842" y="499589"/>
                </a:cubicBezTo>
                <a:cubicBezTo>
                  <a:pt x="751880" y="497737"/>
                  <a:pt x="756500" y="490733"/>
                  <a:pt x="763009" y="487478"/>
                </a:cubicBezTo>
                <a:cubicBezTo>
                  <a:pt x="779723" y="479120"/>
                  <a:pt x="770694" y="482307"/>
                  <a:pt x="790260" y="478395"/>
                </a:cubicBezTo>
                <a:cubicBezTo>
                  <a:pt x="803604" y="469498"/>
                  <a:pt x="800506" y="470767"/>
                  <a:pt x="820538" y="463255"/>
                </a:cubicBezTo>
                <a:cubicBezTo>
                  <a:pt x="829503" y="459893"/>
                  <a:pt x="839475" y="458922"/>
                  <a:pt x="847788" y="454172"/>
                </a:cubicBezTo>
                <a:cubicBezTo>
                  <a:pt x="873451" y="439508"/>
                  <a:pt x="861004" y="443657"/>
                  <a:pt x="884122" y="439033"/>
                </a:cubicBezTo>
                <a:cubicBezTo>
                  <a:pt x="887150" y="436005"/>
                  <a:pt x="889936" y="432716"/>
                  <a:pt x="893205" y="429950"/>
                </a:cubicBezTo>
                <a:cubicBezTo>
                  <a:pt x="903072" y="421601"/>
                  <a:pt x="916313" y="416481"/>
                  <a:pt x="923483" y="405727"/>
                </a:cubicBezTo>
                <a:cubicBezTo>
                  <a:pt x="928271" y="398546"/>
                  <a:pt x="932997" y="391095"/>
                  <a:pt x="938622" y="384532"/>
                </a:cubicBezTo>
                <a:cubicBezTo>
                  <a:pt x="941409" y="381281"/>
                  <a:pt x="944280" y="378018"/>
                  <a:pt x="947706" y="375449"/>
                </a:cubicBezTo>
                <a:cubicBezTo>
                  <a:pt x="956440" y="368899"/>
                  <a:pt x="967236" y="365001"/>
                  <a:pt x="974956" y="357282"/>
                </a:cubicBezTo>
                <a:cubicBezTo>
                  <a:pt x="986613" y="345626"/>
                  <a:pt x="980477" y="350574"/>
                  <a:pt x="993123" y="342143"/>
                </a:cubicBezTo>
                <a:cubicBezTo>
                  <a:pt x="1010477" y="316113"/>
                  <a:pt x="989673" y="349044"/>
                  <a:pt x="1002207" y="323976"/>
                </a:cubicBezTo>
                <a:cubicBezTo>
                  <a:pt x="1007846" y="312699"/>
                  <a:pt x="1008974" y="315855"/>
                  <a:pt x="1017346" y="305809"/>
                </a:cubicBezTo>
                <a:cubicBezTo>
                  <a:pt x="1019675" y="303014"/>
                  <a:pt x="1020828" y="299299"/>
                  <a:pt x="1023401" y="296726"/>
                </a:cubicBezTo>
                <a:cubicBezTo>
                  <a:pt x="1025974" y="294153"/>
                  <a:pt x="1029689" y="293000"/>
                  <a:pt x="1032485" y="290670"/>
                </a:cubicBezTo>
                <a:cubicBezTo>
                  <a:pt x="1038225" y="285887"/>
                  <a:pt x="1044221" y="279308"/>
                  <a:pt x="1047624" y="272503"/>
                </a:cubicBezTo>
                <a:cubicBezTo>
                  <a:pt x="1049051" y="269648"/>
                  <a:pt x="1049643" y="266448"/>
                  <a:pt x="1050652" y="263420"/>
                </a:cubicBezTo>
                <a:cubicBezTo>
                  <a:pt x="1049643" y="253327"/>
                  <a:pt x="1049905" y="243025"/>
                  <a:pt x="1047624" y="233142"/>
                </a:cubicBezTo>
                <a:cubicBezTo>
                  <a:pt x="1046806" y="229596"/>
                  <a:pt x="1043752" y="226969"/>
                  <a:pt x="1041568" y="224058"/>
                </a:cubicBezTo>
                <a:cubicBezTo>
                  <a:pt x="1037691" y="218888"/>
                  <a:pt x="1034027" y="213489"/>
                  <a:pt x="1029457" y="208919"/>
                </a:cubicBezTo>
                <a:cubicBezTo>
                  <a:pt x="1026884" y="206346"/>
                  <a:pt x="1023334" y="204978"/>
                  <a:pt x="1020373" y="202863"/>
                </a:cubicBezTo>
                <a:cubicBezTo>
                  <a:pt x="1002031" y="189762"/>
                  <a:pt x="1015119" y="197209"/>
                  <a:pt x="996151" y="187724"/>
                </a:cubicBezTo>
                <a:cubicBezTo>
                  <a:pt x="993123" y="178641"/>
                  <a:pt x="990750" y="169312"/>
                  <a:pt x="987067" y="160474"/>
                </a:cubicBezTo>
                <a:cubicBezTo>
                  <a:pt x="985667" y="157115"/>
                  <a:pt x="982445" y="154736"/>
                  <a:pt x="981012" y="151391"/>
                </a:cubicBezTo>
                <a:cubicBezTo>
                  <a:pt x="969284" y="124024"/>
                  <a:pt x="987128" y="152994"/>
                  <a:pt x="971928" y="130196"/>
                </a:cubicBezTo>
                <a:cubicBezTo>
                  <a:pt x="970919" y="127168"/>
                  <a:pt x="969778" y="124181"/>
                  <a:pt x="968901" y="121112"/>
                </a:cubicBezTo>
                <a:cubicBezTo>
                  <a:pt x="967758" y="117111"/>
                  <a:pt x="967563" y="112804"/>
                  <a:pt x="965873" y="109001"/>
                </a:cubicBezTo>
                <a:cubicBezTo>
                  <a:pt x="963483" y="103623"/>
                  <a:pt x="960557" y="98383"/>
                  <a:pt x="956789" y="93862"/>
                </a:cubicBezTo>
                <a:cubicBezTo>
                  <a:pt x="950393" y="86187"/>
                  <a:pt x="941138" y="80980"/>
                  <a:pt x="935595" y="72667"/>
                </a:cubicBezTo>
                <a:cubicBezTo>
                  <a:pt x="927769" y="60929"/>
                  <a:pt x="932991" y="64735"/>
                  <a:pt x="920456" y="60556"/>
                </a:cubicBezTo>
                <a:cubicBezTo>
                  <a:pt x="913898" y="53999"/>
                  <a:pt x="901894" y="40809"/>
                  <a:pt x="893205" y="39361"/>
                </a:cubicBezTo>
                <a:cubicBezTo>
                  <a:pt x="887149" y="38352"/>
                  <a:pt x="881058" y="37538"/>
                  <a:pt x="875038" y="36334"/>
                </a:cubicBezTo>
                <a:cubicBezTo>
                  <a:pt x="870958" y="35518"/>
                  <a:pt x="867021" y="34050"/>
                  <a:pt x="862927" y="33306"/>
                </a:cubicBezTo>
                <a:cubicBezTo>
                  <a:pt x="855905" y="32029"/>
                  <a:pt x="848797" y="31287"/>
                  <a:pt x="841732" y="30278"/>
                </a:cubicBezTo>
                <a:cubicBezTo>
                  <a:pt x="807036" y="16399"/>
                  <a:pt x="838125" y="26949"/>
                  <a:pt x="769065" y="21195"/>
                </a:cubicBezTo>
                <a:cubicBezTo>
                  <a:pt x="765280" y="20880"/>
                  <a:pt x="746437" y="16562"/>
                  <a:pt x="741814" y="15139"/>
                </a:cubicBezTo>
                <a:cubicBezTo>
                  <a:pt x="732663" y="12323"/>
                  <a:pt x="723953" y="7932"/>
                  <a:pt x="714564" y="6055"/>
                </a:cubicBezTo>
                <a:cubicBezTo>
                  <a:pt x="691446" y="1433"/>
                  <a:pt x="704531" y="3666"/>
                  <a:pt x="675203" y="0"/>
                </a:cubicBezTo>
                <a:cubicBezTo>
                  <a:pt x="648962" y="2018"/>
                  <a:pt x="622012" y="-328"/>
                  <a:pt x="596479" y="6055"/>
                </a:cubicBezTo>
                <a:cubicBezTo>
                  <a:pt x="584527" y="9043"/>
                  <a:pt x="577888" y="23354"/>
                  <a:pt x="566201" y="27250"/>
                </a:cubicBezTo>
                <a:cubicBezTo>
                  <a:pt x="553170" y="31594"/>
                  <a:pt x="560214" y="29504"/>
                  <a:pt x="545007" y="33306"/>
                </a:cubicBezTo>
                <a:cubicBezTo>
                  <a:pt x="538951" y="38352"/>
                  <a:pt x="533399" y="44073"/>
                  <a:pt x="526840" y="48445"/>
                </a:cubicBezTo>
                <a:cubicBezTo>
                  <a:pt x="521207" y="52200"/>
                  <a:pt x="514591" y="54240"/>
                  <a:pt x="508673" y="57528"/>
                </a:cubicBezTo>
                <a:cubicBezTo>
                  <a:pt x="505492" y="59295"/>
                  <a:pt x="502844" y="61956"/>
                  <a:pt x="499589" y="63584"/>
                </a:cubicBezTo>
                <a:cubicBezTo>
                  <a:pt x="496734" y="65011"/>
                  <a:pt x="493361" y="65185"/>
                  <a:pt x="490506" y="66612"/>
                </a:cubicBezTo>
                <a:cubicBezTo>
                  <a:pt x="487251" y="68239"/>
                  <a:pt x="484829" y="71389"/>
                  <a:pt x="481422" y="72667"/>
                </a:cubicBezTo>
                <a:cubicBezTo>
                  <a:pt x="476603" y="74474"/>
                  <a:pt x="471212" y="74216"/>
                  <a:pt x="466283" y="75695"/>
                </a:cubicBezTo>
                <a:cubicBezTo>
                  <a:pt x="450640" y="80388"/>
                  <a:pt x="452944" y="81844"/>
                  <a:pt x="439033" y="87806"/>
                </a:cubicBezTo>
                <a:cubicBezTo>
                  <a:pt x="436100" y="89063"/>
                  <a:pt x="432978" y="89825"/>
                  <a:pt x="429950" y="90834"/>
                </a:cubicBezTo>
                <a:cubicBezTo>
                  <a:pt x="427931" y="93862"/>
                  <a:pt x="426767" y="97684"/>
                  <a:pt x="423894" y="99918"/>
                </a:cubicBezTo>
                <a:cubicBezTo>
                  <a:pt x="411057" y="109902"/>
                  <a:pt x="406053" y="110911"/>
                  <a:pt x="393616" y="115057"/>
                </a:cubicBezTo>
                <a:cubicBezTo>
                  <a:pt x="390588" y="118085"/>
                  <a:pt x="388250" y="122016"/>
                  <a:pt x="384532" y="124140"/>
                </a:cubicBezTo>
                <a:cubicBezTo>
                  <a:pt x="380919" y="126205"/>
                  <a:pt x="376407" y="125972"/>
                  <a:pt x="372421" y="127168"/>
                </a:cubicBezTo>
                <a:cubicBezTo>
                  <a:pt x="366307" y="129002"/>
                  <a:pt x="359728" y="129940"/>
                  <a:pt x="354254" y="133224"/>
                </a:cubicBezTo>
                <a:cubicBezTo>
                  <a:pt x="341892" y="140641"/>
                  <a:pt x="337710" y="144243"/>
                  <a:pt x="323976" y="148363"/>
                </a:cubicBezTo>
                <a:cubicBezTo>
                  <a:pt x="319047" y="149842"/>
                  <a:pt x="313883" y="150382"/>
                  <a:pt x="308837" y="151391"/>
                </a:cubicBezTo>
                <a:cubicBezTo>
                  <a:pt x="288469" y="167685"/>
                  <a:pt x="301242" y="160915"/>
                  <a:pt x="281587" y="166530"/>
                </a:cubicBezTo>
                <a:cubicBezTo>
                  <a:pt x="278518" y="167407"/>
                  <a:pt x="272503" y="169557"/>
                  <a:pt x="272503" y="169557"/>
                </a:cubicBezTo>
                <a:lnTo>
                  <a:pt x="87807" y="2482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CB4FF66-746B-43E5-81E3-2A8DE3C04E09}"/>
              </a:ext>
            </a:extLst>
          </p:cNvPr>
          <p:cNvSpPr/>
          <p:nvPr userDrawn="1"/>
        </p:nvSpPr>
        <p:spPr>
          <a:xfrm>
            <a:off x="8747356" y="2846146"/>
            <a:ext cx="1583547" cy="1350405"/>
          </a:xfrm>
          <a:custGeom>
            <a:avLst/>
            <a:gdLst>
              <a:gd name="connsiteX0" fmla="*/ 330032 w 1583547"/>
              <a:gd name="connsiteY0" fmla="*/ 193780 h 1350405"/>
              <a:gd name="connsiteX1" fmla="*/ 39362 w 1583547"/>
              <a:gd name="connsiteY1" fmla="*/ 299753 h 1350405"/>
              <a:gd name="connsiteX2" fmla="*/ 0 w 1583547"/>
              <a:gd name="connsiteY2" fmla="*/ 532895 h 1350405"/>
              <a:gd name="connsiteX3" fmla="*/ 272504 w 1583547"/>
              <a:gd name="connsiteY3" fmla="*/ 714564 h 1350405"/>
              <a:gd name="connsiteX4" fmla="*/ 563174 w 1583547"/>
              <a:gd name="connsiteY4" fmla="*/ 635841 h 1350405"/>
              <a:gd name="connsiteX5" fmla="*/ 878067 w 1583547"/>
              <a:gd name="connsiteY5" fmla="*/ 977984 h 1350405"/>
              <a:gd name="connsiteX6" fmla="*/ 850816 w 1583547"/>
              <a:gd name="connsiteY6" fmla="*/ 1189931 h 1350405"/>
              <a:gd name="connsiteX7" fmla="*/ 1105153 w 1583547"/>
              <a:gd name="connsiteY7" fmla="*/ 1350405 h 1350405"/>
              <a:gd name="connsiteX8" fmla="*/ 1398851 w 1583547"/>
              <a:gd name="connsiteY8" fmla="*/ 1195986 h 1350405"/>
              <a:gd name="connsiteX9" fmla="*/ 1532074 w 1583547"/>
              <a:gd name="connsiteY9" fmla="*/ 1068818 h 1350405"/>
              <a:gd name="connsiteX10" fmla="*/ 1562353 w 1583547"/>
              <a:gd name="connsiteY10" fmla="*/ 944678 h 1350405"/>
              <a:gd name="connsiteX11" fmla="*/ 1583547 w 1583547"/>
              <a:gd name="connsiteY11" fmla="*/ 772092 h 1350405"/>
              <a:gd name="connsiteX12" fmla="*/ 1159653 w 1583547"/>
              <a:gd name="connsiteY12" fmla="*/ 124140 h 1350405"/>
              <a:gd name="connsiteX13" fmla="*/ 811455 w 1583547"/>
              <a:gd name="connsiteY13" fmla="*/ 0 h 1350405"/>
              <a:gd name="connsiteX14" fmla="*/ 590424 w 1583547"/>
              <a:gd name="connsiteY14" fmla="*/ 48445 h 1350405"/>
              <a:gd name="connsiteX15" fmla="*/ 330032 w 1583547"/>
              <a:gd name="connsiteY15" fmla="*/ 193780 h 13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3547" h="1350405">
                <a:moveTo>
                  <a:pt x="330032" y="193780"/>
                </a:moveTo>
                <a:lnTo>
                  <a:pt x="39362" y="299753"/>
                </a:lnTo>
                <a:lnTo>
                  <a:pt x="0" y="532895"/>
                </a:lnTo>
                <a:lnTo>
                  <a:pt x="272504" y="714564"/>
                </a:lnTo>
                <a:lnTo>
                  <a:pt x="563174" y="635841"/>
                </a:lnTo>
                <a:lnTo>
                  <a:pt x="878067" y="977984"/>
                </a:lnTo>
                <a:lnTo>
                  <a:pt x="850816" y="1189931"/>
                </a:lnTo>
                <a:lnTo>
                  <a:pt x="1105153" y="1350405"/>
                </a:lnTo>
                <a:lnTo>
                  <a:pt x="1398851" y="1195986"/>
                </a:lnTo>
                <a:lnTo>
                  <a:pt x="1532074" y="1068818"/>
                </a:lnTo>
                <a:lnTo>
                  <a:pt x="1562353" y="944678"/>
                </a:lnTo>
                <a:lnTo>
                  <a:pt x="1583547" y="772092"/>
                </a:lnTo>
                <a:lnTo>
                  <a:pt x="1159653" y="124140"/>
                </a:lnTo>
                <a:lnTo>
                  <a:pt x="811455" y="0"/>
                </a:lnTo>
                <a:lnTo>
                  <a:pt x="590424" y="48445"/>
                </a:lnTo>
                <a:lnTo>
                  <a:pt x="330032" y="193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2976525-5FCA-4D90-BBDC-50E55DDB3171}"/>
              </a:ext>
            </a:extLst>
          </p:cNvPr>
          <p:cNvSpPr/>
          <p:nvPr userDrawn="1"/>
        </p:nvSpPr>
        <p:spPr>
          <a:xfrm>
            <a:off x="10379032" y="2061942"/>
            <a:ext cx="1271998" cy="675202"/>
          </a:xfrm>
          <a:custGeom>
            <a:avLst/>
            <a:gdLst>
              <a:gd name="connsiteX0" fmla="*/ 212263 w 1271998"/>
              <a:gd name="connsiteY0" fmla="*/ 157446 h 675202"/>
              <a:gd name="connsiteX1" fmla="*/ 212263 w 1271998"/>
              <a:gd name="connsiteY1" fmla="*/ 157446 h 675202"/>
              <a:gd name="connsiteX2" fmla="*/ 15455 w 1271998"/>
              <a:gd name="connsiteY2" fmla="*/ 266447 h 675202"/>
              <a:gd name="connsiteX3" fmla="*/ 12428 w 1271998"/>
              <a:gd name="connsiteY3" fmla="*/ 281586 h 675202"/>
              <a:gd name="connsiteX4" fmla="*/ 6372 w 1271998"/>
              <a:gd name="connsiteY4" fmla="*/ 305809 h 675202"/>
              <a:gd name="connsiteX5" fmla="*/ 3344 w 1271998"/>
              <a:gd name="connsiteY5" fmla="*/ 317920 h 675202"/>
              <a:gd name="connsiteX6" fmla="*/ 316 w 1271998"/>
              <a:gd name="connsiteY6" fmla="*/ 333059 h 675202"/>
              <a:gd name="connsiteX7" fmla="*/ 316 w 1271998"/>
              <a:gd name="connsiteY7" fmla="*/ 369393 h 675202"/>
              <a:gd name="connsiteX8" fmla="*/ 18483 w 1271998"/>
              <a:gd name="connsiteY8" fmla="*/ 514728 h 675202"/>
              <a:gd name="connsiteX9" fmla="*/ 321265 w 1271998"/>
              <a:gd name="connsiteY9" fmla="*/ 675202 h 675202"/>
              <a:gd name="connsiteX10" fmla="*/ 751214 w 1271998"/>
              <a:gd name="connsiteY10" fmla="*/ 593451 h 675202"/>
              <a:gd name="connsiteX11" fmla="*/ 784520 w 1271998"/>
              <a:gd name="connsiteY11" fmla="*/ 590424 h 675202"/>
              <a:gd name="connsiteX12" fmla="*/ 805715 w 1271998"/>
              <a:gd name="connsiteY12" fmla="*/ 584368 h 675202"/>
              <a:gd name="connsiteX13" fmla="*/ 1265943 w 1271998"/>
              <a:gd name="connsiteY13" fmla="*/ 302781 h 675202"/>
              <a:gd name="connsiteX14" fmla="*/ 1271998 w 1271998"/>
              <a:gd name="connsiteY14" fmla="*/ 272503 h 675202"/>
              <a:gd name="connsiteX15" fmla="*/ 1187220 w 1271998"/>
              <a:gd name="connsiteY15" fmla="*/ 33306 h 675202"/>
              <a:gd name="connsiteX16" fmla="*/ 1156942 w 1271998"/>
              <a:gd name="connsiteY16" fmla="*/ 33306 h 675202"/>
              <a:gd name="connsiteX17" fmla="*/ 733047 w 1271998"/>
              <a:gd name="connsiteY17" fmla="*/ 0 h 675202"/>
              <a:gd name="connsiteX18" fmla="*/ 212263 w 1271998"/>
              <a:gd name="connsiteY18" fmla="*/ 157446 h 6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1998" h="675202">
                <a:moveTo>
                  <a:pt x="212263" y="157446"/>
                </a:moveTo>
                <a:lnTo>
                  <a:pt x="212263" y="157446"/>
                </a:lnTo>
                <a:cubicBezTo>
                  <a:pt x="146660" y="193780"/>
                  <a:pt x="79157" y="226875"/>
                  <a:pt x="15455" y="266447"/>
                </a:cubicBezTo>
                <a:cubicBezTo>
                  <a:pt x="11084" y="269163"/>
                  <a:pt x="13585" y="276572"/>
                  <a:pt x="12428" y="281586"/>
                </a:cubicBezTo>
                <a:cubicBezTo>
                  <a:pt x="10557" y="289696"/>
                  <a:pt x="8391" y="297735"/>
                  <a:pt x="6372" y="305809"/>
                </a:cubicBezTo>
                <a:cubicBezTo>
                  <a:pt x="5363" y="309846"/>
                  <a:pt x="4160" y="313840"/>
                  <a:pt x="3344" y="317920"/>
                </a:cubicBezTo>
                <a:cubicBezTo>
                  <a:pt x="2335" y="322966"/>
                  <a:pt x="618" y="327922"/>
                  <a:pt x="316" y="333059"/>
                </a:cubicBezTo>
                <a:cubicBezTo>
                  <a:pt x="-395" y="345149"/>
                  <a:pt x="316" y="357282"/>
                  <a:pt x="316" y="369393"/>
                </a:cubicBezTo>
                <a:lnTo>
                  <a:pt x="18483" y="514728"/>
                </a:lnTo>
                <a:lnTo>
                  <a:pt x="321265" y="675202"/>
                </a:lnTo>
                <a:lnTo>
                  <a:pt x="751214" y="593451"/>
                </a:lnTo>
                <a:cubicBezTo>
                  <a:pt x="762316" y="592442"/>
                  <a:pt x="773524" y="592257"/>
                  <a:pt x="784520" y="590424"/>
                </a:cubicBezTo>
                <a:cubicBezTo>
                  <a:pt x="791768" y="589216"/>
                  <a:pt x="805715" y="584368"/>
                  <a:pt x="805715" y="584368"/>
                </a:cubicBezTo>
                <a:lnTo>
                  <a:pt x="1265943" y="302781"/>
                </a:lnTo>
                <a:lnTo>
                  <a:pt x="1271998" y="272503"/>
                </a:lnTo>
                <a:lnTo>
                  <a:pt x="1187220" y="33306"/>
                </a:lnTo>
                <a:lnTo>
                  <a:pt x="1156942" y="33306"/>
                </a:lnTo>
                <a:lnTo>
                  <a:pt x="733047" y="0"/>
                </a:lnTo>
                <a:lnTo>
                  <a:pt x="212263" y="1574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800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7_List_Solutions">
    <p:bg>
      <p:bgPr>
        <a:solidFill>
          <a:schemeClr val="tx1"/>
        </a:solidFill>
        <a:effectLst/>
      </p:bgPr>
    </p:bg>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EBBC64C-45DB-3B46-A5E4-DFCC7BC90BD7}"/>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10" name="TextBox 9">
            <a:extLst>
              <a:ext uri="{FF2B5EF4-FFF2-40B4-BE49-F238E27FC236}">
                <a16:creationId xmlns:a16="http://schemas.microsoft.com/office/drawing/2014/main" id="{798B1A62-4981-404E-8510-452175313D9D}"/>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1" name="Title 1">
            <a:extLst>
              <a:ext uri="{FF2B5EF4-FFF2-40B4-BE49-F238E27FC236}">
                <a16:creationId xmlns:a16="http://schemas.microsoft.com/office/drawing/2014/main" id="{62345F3D-48EB-A64F-BB0A-610237D3ABE9}"/>
              </a:ext>
            </a:extLst>
          </p:cNvPr>
          <p:cNvSpPr>
            <a:spLocks noGrp="1"/>
          </p:cNvSpPr>
          <p:nvPr>
            <p:ph type="title"/>
          </p:nvPr>
        </p:nvSpPr>
        <p:spPr>
          <a:xfrm>
            <a:off x="495300" y="1397110"/>
            <a:ext cx="3657600" cy="1325563"/>
          </a:xfrm>
          <a:prstGeom prst="rect">
            <a:avLst/>
          </a:prstGeom>
        </p:spPr>
        <p:txBody>
          <a:bodyPr anchor="b"/>
          <a:lstStyle>
            <a:lvl1pPr>
              <a:lnSpc>
                <a:spcPct val="100000"/>
              </a:lnSpc>
              <a:defRPr sz="3000" b="1">
                <a:solidFill>
                  <a:schemeClr val="bg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AC2F021E-3663-604B-B9FC-7DED07514C12}"/>
              </a:ext>
            </a:extLst>
          </p:cNvPr>
          <p:cNvSpPr>
            <a:spLocks noGrp="1"/>
          </p:cNvSpPr>
          <p:nvPr>
            <p:ph type="body" sz="quarter" idx="10"/>
          </p:nvPr>
        </p:nvSpPr>
        <p:spPr>
          <a:xfrm>
            <a:off x="495300" y="2898475"/>
            <a:ext cx="3657600" cy="3388025"/>
          </a:xfrm>
        </p:spPr>
        <p:txBody>
          <a:bodyPr anchor="t"/>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able Placeholder 25">
            <a:extLst>
              <a:ext uri="{FF2B5EF4-FFF2-40B4-BE49-F238E27FC236}">
                <a16:creationId xmlns:a16="http://schemas.microsoft.com/office/drawing/2014/main" id="{6ADB15AF-EFE2-C54D-8D83-B19BF8372E2E}"/>
              </a:ext>
            </a:extLst>
          </p:cNvPr>
          <p:cNvSpPr>
            <a:spLocks noGrp="1"/>
          </p:cNvSpPr>
          <p:nvPr>
            <p:ph type="tbl" sz="quarter" idx="11" hasCustomPrompt="1"/>
          </p:nvPr>
        </p:nvSpPr>
        <p:spPr>
          <a:xfrm>
            <a:off x="5410199" y="533401"/>
            <a:ext cx="6781795" cy="5753099"/>
          </a:xfrm>
        </p:spPr>
        <p:txBody>
          <a:bodyPr anchor="ctr"/>
          <a:lstStyle>
            <a:lvl1pPr algn="ctr">
              <a:buNone/>
              <a:defRPr sz="1600">
                <a:solidFill>
                  <a:schemeClr val="bg1"/>
                </a:solidFill>
              </a:defRPr>
            </a:lvl1pPr>
          </a:lstStyle>
          <a:p>
            <a:r>
              <a:rPr lang="en-US" dirty="0"/>
              <a:t>Add Table Here</a:t>
            </a:r>
          </a:p>
        </p:txBody>
      </p:sp>
      <p:cxnSp>
        <p:nvCxnSpPr>
          <p:cNvPr id="32" name="Straight Connector 31">
            <a:extLst>
              <a:ext uri="{FF2B5EF4-FFF2-40B4-BE49-F238E27FC236}">
                <a16:creationId xmlns:a16="http://schemas.microsoft.com/office/drawing/2014/main" id="{FE73A176-D8EB-614D-8C6F-8452FF8D19A2}"/>
              </a:ext>
            </a:extLst>
          </p:cNvPr>
          <p:cNvCxnSpPr/>
          <p:nvPr userDrawn="1"/>
        </p:nvCxnSpPr>
        <p:spPr>
          <a:xfrm>
            <a:off x="541019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FDA3F6F-D755-E14B-8584-957C9A84245E}"/>
              </a:ext>
            </a:extLst>
          </p:cNvPr>
          <p:cNvPicPr>
            <a:picLocks noChangeAspect="1"/>
          </p:cNvPicPr>
          <p:nvPr userDrawn="1"/>
        </p:nvPicPr>
        <p:blipFill>
          <a:blip r:embed="rId3"/>
          <a:stretch>
            <a:fillRect/>
          </a:stretch>
        </p:blipFill>
        <p:spPr>
          <a:xfrm>
            <a:off x="495300" y="548640"/>
            <a:ext cx="274320" cy="246423"/>
          </a:xfrm>
          <a:prstGeom prst="rect">
            <a:avLst/>
          </a:prstGeom>
        </p:spPr>
      </p:pic>
    </p:spTree>
    <p:extLst>
      <p:ext uri="{BB962C8B-B14F-4D97-AF65-F5344CB8AC3E}">
        <p14:creationId xmlns:p14="http://schemas.microsoft.com/office/powerpoint/2010/main" val="3050554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7_List_Industries">
    <p:bg>
      <p:bgPr>
        <a:solidFill>
          <a:schemeClr val="bg2"/>
        </a:solidFill>
        <a:effectLst/>
      </p:bgPr>
    </p:bg>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EBBC64C-45DB-3B46-A5E4-DFCC7BC90BD7}"/>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10" name="TextBox 9">
            <a:extLst>
              <a:ext uri="{FF2B5EF4-FFF2-40B4-BE49-F238E27FC236}">
                <a16:creationId xmlns:a16="http://schemas.microsoft.com/office/drawing/2014/main" id="{798B1A62-4981-404E-8510-452175313D9D}"/>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1" name="Title 1">
            <a:extLst>
              <a:ext uri="{FF2B5EF4-FFF2-40B4-BE49-F238E27FC236}">
                <a16:creationId xmlns:a16="http://schemas.microsoft.com/office/drawing/2014/main" id="{62345F3D-48EB-A64F-BB0A-610237D3ABE9}"/>
              </a:ext>
            </a:extLst>
          </p:cNvPr>
          <p:cNvSpPr>
            <a:spLocks noGrp="1"/>
          </p:cNvSpPr>
          <p:nvPr>
            <p:ph type="title"/>
          </p:nvPr>
        </p:nvSpPr>
        <p:spPr>
          <a:xfrm>
            <a:off x="495300" y="1397110"/>
            <a:ext cx="3657600" cy="1325563"/>
          </a:xfrm>
          <a:prstGeom prst="rect">
            <a:avLst/>
          </a:prstGeom>
        </p:spPr>
        <p:txBody>
          <a:bodyPr anchor="b"/>
          <a:lstStyle>
            <a:lvl1pPr>
              <a:lnSpc>
                <a:spcPct val="100000"/>
              </a:lnSpc>
              <a:defRPr sz="3000" b="1">
                <a:solidFill>
                  <a:schemeClr val="tx1"/>
                </a:solidFill>
              </a:defRPr>
            </a:lvl1pPr>
          </a:lstStyle>
          <a:p>
            <a:r>
              <a:rPr lang="en-US" dirty="0"/>
              <a:t>Click to edit Master title style</a:t>
            </a:r>
          </a:p>
        </p:txBody>
      </p:sp>
      <p:sp>
        <p:nvSpPr>
          <p:cNvPr id="12" name="Text Placeholder 10">
            <a:extLst>
              <a:ext uri="{FF2B5EF4-FFF2-40B4-BE49-F238E27FC236}">
                <a16:creationId xmlns:a16="http://schemas.microsoft.com/office/drawing/2014/main" id="{AC2F021E-3663-604B-B9FC-7DED07514C12}"/>
              </a:ext>
            </a:extLst>
          </p:cNvPr>
          <p:cNvSpPr>
            <a:spLocks noGrp="1"/>
          </p:cNvSpPr>
          <p:nvPr>
            <p:ph type="body" sz="quarter" idx="10"/>
          </p:nvPr>
        </p:nvSpPr>
        <p:spPr>
          <a:xfrm>
            <a:off x="495300" y="2924355"/>
            <a:ext cx="3657600" cy="3362145"/>
          </a:xfrm>
        </p:spPr>
        <p:txBody>
          <a:bodyPr anchor="t"/>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able Placeholder 25">
            <a:extLst>
              <a:ext uri="{FF2B5EF4-FFF2-40B4-BE49-F238E27FC236}">
                <a16:creationId xmlns:a16="http://schemas.microsoft.com/office/drawing/2014/main" id="{6ADB15AF-EFE2-C54D-8D83-B19BF8372E2E}"/>
              </a:ext>
            </a:extLst>
          </p:cNvPr>
          <p:cNvSpPr>
            <a:spLocks noGrp="1"/>
          </p:cNvSpPr>
          <p:nvPr>
            <p:ph type="tbl" sz="quarter" idx="11" hasCustomPrompt="1"/>
          </p:nvPr>
        </p:nvSpPr>
        <p:spPr>
          <a:xfrm>
            <a:off x="5410200" y="1397110"/>
            <a:ext cx="6781800" cy="4889390"/>
          </a:xfrm>
        </p:spPr>
        <p:txBody>
          <a:bodyPr anchor="ctr"/>
          <a:lstStyle>
            <a:lvl1pPr algn="ctr">
              <a:buNone/>
              <a:defRPr sz="1600"/>
            </a:lvl1pPr>
          </a:lstStyle>
          <a:p>
            <a:r>
              <a:rPr lang="en-US" dirty="0"/>
              <a:t>Add Table Here</a:t>
            </a:r>
          </a:p>
        </p:txBody>
      </p:sp>
      <p:cxnSp>
        <p:nvCxnSpPr>
          <p:cNvPr id="13" name="Straight Connector 12">
            <a:extLst>
              <a:ext uri="{FF2B5EF4-FFF2-40B4-BE49-F238E27FC236}">
                <a16:creationId xmlns:a16="http://schemas.microsoft.com/office/drawing/2014/main" id="{4F3C3282-A446-1649-A352-D16DD32905F0}"/>
              </a:ext>
            </a:extLst>
          </p:cNvPr>
          <p:cNvCxnSpPr/>
          <p:nvPr userDrawn="1"/>
        </p:nvCxnSpPr>
        <p:spPr>
          <a:xfrm>
            <a:off x="541019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BC89BD6-1DBC-394E-A8D6-4CA7496F6A70}"/>
              </a:ext>
            </a:extLst>
          </p:cNvPr>
          <p:cNvPicPr>
            <a:picLocks noChangeAspect="1"/>
          </p:cNvPicPr>
          <p:nvPr userDrawn="1"/>
        </p:nvPicPr>
        <p:blipFill>
          <a:blip r:embed="rId3"/>
          <a:stretch>
            <a:fillRect/>
          </a:stretch>
        </p:blipFill>
        <p:spPr>
          <a:xfrm>
            <a:off x="495300" y="552450"/>
            <a:ext cx="273338" cy="245541"/>
          </a:xfrm>
          <a:prstGeom prst="rect">
            <a:avLst/>
          </a:prstGeom>
        </p:spPr>
      </p:pic>
    </p:spTree>
    <p:extLst>
      <p:ext uri="{BB962C8B-B14F-4D97-AF65-F5344CB8AC3E}">
        <p14:creationId xmlns:p14="http://schemas.microsoft.com/office/powerpoint/2010/main" val="299047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8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125C-B77F-5E49-93AC-628DEB64BCA1}"/>
              </a:ext>
            </a:extLst>
          </p:cNvPr>
          <p:cNvSpPr>
            <a:spLocks noGrp="1"/>
          </p:cNvSpPr>
          <p:nvPr>
            <p:ph type="title"/>
          </p:nvPr>
        </p:nvSpPr>
        <p:spPr>
          <a:xfrm>
            <a:off x="487337" y="677396"/>
            <a:ext cx="5600699" cy="996132"/>
          </a:xfrm>
          <a:prstGeom prst="rect">
            <a:avLst/>
          </a:prstGeom>
        </p:spPr>
        <p:txBody>
          <a:bodyPr anchor="b"/>
          <a:lstStyle>
            <a:lvl1pPr>
              <a:lnSpc>
                <a:spcPct val="100000"/>
              </a:lnSpc>
              <a:defRPr sz="3000" b="1"/>
            </a:lvl1pPr>
          </a:lstStyle>
          <a:p>
            <a:r>
              <a:rPr lang="en-US" dirty="0"/>
              <a:t>Click to edit Master title style</a:t>
            </a:r>
          </a:p>
        </p:txBody>
      </p:sp>
      <p:sp>
        <p:nvSpPr>
          <p:cNvPr id="11" name="Text Placeholder 10">
            <a:extLst>
              <a:ext uri="{FF2B5EF4-FFF2-40B4-BE49-F238E27FC236}">
                <a16:creationId xmlns:a16="http://schemas.microsoft.com/office/drawing/2014/main" id="{A4A6D902-DD46-C84F-A661-83C9E76CD232}"/>
              </a:ext>
            </a:extLst>
          </p:cNvPr>
          <p:cNvSpPr>
            <a:spLocks noGrp="1"/>
          </p:cNvSpPr>
          <p:nvPr>
            <p:ph type="body" sz="quarter" idx="10"/>
          </p:nvPr>
        </p:nvSpPr>
        <p:spPr>
          <a:xfrm>
            <a:off x="530466" y="1889194"/>
            <a:ext cx="5600700" cy="4023915"/>
          </a:xfrm>
        </p:spPr>
        <p:txBody>
          <a:bodyPr anchor="t"/>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hart Placeholder 13">
            <a:extLst>
              <a:ext uri="{FF2B5EF4-FFF2-40B4-BE49-F238E27FC236}">
                <a16:creationId xmlns:a16="http://schemas.microsoft.com/office/drawing/2014/main" id="{9E999B66-C3A5-974D-AA55-043CBC515A57}"/>
              </a:ext>
            </a:extLst>
          </p:cNvPr>
          <p:cNvSpPr>
            <a:spLocks noGrp="1"/>
          </p:cNvSpPr>
          <p:nvPr>
            <p:ph type="chart" sz="quarter" idx="11" hasCustomPrompt="1"/>
          </p:nvPr>
        </p:nvSpPr>
        <p:spPr>
          <a:xfrm>
            <a:off x="6781800" y="984305"/>
            <a:ext cx="4876800" cy="4889390"/>
          </a:xfrm>
        </p:spPr>
        <p:txBody>
          <a:bodyPr anchor="ctr"/>
          <a:lstStyle>
            <a:lvl1pPr algn="ctr">
              <a:buNone/>
              <a:defRPr sz="1600"/>
            </a:lvl1pPr>
          </a:lstStyle>
          <a:p>
            <a:r>
              <a:rPr lang="en-US" dirty="0"/>
              <a:t>Add Chart Here</a:t>
            </a:r>
          </a:p>
        </p:txBody>
      </p:sp>
      <p:pic>
        <p:nvPicPr>
          <p:cNvPr id="15" name="Picture 14" descr="Shape, arrow&#10;&#10;Description automatically generated">
            <a:extLst>
              <a:ext uri="{FF2B5EF4-FFF2-40B4-BE49-F238E27FC236}">
                <a16:creationId xmlns:a16="http://schemas.microsoft.com/office/drawing/2014/main" id="{231D8ED4-70F0-854A-801D-7029D6430161}"/>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16" name="TextBox 15">
            <a:extLst>
              <a:ext uri="{FF2B5EF4-FFF2-40B4-BE49-F238E27FC236}">
                <a16:creationId xmlns:a16="http://schemas.microsoft.com/office/drawing/2014/main" id="{16B66EE4-D846-E343-A83E-7F6D335A887C}"/>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cxnSp>
        <p:nvCxnSpPr>
          <p:cNvPr id="17" name="Straight Connector 16">
            <a:extLst>
              <a:ext uri="{FF2B5EF4-FFF2-40B4-BE49-F238E27FC236}">
                <a16:creationId xmlns:a16="http://schemas.microsoft.com/office/drawing/2014/main" id="{406E54E7-94A6-6E42-B28A-6BFA383411ED}"/>
              </a:ext>
            </a:extLst>
          </p:cNvPr>
          <p:cNvCxnSpPr/>
          <p:nvPr userDrawn="1"/>
        </p:nvCxnSpPr>
        <p:spPr>
          <a:xfrm>
            <a:off x="6434918" y="0"/>
            <a:ext cx="0" cy="68580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Rectangle 9">
            <a:extLst>
              <a:ext uri="{FF2B5EF4-FFF2-40B4-BE49-F238E27FC236}">
                <a16:creationId xmlns:a16="http://schemas.microsoft.com/office/drawing/2014/main" id="{5552591F-0B38-46D2-B8A0-0FF75541513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65AB0B3-23A6-40D1-832D-BF45F6BB1F8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21" name="Picture 20">
            <a:extLst>
              <a:ext uri="{FF2B5EF4-FFF2-40B4-BE49-F238E27FC236}">
                <a16:creationId xmlns:a16="http://schemas.microsoft.com/office/drawing/2014/main" id="{76CD26F8-1283-4D9D-A0B5-2A92129C778A}"/>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21112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8_Table">
    <p:spTree>
      <p:nvGrpSpPr>
        <p:cNvPr id="1" name=""/>
        <p:cNvGrpSpPr/>
        <p:nvPr/>
      </p:nvGrpSpPr>
      <p:grpSpPr>
        <a:xfrm>
          <a:off x="0" y="0"/>
          <a:ext cx="0" cy="0"/>
          <a:chOff x="0" y="0"/>
          <a:chExt cx="0" cy="0"/>
        </a:xfrm>
      </p:grpSpPr>
      <p:pic>
        <p:nvPicPr>
          <p:cNvPr id="13" name="Picture 12" descr="Shape, arrow&#10;&#10;Description automatically generated">
            <a:extLst>
              <a:ext uri="{FF2B5EF4-FFF2-40B4-BE49-F238E27FC236}">
                <a16:creationId xmlns:a16="http://schemas.microsoft.com/office/drawing/2014/main" id="{C198E5C2-B886-BB48-A11A-520F300930A8}"/>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9" name="Table Placeholder 8">
            <a:extLst>
              <a:ext uri="{FF2B5EF4-FFF2-40B4-BE49-F238E27FC236}">
                <a16:creationId xmlns:a16="http://schemas.microsoft.com/office/drawing/2014/main" id="{9F5F50D9-0684-694E-BF0D-1375B22D2CB2}"/>
              </a:ext>
            </a:extLst>
          </p:cNvPr>
          <p:cNvSpPr>
            <a:spLocks noGrp="1"/>
          </p:cNvSpPr>
          <p:nvPr>
            <p:ph type="tbl" sz="quarter" idx="11" hasCustomPrompt="1"/>
          </p:nvPr>
        </p:nvSpPr>
        <p:spPr>
          <a:xfrm>
            <a:off x="495300" y="1897820"/>
            <a:ext cx="11163300" cy="4336924"/>
          </a:xfrm>
        </p:spPr>
        <p:txBody>
          <a:bodyPr anchor="ctr"/>
          <a:lstStyle>
            <a:lvl1pPr algn="ctr">
              <a:buNone/>
              <a:defRPr>
                <a:solidFill>
                  <a:schemeClr val="tx1"/>
                </a:solidFill>
              </a:defRPr>
            </a:lvl1pPr>
          </a:lstStyle>
          <a:p>
            <a:r>
              <a:rPr lang="en-US" dirty="0"/>
              <a:t>Add Table Here</a:t>
            </a:r>
          </a:p>
        </p:txBody>
      </p:sp>
      <p:sp>
        <p:nvSpPr>
          <p:cNvPr id="14" name="TextBox 13">
            <a:extLst>
              <a:ext uri="{FF2B5EF4-FFF2-40B4-BE49-F238E27FC236}">
                <a16:creationId xmlns:a16="http://schemas.microsoft.com/office/drawing/2014/main" id="{C0FA94D2-54BE-0B47-9F61-1A61D4C4BD9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8" name="Rectangle 9">
            <a:extLst>
              <a:ext uri="{FF2B5EF4-FFF2-40B4-BE49-F238E27FC236}">
                <a16:creationId xmlns:a16="http://schemas.microsoft.com/office/drawing/2014/main" id="{424F8B97-3EA6-49BA-9234-1A4468B34E13}"/>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DEF55DB-D2ED-474C-8D3F-9B70D3501323}"/>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B82A3893-2546-4918-B634-FF34232CC8DD}"/>
              </a:ext>
            </a:extLst>
          </p:cNvPr>
          <p:cNvPicPr>
            <a:picLocks noChangeAspect="1"/>
          </p:cNvPicPr>
          <p:nvPr userDrawn="1"/>
        </p:nvPicPr>
        <p:blipFill>
          <a:blip r:embed="rId3"/>
          <a:srcRect/>
          <a:stretch/>
        </p:blipFill>
        <p:spPr>
          <a:xfrm>
            <a:off x="495300" y="172114"/>
            <a:ext cx="273338" cy="243954"/>
          </a:xfrm>
          <a:prstGeom prst="rect">
            <a:avLst/>
          </a:prstGeom>
        </p:spPr>
      </p:pic>
      <p:sp>
        <p:nvSpPr>
          <p:cNvPr id="12" name="Title 1">
            <a:extLst>
              <a:ext uri="{FF2B5EF4-FFF2-40B4-BE49-F238E27FC236}">
                <a16:creationId xmlns:a16="http://schemas.microsoft.com/office/drawing/2014/main" id="{75807910-D171-48C3-9B2A-38644FAE28D1}"/>
              </a:ext>
            </a:extLst>
          </p:cNvPr>
          <p:cNvSpPr>
            <a:spLocks noGrp="1"/>
          </p:cNvSpPr>
          <p:nvPr>
            <p:ph type="title"/>
          </p:nvPr>
        </p:nvSpPr>
        <p:spPr>
          <a:xfrm>
            <a:off x="487337" y="677396"/>
            <a:ext cx="11163300" cy="970252"/>
          </a:xfrm>
          <a:prstGeom prst="rect">
            <a:avLst/>
          </a:prstGeom>
        </p:spPr>
        <p:txBody>
          <a:bodyPr anchor="b"/>
          <a:lstStyle>
            <a:lvl1pPr>
              <a:lnSpc>
                <a:spcPct val="100000"/>
              </a:lnSpc>
              <a:defRPr sz="3000" b="1"/>
            </a:lvl1pPr>
          </a:lstStyle>
          <a:p>
            <a:r>
              <a:rPr lang="en-US" dirty="0"/>
              <a:t>Click to edit Master title style</a:t>
            </a:r>
          </a:p>
        </p:txBody>
      </p:sp>
    </p:spTree>
    <p:extLst>
      <p:ext uri="{BB962C8B-B14F-4D97-AF65-F5344CB8AC3E}">
        <p14:creationId xmlns:p14="http://schemas.microsoft.com/office/powerpoint/2010/main" val="3695434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9_Logos/Icons_12">
    <p:spTree>
      <p:nvGrpSpPr>
        <p:cNvPr id="1" name=""/>
        <p:cNvGrpSpPr/>
        <p:nvPr/>
      </p:nvGrpSpPr>
      <p:grpSpPr>
        <a:xfrm>
          <a:off x="0" y="0"/>
          <a:ext cx="0" cy="0"/>
          <a:chOff x="0" y="0"/>
          <a:chExt cx="0" cy="0"/>
        </a:xfrm>
      </p:grpSpPr>
      <p:graphicFrame>
        <p:nvGraphicFramePr>
          <p:cNvPr id="7" name="Table 55">
            <a:extLst>
              <a:ext uri="{FF2B5EF4-FFF2-40B4-BE49-F238E27FC236}">
                <a16:creationId xmlns:a16="http://schemas.microsoft.com/office/drawing/2014/main" id="{9B22AFF3-3114-6E4C-B5A9-101F596C931D}"/>
              </a:ext>
            </a:extLst>
          </p:cNvPr>
          <p:cNvGraphicFramePr>
            <a:graphicFrameLocks noGrp="1"/>
          </p:cNvGraphicFramePr>
          <p:nvPr userDrawn="1">
            <p:extLst>
              <p:ext uri="{D42A27DB-BD31-4B8C-83A1-F6EECF244321}">
                <p14:modId xmlns:p14="http://schemas.microsoft.com/office/powerpoint/2010/main" val="2213277264"/>
              </p:ext>
            </p:extLst>
          </p:nvPr>
        </p:nvGraphicFramePr>
        <p:xfrm>
          <a:off x="0" y="877244"/>
          <a:ext cx="12192000" cy="598075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266542950"/>
                    </a:ext>
                  </a:extLst>
                </a:gridCol>
                <a:gridCol w="3048000">
                  <a:extLst>
                    <a:ext uri="{9D8B030D-6E8A-4147-A177-3AD203B41FA5}">
                      <a16:colId xmlns:a16="http://schemas.microsoft.com/office/drawing/2014/main" val="2495681579"/>
                    </a:ext>
                  </a:extLst>
                </a:gridCol>
                <a:gridCol w="3048000">
                  <a:extLst>
                    <a:ext uri="{9D8B030D-6E8A-4147-A177-3AD203B41FA5}">
                      <a16:colId xmlns:a16="http://schemas.microsoft.com/office/drawing/2014/main" val="935176180"/>
                    </a:ext>
                  </a:extLst>
                </a:gridCol>
                <a:gridCol w="3048000">
                  <a:extLst>
                    <a:ext uri="{9D8B030D-6E8A-4147-A177-3AD203B41FA5}">
                      <a16:colId xmlns:a16="http://schemas.microsoft.com/office/drawing/2014/main" val="2635317516"/>
                    </a:ext>
                  </a:extLst>
                </a:gridCol>
              </a:tblGrid>
              <a:tr h="1993585">
                <a:tc>
                  <a:txBody>
                    <a:bodyPr/>
                    <a:lstStyle/>
                    <a:p>
                      <a:endParaRPr lang="en-US" dirty="0"/>
                    </a:p>
                  </a:txBody>
                  <a:tcPr>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652249305"/>
                  </a:ext>
                </a:extLst>
              </a:tr>
              <a:tr h="1993585">
                <a:tc>
                  <a:txBody>
                    <a:bodyPr/>
                    <a:lstStyle/>
                    <a:p>
                      <a:endParaRPr lang="en-US" dirty="0"/>
                    </a:p>
                  </a:txBody>
                  <a:tcP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endParaRPr lang="en-US" dirty="0"/>
                    </a:p>
                  </a:txBody>
                  <a:tcP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314431785"/>
                  </a:ext>
                </a:extLst>
              </a:tr>
              <a:tr h="1993585">
                <a:tc>
                  <a:txBody>
                    <a:bodyPr/>
                    <a:lstStyle/>
                    <a:p>
                      <a:endParaRPr lang="en-US" dirty="0"/>
                    </a:p>
                  </a:txBody>
                  <a:tcP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noFill/>
                  </a:tcPr>
                </a:tc>
                <a:tc>
                  <a:txBody>
                    <a:bodyPr/>
                    <a:lstStyle/>
                    <a:p>
                      <a:endParaRPr lang="en-US" dirty="0"/>
                    </a:p>
                  </a:txBody>
                  <a:tcP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noFill/>
                  </a:tcPr>
                </a:tc>
                <a:tc>
                  <a:txBody>
                    <a:bodyPr/>
                    <a:lstStyle/>
                    <a:p>
                      <a:endParaRPr lang="en-US" dirty="0"/>
                    </a:p>
                  </a:txBody>
                  <a:tcP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noFill/>
                  </a:tcPr>
                </a:tc>
                <a:extLst>
                  <a:ext uri="{0D108BD9-81ED-4DB2-BD59-A6C34878D82A}">
                    <a16:rowId xmlns:a16="http://schemas.microsoft.com/office/drawing/2014/main" val="884502059"/>
                  </a:ext>
                </a:extLst>
              </a:tr>
            </a:tbl>
          </a:graphicData>
        </a:graphic>
      </p:graphicFrame>
      <p:sp>
        <p:nvSpPr>
          <p:cNvPr id="20" name="Picture Placeholder 2">
            <a:extLst>
              <a:ext uri="{FF2B5EF4-FFF2-40B4-BE49-F238E27FC236}">
                <a16:creationId xmlns:a16="http://schemas.microsoft.com/office/drawing/2014/main" id="{3650C5A7-CDB3-794A-A625-D5EA64F02D7D}"/>
              </a:ext>
            </a:extLst>
          </p:cNvPr>
          <p:cNvSpPr>
            <a:spLocks noGrp="1"/>
          </p:cNvSpPr>
          <p:nvPr>
            <p:ph type="pic" sz="quarter" idx="15" hasCustomPrompt="1"/>
          </p:nvPr>
        </p:nvSpPr>
        <p:spPr>
          <a:xfrm>
            <a:off x="495300" y="5245327"/>
            <a:ext cx="2400300" cy="650875"/>
          </a:xfrm>
        </p:spPr>
        <p:txBody>
          <a:bodyPr anchor="ctr"/>
          <a:lstStyle>
            <a:lvl1pPr algn="ctr">
              <a:buNone/>
              <a:defRPr sz="1600"/>
            </a:lvl1pPr>
          </a:lstStyle>
          <a:p>
            <a:r>
              <a:rPr lang="en-US" dirty="0"/>
              <a:t>Add Image Here</a:t>
            </a:r>
          </a:p>
        </p:txBody>
      </p:sp>
      <p:sp>
        <p:nvSpPr>
          <p:cNvPr id="22" name="Picture Placeholder 2">
            <a:extLst>
              <a:ext uri="{FF2B5EF4-FFF2-40B4-BE49-F238E27FC236}">
                <a16:creationId xmlns:a16="http://schemas.microsoft.com/office/drawing/2014/main" id="{6543CFEC-8652-254A-B463-66849BA5FAD3}"/>
              </a:ext>
            </a:extLst>
          </p:cNvPr>
          <p:cNvSpPr>
            <a:spLocks noGrp="1"/>
          </p:cNvSpPr>
          <p:nvPr>
            <p:ph type="pic" sz="quarter" idx="17" hasCustomPrompt="1"/>
          </p:nvPr>
        </p:nvSpPr>
        <p:spPr>
          <a:xfrm>
            <a:off x="3408128" y="5245327"/>
            <a:ext cx="2400300" cy="650875"/>
          </a:xfrm>
        </p:spPr>
        <p:txBody>
          <a:bodyPr anchor="ctr"/>
          <a:lstStyle>
            <a:lvl1pPr algn="ctr">
              <a:buNone/>
              <a:defRPr sz="1600"/>
            </a:lvl1pPr>
          </a:lstStyle>
          <a:p>
            <a:r>
              <a:rPr lang="en-US" dirty="0"/>
              <a:t>Add Image Here</a:t>
            </a:r>
          </a:p>
        </p:txBody>
      </p:sp>
      <p:sp>
        <p:nvSpPr>
          <p:cNvPr id="23" name="Picture Placeholder 2">
            <a:extLst>
              <a:ext uri="{FF2B5EF4-FFF2-40B4-BE49-F238E27FC236}">
                <a16:creationId xmlns:a16="http://schemas.microsoft.com/office/drawing/2014/main" id="{305DC22B-9E96-2343-BFD0-64FF4291687C}"/>
              </a:ext>
            </a:extLst>
          </p:cNvPr>
          <p:cNvSpPr>
            <a:spLocks noGrp="1"/>
          </p:cNvSpPr>
          <p:nvPr>
            <p:ph type="pic" sz="quarter" idx="18" hasCustomPrompt="1"/>
          </p:nvPr>
        </p:nvSpPr>
        <p:spPr>
          <a:xfrm>
            <a:off x="6336858" y="5245327"/>
            <a:ext cx="2400300" cy="650875"/>
          </a:xfrm>
        </p:spPr>
        <p:txBody>
          <a:bodyPr anchor="ctr"/>
          <a:lstStyle>
            <a:lvl1pPr algn="ctr">
              <a:buNone/>
              <a:defRPr sz="1600"/>
            </a:lvl1pPr>
          </a:lstStyle>
          <a:p>
            <a:r>
              <a:rPr lang="en-US" dirty="0"/>
              <a:t>Add Image Here</a:t>
            </a:r>
          </a:p>
        </p:txBody>
      </p:sp>
      <p:sp>
        <p:nvSpPr>
          <p:cNvPr id="24" name="Picture Placeholder 2">
            <a:extLst>
              <a:ext uri="{FF2B5EF4-FFF2-40B4-BE49-F238E27FC236}">
                <a16:creationId xmlns:a16="http://schemas.microsoft.com/office/drawing/2014/main" id="{0698A066-DFCE-5948-8C8B-3A8E6081D80F}"/>
              </a:ext>
            </a:extLst>
          </p:cNvPr>
          <p:cNvSpPr>
            <a:spLocks noGrp="1"/>
          </p:cNvSpPr>
          <p:nvPr>
            <p:ph type="pic" sz="quarter" idx="19" hasCustomPrompt="1"/>
          </p:nvPr>
        </p:nvSpPr>
        <p:spPr>
          <a:xfrm>
            <a:off x="9265589" y="5245327"/>
            <a:ext cx="2400300" cy="650875"/>
          </a:xfrm>
        </p:spPr>
        <p:txBody>
          <a:bodyPr anchor="ctr"/>
          <a:lstStyle>
            <a:lvl1pPr algn="ctr">
              <a:buNone/>
              <a:defRPr sz="1600"/>
            </a:lvl1pPr>
          </a:lstStyle>
          <a:p>
            <a:r>
              <a:rPr lang="en-US" dirty="0"/>
              <a:t>Add Image Here</a:t>
            </a:r>
          </a:p>
        </p:txBody>
      </p:sp>
      <p:sp>
        <p:nvSpPr>
          <p:cNvPr id="35" name="Picture Placeholder 2">
            <a:extLst>
              <a:ext uri="{FF2B5EF4-FFF2-40B4-BE49-F238E27FC236}">
                <a16:creationId xmlns:a16="http://schemas.microsoft.com/office/drawing/2014/main" id="{D61BF9A6-D88A-5E43-98CA-40B0169D872B}"/>
              </a:ext>
            </a:extLst>
          </p:cNvPr>
          <p:cNvSpPr>
            <a:spLocks noGrp="1"/>
          </p:cNvSpPr>
          <p:nvPr>
            <p:ph type="pic" sz="quarter" idx="23" hasCustomPrompt="1"/>
          </p:nvPr>
        </p:nvSpPr>
        <p:spPr>
          <a:xfrm>
            <a:off x="495300" y="1837497"/>
            <a:ext cx="2400300" cy="650875"/>
          </a:xfrm>
        </p:spPr>
        <p:txBody>
          <a:bodyPr anchor="ctr"/>
          <a:lstStyle>
            <a:lvl1pPr algn="ctr">
              <a:buNone/>
              <a:defRPr sz="1600"/>
            </a:lvl1pPr>
          </a:lstStyle>
          <a:p>
            <a:r>
              <a:rPr lang="en-US" dirty="0"/>
              <a:t>Add Image Here</a:t>
            </a:r>
          </a:p>
        </p:txBody>
      </p:sp>
      <p:sp>
        <p:nvSpPr>
          <p:cNvPr id="37" name="Picture Placeholder 2">
            <a:extLst>
              <a:ext uri="{FF2B5EF4-FFF2-40B4-BE49-F238E27FC236}">
                <a16:creationId xmlns:a16="http://schemas.microsoft.com/office/drawing/2014/main" id="{64D583E0-B6AD-8047-800B-244B2B827531}"/>
              </a:ext>
            </a:extLst>
          </p:cNvPr>
          <p:cNvSpPr>
            <a:spLocks noGrp="1"/>
          </p:cNvSpPr>
          <p:nvPr>
            <p:ph type="pic" sz="quarter" idx="25" hasCustomPrompt="1"/>
          </p:nvPr>
        </p:nvSpPr>
        <p:spPr>
          <a:xfrm>
            <a:off x="3408128" y="1837497"/>
            <a:ext cx="2400300" cy="650875"/>
          </a:xfrm>
        </p:spPr>
        <p:txBody>
          <a:bodyPr anchor="ctr"/>
          <a:lstStyle>
            <a:lvl1pPr algn="ctr">
              <a:buNone/>
              <a:defRPr sz="1600"/>
            </a:lvl1pPr>
          </a:lstStyle>
          <a:p>
            <a:r>
              <a:rPr lang="en-US" dirty="0"/>
              <a:t>Add Image Here</a:t>
            </a:r>
          </a:p>
        </p:txBody>
      </p:sp>
      <p:sp>
        <p:nvSpPr>
          <p:cNvPr id="38" name="Picture Placeholder 2">
            <a:extLst>
              <a:ext uri="{FF2B5EF4-FFF2-40B4-BE49-F238E27FC236}">
                <a16:creationId xmlns:a16="http://schemas.microsoft.com/office/drawing/2014/main" id="{E07B62C0-9CA4-8B46-83D3-7191F9671137}"/>
              </a:ext>
            </a:extLst>
          </p:cNvPr>
          <p:cNvSpPr>
            <a:spLocks noGrp="1"/>
          </p:cNvSpPr>
          <p:nvPr>
            <p:ph type="pic" sz="quarter" idx="26" hasCustomPrompt="1"/>
          </p:nvPr>
        </p:nvSpPr>
        <p:spPr>
          <a:xfrm>
            <a:off x="6336858" y="1837497"/>
            <a:ext cx="2400300" cy="650875"/>
          </a:xfrm>
        </p:spPr>
        <p:txBody>
          <a:bodyPr anchor="ctr"/>
          <a:lstStyle>
            <a:lvl1pPr algn="ctr">
              <a:buNone/>
              <a:defRPr sz="1600"/>
            </a:lvl1pPr>
          </a:lstStyle>
          <a:p>
            <a:r>
              <a:rPr lang="en-US" dirty="0"/>
              <a:t>Add Image Here</a:t>
            </a:r>
          </a:p>
        </p:txBody>
      </p:sp>
      <p:sp>
        <p:nvSpPr>
          <p:cNvPr id="39" name="Picture Placeholder 2">
            <a:extLst>
              <a:ext uri="{FF2B5EF4-FFF2-40B4-BE49-F238E27FC236}">
                <a16:creationId xmlns:a16="http://schemas.microsoft.com/office/drawing/2014/main" id="{EECCCC00-B8C5-CC46-B66C-6FBDC55B6E6F}"/>
              </a:ext>
            </a:extLst>
          </p:cNvPr>
          <p:cNvSpPr>
            <a:spLocks noGrp="1"/>
          </p:cNvSpPr>
          <p:nvPr>
            <p:ph type="pic" sz="quarter" idx="27" hasCustomPrompt="1"/>
          </p:nvPr>
        </p:nvSpPr>
        <p:spPr>
          <a:xfrm>
            <a:off x="9265589" y="1837497"/>
            <a:ext cx="2400300" cy="650875"/>
          </a:xfrm>
        </p:spPr>
        <p:txBody>
          <a:bodyPr anchor="ctr"/>
          <a:lstStyle>
            <a:lvl1pPr algn="ctr">
              <a:buNone/>
              <a:defRPr sz="1600"/>
            </a:lvl1pPr>
          </a:lstStyle>
          <a:p>
            <a:r>
              <a:rPr lang="en-US" dirty="0"/>
              <a:t>Add Image Here</a:t>
            </a:r>
          </a:p>
        </p:txBody>
      </p:sp>
      <p:sp>
        <p:nvSpPr>
          <p:cNvPr id="43" name="Picture Placeholder 2">
            <a:extLst>
              <a:ext uri="{FF2B5EF4-FFF2-40B4-BE49-F238E27FC236}">
                <a16:creationId xmlns:a16="http://schemas.microsoft.com/office/drawing/2014/main" id="{BDCD5547-C0FB-5E41-840D-CD1ECB0B2640}"/>
              </a:ext>
            </a:extLst>
          </p:cNvPr>
          <p:cNvSpPr>
            <a:spLocks noGrp="1"/>
          </p:cNvSpPr>
          <p:nvPr>
            <p:ph type="pic" sz="quarter" idx="31" hasCustomPrompt="1"/>
          </p:nvPr>
        </p:nvSpPr>
        <p:spPr>
          <a:xfrm>
            <a:off x="495300" y="3544806"/>
            <a:ext cx="2400300" cy="650875"/>
          </a:xfrm>
        </p:spPr>
        <p:txBody>
          <a:bodyPr anchor="ctr"/>
          <a:lstStyle>
            <a:lvl1pPr algn="ctr">
              <a:buNone/>
              <a:defRPr sz="1600"/>
            </a:lvl1pPr>
          </a:lstStyle>
          <a:p>
            <a:r>
              <a:rPr lang="en-US" dirty="0"/>
              <a:t>Add Image Here</a:t>
            </a:r>
          </a:p>
        </p:txBody>
      </p:sp>
      <p:sp>
        <p:nvSpPr>
          <p:cNvPr id="45" name="Picture Placeholder 2">
            <a:extLst>
              <a:ext uri="{FF2B5EF4-FFF2-40B4-BE49-F238E27FC236}">
                <a16:creationId xmlns:a16="http://schemas.microsoft.com/office/drawing/2014/main" id="{23EFF40F-8D15-1540-A33D-135E1ECBBE5F}"/>
              </a:ext>
            </a:extLst>
          </p:cNvPr>
          <p:cNvSpPr>
            <a:spLocks noGrp="1"/>
          </p:cNvSpPr>
          <p:nvPr>
            <p:ph type="pic" sz="quarter" idx="33" hasCustomPrompt="1"/>
          </p:nvPr>
        </p:nvSpPr>
        <p:spPr>
          <a:xfrm>
            <a:off x="3408128" y="3544806"/>
            <a:ext cx="2400300" cy="650875"/>
          </a:xfrm>
        </p:spPr>
        <p:txBody>
          <a:bodyPr anchor="ctr"/>
          <a:lstStyle>
            <a:lvl1pPr algn="ctr">
              <a:buNone/>
              <a:defRPr sz="1600"/>
            </a:lvl1pPr>
          </a:lstStyle>
          <a:p>
            <a:r>
              <a:rPr lang="en-US" dirty="0"/>
              <a:t>Add Image Here</a:t>
            </a:r>
          </a:p>
        </p:txBody>
      </p:sp>
      <p:sp>
        <p:nvSpPr>
          <p:cNvPr id="46" name="Picture Placeholder 2">
            <a:extLst>
              <a:ext uri="{FF2B5EF4-FFF2-40B4-BE49-F238E27FC236}">
                <a16:creationId xmlns:a16="http://schemas.microsoft.com/office/drawing/2014/main" id="{DE9CC1D0-5B11-304A-96CD-B5AAA27769D9}"/>
              </a:ext>
            </a:extLst>
          </p:cNvPr>
          <p:cNvSpPr>
            <a:spLocks noGrp="1"/>
          </p:cNvSpPr>
          <p:nvPr>
            <p:ph type="pic" sz="quarter" idx="34" hasCustomPrompt="1"/>
          </p:nvPr>
        </p:nvSpPr>
        <p:spPr>
          <a:xfrm>
            <a:off x="6336858" y="3544806"/>
            <a:ext cx="2400300" cy="650875"/>
          </a:xfrm>
        </p:spPr>
        <p:txBody>
          <a:bodyPr anchor="ctr"/>
          <a:lstStyle>
            <a:lvl1pPr algn="ctr">
              <a:buNone/>
              <a:defRPr sz="1600"/>
            </a:lvl1pPr>
          </a:lstStyle>
          <a:p>
            <a:r>
              <a:rPr lang="en-US" dirty="0"/>
              <a:t>Add Image Here</a:t>
            </a:r>
          </a:p>
        </p:txBody>
      </p:sp>
      <p:sp>
        <p:nvSpPr>
          <p:cNvPr id="47" name="Picture Placeholder 2">
            <a:extLst>
              <a:ext uri="{FF2B5EF4-FFF2-40B4-BE49-F238E27FC236}">
                <a16:creationId xmlns:a16="http://schemas.microsoft.com/office/drawing/2014/main" id="{BD3CCBF8-AC61-264B-9928-CBF685B0D29E}"/>
              </a:ext>
            </a:extLst>
          </p:cNvPr>
          <p:cNvSpPr>
            <a:spLocks noGrp="1"/>
          </p:cNvSpPr>
          <p:nvPr>
            <p:ph type="pic" sz="quarter" idx="35" hasCustomPrompt="1"/>
          </p:nvPr>
        </p:nvSpPr>
        <p:spPr>
          <a:xfrm>
            <a:off x="9265589" y="3544806"/>
            <a:ext cx="2400300" cy="650875"/>
          </a:xfrm>
        </p:spPr>
        <p:txBody>
          <a:bodyPr anchor="ctr"/>
          <a:lstStyle>
            <a:lvl1pPr algn="ctr">
              <a:buNone/>
              <a:defRPr sz="1600"/>
            </a:lvl1pPr>
          </a:lstStyle>
          <a:p>
            <a:r>
              <a:rPr lang="en-US" dirty="0"/>
              <a:t>Add Image Here</a:t>
            </a:r>
          </a:p>
        </p:txBody>
      </p:sp>
      <p:pic>
        <p:nvPicPr>
          <p:cNvPr id="51" name="Picture 50" descr="Shape, arrow&#10;&#10;Description automatically generated">
            <a:extLst>
              <a:ext uri="{FF2B5EF4-FFF2-40B4-BE49-F238E27FC236}">
                <a16:creationId xmlns:a16="http://schemas.microsoft.com/office/drawing/2014/main" id="{6AD0798D-6630-0D4D-A1CC-48485352D0E1}"/>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53" name="TextBox 52">
            <a:extLst>
              <a:ext uri="{FF2B5EF4-FFF2-40B4-BE49-F238E27FC236}">
                <a16:creationId xmlns:a16="http://schemas.microsoft.com/office/drawing/2014/main" id="{27CD55B6-159D-6644-964D-209E3A41382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21" name="Rectangle 9">
            <a:extLst>
              <a:ext uri="{FF2B5EF4-FFF2-40B4-BE49-F238E27FC236}">
                <a16:creationId xmlns:a16="http://schemas.microsoft.com/office/drawing/2014/main" id="{CB76A4E0-3CEA-4661-B035-F9D4B6DBD7E6}"/>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9E36E243-20C7-4538-B88F-2ED52A881D8A}"/>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29" name="Picture 28">
            <a:extLst>
              <a:ext uri="{FF2B5EF4-FFF2-40B4-BE49-F238E27FC236}">
                <a16:creationId xmlns:a16="http://schemas.microsoft.com/office/drawing/2014/main" id="{5104CACC-2FBC-46E0-971B-305830D13C6F}"/>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2850958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eamGallery">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71DF7-748C-144D-BD6B-1F06DE66B6AE}"/>
              </a:ext>
            </a:extLst>
          </p:cNvPr>
          <p:cNvSpPr txBox="1"/>
          <p:nvPr userDrawn="1"/>
        </p:nvSpPr>
        <p:spPr>
          <a:xfrm>
            <a:off x="11634302" y="6642556"/>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6" name="Picture Placeholder 6">
            <a:extLst>
              <a:ext uri="{FF2B5EF4-FFF2-40B4-BE49-F238E27FC236}">
                <a16:creationId xmlns:a16="http://schemas.microsoft.com/office/drawing/2014/main" id="{BA2E1DE0-15EB-BF4B-B021-2360724C93AE}"/>
              </a:ext>
            </a:extLst>
          </p:cNvPr>
          <p:cNvSpPr>
            <a:spLocks noGrp="1"/>
          </p:cNvSpPr>
          <p:nvPr>
            <p:ph type="pic" sz="quarter" idx="17" hasCustomPrompt="1"/>
          </p:nvPr>
        </p:nvSpPr>
        <p:spPr>
          <a:xfrm>
            <a:off x="471001" y="1614579"/>
            <a:ext cx="1746504" cy="1737360"/>
          </a:xfrm>
          <a:solidFill>
            <a:schemeClr val="bg1"/>
          </a:solidFill>
          <a:effectLst/>
        </p:spPr>
        <p:txBody>
          <a:bodyPr anchor="ctr"/>
          <a:lstStyle>
            <a:lvl1pPr algn="ctr">
              <a:buNone/>
              <a:defRPr/>
            </a:lvl1pPr>
          </a:lstStyle>
          <a:p>
            <a:r>
              <a:rPr lang="en-US" dirty="0"/>
              <a:t>Add Image Here</a:t>
            </a:r>
          </a:p>
        </p:txBody>
      </p:sp>
      <p:sp>
        <p:nvSpPr>
          <p:cNvPr id="6" name="Text Placeholder 5">
            <a:extLst>
              <a:ext uri="{FF2B5EF4-FFF2-40B4-BE49-F238E27FC236}">
                <a16:creationId xmlns:a16="http://schemas.microsoft.com/office/drawing/2014/main" id="{EE447D2C-4953-5144-B183-F362112BA3CC}"/>
              </a:ext>
            </a:extLst>
          </p:cNvPr>
          <p:cNvSpPr>
            <a:spLocks noGrp="1"/>
          </p:cNvSpPr>
          <p:nvPr>
            <p:ph type="body" sz="quarter" idx="27" hasCustomPrompt="1"/>
          </p:nvPr>
        </p:nvSpPr>
        <p:spPr>
          <a:xfrm>
            <a:off x="471001"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2" name="Picture Placeholder 6">
            <a:extLst>
              <a:ext uri="{FF2B5EF4-FFF2-40B4-BE49-F238E27FC236}">
                <a16:creationId xmlns:a16="http://schemas.microsoft.com/office/drawing/2014/main" id="{67743996-F0DE-6D40-9BEA-888F466280DA}"/>
              </a:ext>
            </a:extLst>
          </p:cNvPr>
          <p:cNvSpPr>
            <a:spLocks noGrp="1"/>
          </p:cNvSpPr>
          <p:nvPr>
            <p:ph type="pic" sz="quarter" idx="46" hasCustomPrompt="1"/>
          </p:nvPr>
        </p:nvSpPr>
        <p:spPr>
          <a:xfrm>
            <a:off x="2882896" y="1614579"/>
            <a:ext cx="1746504" cy="1737360"/>
          </a:xfrm>
          <a:solidFill>
            <a:schemeClr val="bg1"/>
          </a:solidFill>
          <a:effectLst/>
        </p:spPr>
        <p:txBody>
          <a:bodyPr anchor="ctr"/>
          <a:lstStyle>
            <a:lvl1pPr algn="ctr">
              <a:buNone/>
              <a:defRPr/>
            </a:lvl1pPr>
          </a:lstStyle>
          <a:p>
            <a:r>
              <a:rPr lang="en-US" dirty="0"/>
              <a:t>Add Image Here</a:t>
            </a:r>
          </a:p>
        </p:txBody>
      </p:sp>
      <p:sp>
        <p:nvSpPr>
          <p:cNvPr id="63" name="Text Placeholder 5">
            <a:extLst>
              <a:ext uri="{FF2B5EF4-FFF2-40B4-BE49-F238E27FC236}">
                <a16:creationId xmlns:a16="http://schemas.microsoft.com/office/drawing/2014/main" id="{70015B6A-1A3C-7B41-AB1C-9A83016D6B78}"/>
              </a:ext>
            </a:extLst>
          </p:cNvPr>
          <p:cNvSpPr>
            <a:spLocks noGrp="1"/>
          </p:cNvSpPr>
          <p:nvPr>
            <p:ph type="body" sz="quarter" idx="47" hasCustomPrompt="1"/>
          </p:nvPr>
        </p:nvSpPr>
        <p:spPr>
          <a:xfrm>
            <a:off x="2882896"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4" name="Picture Placeholder 6">
            <a:extLst>
              <a:ext uri="{FF2B5EF4-FFF2-40B4-BE49-F238E27FC236}">
                <a16:creationId xmlns:a16="http://schemas.microsoft.com/office/drawing/2014/main" id="{AF5B798D-110A-E648-BA5E-47128CED267A}"/>
              </a:ext>
            </a:extLst>
          </p:cNvPr>
          <p:cNvSpPr>
            <a:spLocks noGrp="1"/>
          </p:cNvSpPr>
          <p:nvPr>
            <p:ph type="pic" sz="quarter" idx="48" hasCustomPrompt="1"/>
          </p:nvPr>
        </p:nvSpPr>
        <p:spPr>
          <a:xfrm>
            <a:off x="5228530" y="1614579"/>
            <a:ext cx="1746504" cy="1737360"/>
          </a:xfrm>
          <a:solidFill>
            <a:schemeClr val="bg1"/>
          </a:solidFill>
          <a:effectLst/>
        </p:spPr>
        <p:txBody>
          <a:bodyPr anchor="ctr"/>
          <a:lstStyle>
            <a:lvl1pPr algn="ctr">
              <a:buNone/>
              <a:defRPr/>
            </a:lvl1pPr>
          </a:lstStyle>
          <a:p>
            <a:r>
              <a:rPr lang="en-US" dirty="0"/>
              <a:t>Add Image Here</a:t>
            </a:r>
          </a:p>
        </p:txBody>
      </p:sp>
      <p:sp>
        <p:nvSpPr>
          <p:cNvPr id="65" name="Text Placeholder 5">
            <a:extLst>
              <a:ext uri="{FF2B5EF4-FFF2-40B4-BE49-F238E27FC236}">
                <a16:creationId xmlns:a16="http://schemas.microsoft.com/office/drawing/2014/main" id="{AC267EE3-B4FD-4F4C-A64C-C85E21FC4041}"/>
              </a:ext>
            </a:extLst>
          </p:cNvPr>
          <p:cNvSpPr>
            <a:spLocks noGrp="1"/>
          </p:cNvSpPr>
          <p:nvPr>
            <p:ph type="body" sz="quarter" idx="49" hasCustomPrompt="1"/>
          </p:nvPr>
        </p:nvSpPr>
        <p:spPr>
          <a:xfrm>
            <a:off x="5228530"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6" name="Picture Placeholder 6">
            <a:extLst>
              <a:ext uri="{FF2B5EF4-FFF2-40B4-BE49-F238E27FC236}">
                <a16:creationId xmlns:a16="http://schemas.microsoft.com/office/drawing/2014/main" id="{47FCA2BD-0AAA-6743-89CC-F7169B9B8345}"/>
              </a:ext>
            </a:extLst>
          </p:cNvPr>
          <p:cNvSpPr>
            <a:spLocks noGrp="1"/>
          </p:cNvSpPr>
          <p:nvPr>
            <p:ph type="pic" sz="quarter" idx="50" hasCustomPrompt="1"/>
          </p:nvPr>
        </p:nvSpPr>
        <p:spPr>
          <a:xfrm>
            <a:off x="7560913" y="1614579"/>
            <a:ext cx="1746504" cy="1737360"/>
          </a:xfrm>
          <a:solidFill>
            <a:schemeClr val="bg1"/>
          </a:solidFill>
          <a:effectLst/>
        </p:spPr>
        <p:txBody>
          <a:bodyPr anchor="ctr"/>
          <a:lstStyle>
            <a:lvl1pPr algn="ctr">
              <a:buNone/>
              <a:defRPr/>
            </a:lvl1pPr>
          </a:lstStyle>
          <a:p>
            <a:r>
              <a:rPr lang="en-US" dirty="0"/>
              <a:t>Add Image Here</a:t>
            </a:r>
          </a:p>
        </p:txBody>
      </p:sp>
      <p:sp>
        <p:nvSpPr>
          <p:cNvPr id="67" name="Text Placeholder 5">
            <a:extLst>
              <a:ext uri="{FF2B5EF4-FFF2-40B4-BE49-F238E27FC236}">
                <a16:creationId xmlns:a16="http://schemas.microsoft.com/office/drawing/2014/main" id="{828B642A-66A7-FA4E-8ECE-45ED655C67AB}"/>
              </a:ext>
            </a:extLst>
          </p:cNvPr>
          <p:cNvSpPr>
            <a:spLocks noGrp="1"/>
          </p:cNvSpPr>
          <p:nvPr>
            <p:ph type="body" sz="quarter" idx="51" hasCustomPrompt="1"/>
          </p:nvPr>
        </p:nvSpPr>
        <p:spPr>
          <a:xfrm>
            <a:off x="7560913"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68" name="Picture Placeholder 6">
            <a:extLst>
              <a:ext uri="{FF2B5EF4-FFF2-40B4-BE49-F238E27FC236}">
                <a16:creationId xmlns:a16="http://schemas.microsoft.com/office/drawing/2014/main" id="{6E73EEBB-BC72-9C4D-A8F7-D7D25B204557}"/>
              </a:ext>
            </a:extLst>
          </p:cNvPr>
          <p:cNvSpPr>
            <a:spLocks noGrp="1"/>
          </p:cNvSpPr>
          <p:nvPr>
            <p:ph type="pic" sz="quarter" idx="52" hasCustomPrompt="1"/>
          </p:nvPr>
        </p:nvSpPr>
        <p:spPr>
          <a:xfrm>
            <a:off x="9880044" y="1614579"/>
            <a:ext cx="1746504" cy="1737360"/>
          </a:xfrm>
          <a:solidFill>
            <a:schemeClr val="bg1"/>
          </a:solidFill>
          <a:effectLst/>
        </p:spPr>
        <p:txBody>
          <a:bodyPr anchor="ctr"/>
          <a:lstStyle>
            <a:lvl1pPr algn="ctr">
              <a:buNone/>
              <a:defRPr/>
            </a:lvl1pPr>
          </a:lstStyle>
          <a:p>
            <a:r>
              <a:rPr lang="en-US" dirty="0"/>
              <a:t>Add Image Here</a:t>
            </a:r>
          </a:p>
        </p:txBody>
      </p:sp>
      <p:sp>
        <p:nvSpPr>
          <p:cNvPr id="69" name="Text Placeholder 5">
            <a:extLst>
              <a:ext uri="{FF2B5EF4-FFF2-40B4-BE49-F238E27FC236}">
                <a16:creationId xmlns:a16="http://schemas.microsoft.com/office/drawing/2014/main" id="{B9359A1F-E15B-5D4D-BCA9-73994F1FD4FD}"/>
              </a:ext>
            </a:extLst>
          </p:cNvPr>
          <p:cNvSpPr>
            <a:spLocks noGrp="1"/>
          </p:cNvSpPr>
          <p:nvPr>
            <p:ph type="body" sz="quarter" idx="53" hasCustomPrompt="1"/>
          </p:nvPr>
        </p:nvSpPr>
        <p:spPr>
          <a:xfrm>
            <a:off x="9880044" y="3440876"/>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0" name="Picture Placeholder 6">
            <a:extLst>
              <a:ext uri="{FF2B5EF4-FFF2-40B4-BE49-F238E27FC236}">
                <a16:creationId xmlns:a16="http://schemas.microsoft.com/office/drawing/2014/main" id="{7F743632-CC42-D04D-B360-C7B6C9C7C78B}"/>
              </a:ext>
            </a:extLst>
          </p:cNvPr>
          <p:cNvSpPr>
            <a:spLocks noGrp="1"/>
          </p:cNvSpPr>
          <p:nvPr>
            <p:ph type="pic" sz="quarter" idx="54" hasCustomPrompt="1"/>
          </p:nvPr>
        </p:nvSpPr>
        <p:spPr>
          <a:xfrm>
            <a:off x="471001" y="4132492"/>
            <a:ext cx="1746504" cy="1737360"/>
          </a:xfrm>
          <a:solidFill>
            <a:schemeClr val="bg1"/>
          </a:solidFill>
          <a:effectLst/>
        </p:spPr>
        <p:txBody>
          <a:bodyPr anchor="ctr"/>
          <a:lstStyle>
            <a:lvl1pPr algn="ctr">
              <a:buNone/>
              <a:defRPr/>
            </a:lvl1pPr>
          </a:lstStyle>
          <a:p>
            <a:r>
              <a:rPr lang="en-US" dirty="0"/>
              <a:t>Add Image Here</a:t>
            </a:r>
          </a:p>
        </p:txBody>
      </p:sp>
      <p:sp>
        <p:nvSpPr>
          <p:cNvPr id="71" name="Text Placeholder 5">
            <a:extLst>
              <a:ext uri="{FF2B5EF4-FFF2-40B4-BE49-F238E27FC236}">
                <a16:creationId xmlns:a16="http://schemas.microsoft.com/office/drawing/2014/main" id="{FB072A03-5810-034C-90BC-E34AD2AF8A8C}"/>
              </a:ext>
            </a:extLst>
          </p:cNvPr>
          <p:cNvSpPr>
            <a:spLocks noGrp="1"/>
          </p:cNvSpPr>
          <p:nvPr>
            <p:ph type="body" sz="quarter" idx="55" hasCustomPrompt="1"/>
          </p:nvPr>
        </p:nvSpPr>
        <p:spPr>
          <a:xfrm>
            <a:off x="471001"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2" name="Picture Placeholder 6">
            <a:extLst>
              <a:ext uri="{FF2B5EF4-FFF2-40B4-BE49-F238E27FC236}">
                <a16:creationId xmlns:a16="http://schemas.microsoft.com/office/drawing/2014/main" id="{71597283-B3DD-124C-8516-D8464DD84B4C}"/>
              </a:ext>
            </a:extLst>
          </p:cNvPr>
          <p:cNvSpPr>
            <a:spLocks noGrp="1"/>
          </p:cNvSpPr>
          <p:nvPr>
            <p:ph type="pic" sz="quarter" idx="56" hasCustomPrompt="1"/>
          </p:nvPr>
        </p:nvSpPr>
        <p:spPr>
          <a:xfrm>
            <a:off x="2882896" y="4132492"/>
            <a:ext cx="1746504" cy="1737360"/>
          </a:xfrm>
          <a:solidFill>
            <a:schemeClr val="bg1"/>
          </a:solidFill>
          <a:effectLst/>
        </p:spPr>
        <p:txBody>
          <a:bodyPr anchor="ctr"/>
          <a:lstStyle>
            <a:lvl1pPr algn="ctr">
              <a:buNone/>
              <a:defRPr/>
            </a:lvl1pPr>
          </a:lstStyle>
          <a:p>
            <a:r>
              <a:rPr lang="en-US" dirty="0"/>
              <a:t>Add Image Here</a:t>
            </a:r>
          </a:p>
        </p:txBody>
      </p:sp>
      <p:sp>
        <p:nvSpPr>
          <p:cNvPr id="73" name="Text Placeholder 5">
            <a:extLst>
              <a:ext uri="{FF2B5EF4-FFF2-40B4-BE49-F238E27FC236}">
                <a16:creationId xmlns:a16="http://schemas.microsoft.com/office/drawing/2014/main" id="{8D75D128-BA1C-F941-9B59-C69C2F8222F9}"/>
              </a:ext>
            </a:extLst>
          </p:cNvPr>
          <p:cNvSpPr>
            <a:spLocks noGrp="1"/>
          </p:cNvSpPr>
          <p:nvPr>
            <p:ph type="body" sz="quarter" idx="57" hasCustomPrompt="1"/>
          </p:nvPr>
        </p:nvSpPr>
        <p:spPr>
          <a:xfrm>
            <a:off x="2882896"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4" name="Picture Placeholder 6">
            <a:extLst>
              <a:ext uri="{FF2B5EF4-FFF2-40B4-BE49-F238E27FC236}">
                <a16:creationId xmlns:a16="http://schemas.microsoft.com/office/drawing/2014/main" id="{30497201-6AD4-B947-9161-D0A10BEE2FE6}"/>
              </a:ext>
            </a:extLst>
          </p:cNvPr>
          <p:cNvSpPr>
            <a:spLocks noGrp="1"/>
          </p:cNvSpPr>
          <p:nvPr>
            <p:ph type="pic" sz="quarter" idx="58" hasCustomPrompt="1"/>
          </p:nvPr>
        </p:nvSpPr>
        <p:spPr>
          <a:xfrm>
            <a:off x="5228530" y="4132492"/>
            <a:ext cx="1746504" cy="1737360"/>
          </a:xfrm>
          <a:solidFill>
            <a:schemeClr val="bg1"/>
          </a:solidFill>
          <a:effectLst/>
        </p:spPr>
        <p:txBody>
          <a:bodyPr anchor="ctr"/>
          <a:lstStyle>
            <a:lvl1pPr algn="ctr">
              <a:buNone/>
              <a:defRPr/>
            </a:lvl1pPr>
          </a:lstStyle>
          <a:p>
            <a:r>
              <a:rPr lang="en-US" dirty="0"/>
              <a:t>Add Image Here</a:t>
            </a:r>
          </a:p>
        </p:txBody>
      </p:sp>
      <p:sp>
        <p:nvSpPr>
          <p:cNvPr id="75" name="Text Placeholder 5">
            <a:extLst>
              <a:ext uri="{FF2B5EF4-FFF2-40B4-BE49-F238E27FC236}">
                <a16:creationId xmlns:a16="http://schemas.microsoft.com/office/drawing/2014/main" id="{AE5E477A-40C6-6E42-804A-D46FCC5A4E83}"/>
              </a:ext>
            </a:extLst>
          </p:cNvPr>
          <p:cNvSpPr>
            <a:spLocks noGrp="1"/>
          </p:cNvSpPr>
          <p:nvPr>
            <p:ph type="body" sz="quarter" idx="59" hasCustomPrompt="1"/>
          </p:nvPr>
        </p:nvSpPr>
        <p:spPr>
          <a:xfrm>
            <a:off x="5228530"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6" name="Picture Placeholder 6">
            <a:extLst>
              <a:ext uri="{FF2B5EF4-FFF2-40B4-BE49-F238E27FC236}">
                <a16:creationId xmlns:a16="http://schemas.microsoft.com/office/drawing/2014/main" id="{197D1075-213D-3240-8FEC-B7C42A64F767}"/>
              </a:ext>
            </a:extLst>
          </p:cNvPr>
          <p:cNvSpPr>
            <a:spLocks noGrp="1"/>
          </p:cNvSpPr>
          <p:nvPr>
            <p:ph type="pic" sz="quarter" idx="60" hasCustomPrompt="1"/>
          </p:nvPr>
        </p:nvSpPr>
        <p:spPr>
          <a:xfrm>
            <a:off x="7560913" y="4132492"/>
            <a:ext cx="1746504" cy="1737360"/>
          </a:xfrm>
          <a:solidFill>
            <a:schemeClr val="bg1"/>
          </a:solidFill>
          <a:effectLst/>
        </p:spPr>
        <p:txBody>
          <a:bodyPr anchor="ctr"/>
          <a:lstStyle>
            <a:lvl1pPr algn="ctr">
              <a:buNone/>
              <a:defRPr/>
            </a:lvl1pPr>
          </a:lstStyle>
          <a:p>
            <a:r>
              <a:rPr lang="en-US" dirty="0"/>
              <a:t>Add Image Here</a:t>
            </a:r>
          </a:p>
        </p:txBody>
      </p:sp>
      <p:sp>
        <p:nvSpPr>
          <p:cNvPr id="77" name="Text Placeholder 5">
            <a:extLst>
              <a:ext uri="{FF2B5EF4-FFF2-40B4-BE49-F238E27FC236}">
                <a16:creationId xmlns:a16="http://schemas.microsoft.com/office/drawing/2014/main" id="{922364D6-FEA7-A349-8328-310858BFC5D9}"/>
              </a:ext>
            </a:extLst>
          </p:cNvPr>
          <p:cNvSpPr>
            <a:spLocks noGrp="1"/>
          </p:cNvSpPr>
          <p:nvPr>
            <p:ph type="body" sz="quarter" idx="61" hasCustomPrompt="1"/>
          </p:nvPr>
        </p:nvSpPr>
        <p:spPr>
          <a:xfrm>
            <a:off x="7560913"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78" name="Picture Placeholder 6">
            <a:extLst>
              <a:ext uri="{FF2B5EF4-FFF2-40B4-BE49-F238E27FC236}">
                <a16:creationId xmlns:a16="http://schemas.microsoft.com/office/drawing/2014/main" id="{564A548E-2D45-EE49-8271-FCEA3065CEAF}"/>
              </a:ext>
            </a:extLst>
          </p:cNvPr>
          <p:cNvSpPr>
            <a:spLocks noGrp="1"/>
          </p:cNvSpPr>
          <p:nvPr>
            <p:ph type="pic" sz="quarter" idx="62" hasCustomPrompt="1"/>
          </p:nvPr>
        </p:nvSpPr>
        <p:spPr>
          <a:xfrm>
            <a:off x="9880044" y="4132492"/>
            <a:ext cx="1746504" cy="1737360"/>
          </a:xfrm>
          <a:solidFill>
            <a:schemeClr val="bg1"/>
          </a:solidFill>
          <a:effectLst/>
        </p:spPr>
        <p:txBody>
          <a:bodyPr anchor="ctr"/>
          <a:lstStyle>
            <a:lvl1pPr algn="ctr">
              <a:buNone/>
              <a:defRPr/>
            </a:lvl1pPr>
          </a:lstStyle>
          <a:p>
            <a:r>
              <a:rPr lang="en-US" dirty="0"/>
              <a:t>Add Image Here</a:t>
            </a:r>
          </a:p>
        </p:txBody>
      </p:sp>
      <p:sp>
        <p:nvSpPr>
          <p:cNvPr id="79" name="Text Placeholder 5">
            <a:extLst>
              <a:ext uri="{FF2B5EF4-FFF2-40B4-BE49-F238E27FC236}">
                <a16:creationId xmlns:a16="http://schemas.microsoft.com/office/drawing/2014/main" id="{D43D8E94-94CE-C14C-9AD7-CBAF8B1E312E}"/>
              </a:ext>
            </a:extLst>
          </p:cNvPr>
          <p:cNvSpPr>
            <a:spLocks noGrp="1"/>
          </p:cNvSpPr>
          <p:nvPr>
            <p:ph type="body" sz="quarter" idx="63" hasCustomPrompt="1"/>
          </p:nvPr>
        </p:nvSpPr>
        <p:spPr>
          <a:xfrm>
            <a:off x="9880044" y="5958789"/>
            <a:ext cx="1781175" cy="525026"/>
          </a:xfrm>
        </p:spPr>
        <p:txBody>
          <a:bodyPr>
            <a:noAutofit/>
          </a:bodyPr>
          <a:lstStyle>
            <a:lvl1pPr algn="l">
              <a:lnSpc>
                <a:spcPct val="120000"/>
              </a:lnSpc>
              <a:spcBef>
                <a:spcPts val="0"/>
              </a:spcBef>
              <a:buNone/>
              <a:defRPr sz="1200" b="0">
                <a:solidFill>
                  <a:schemeClr val="tx1"/>
                </a:solidFill>
              </a:defRPr>
            </a:lvl1pPr>
          </a:lstStyle>
          <a:p>
            <a:pPr lvl="0"/>
            <a:r>
              <a:rPr lang="en-US" dirty="0"/>
              <a:t>Add name and title</a:t>
            </a:r>
          </a:p>
        </p:txBody>
      </p:sp>
      <p:sp>
        <p:nvSpPr>
          <p:cNvPr id="28" name="Rectangle 9">
            <a:extLst>
              <a:ext uri="{FF2B5EF4-FFF2-40B4-BE49-F238E27FC236}">
                <a16:creationId xmlns:a16="http://schemas.microsoft.com/office/drawing/2014/main" id="{69BBB1A6-8F6F-4D02-96EA-B72190CE093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32EA4F5-0D7E-4DAF-ACEB-6D1DA8BCA6C0}"/>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313350D4-664B-4805-A133-5AD1E2AF73D4}"/>
              </a:ext>
            </a:extLst>
          </p:cNvPr>
          <p:cNvPicPr>
            <a:picLocks noChangeAspect="1"/>
          </p:cNvPicPr>
          <p:nvPr userDrawn="1"/>
        </p:nvPicPr>
        <p:blipFill>
          <a:blip r:embed="rId2"/>
          <a:srcRect/>
          <a:stretch/>
        </p:blipFill>
        <p:spPr>
          <a:xfrm>
            <a:off x="495300" y="172114"/>
            <a:ext cx="273338" cy="243954"/>
          </a:xfrm>
          <a:prstGeom prst="rect">
            <a:avLst/>
          </a:prstGeom>
        </p:spPr>
      </p:pic>
      <p:sp>
        <p:nvSpPr>
          <p:cNvPr id="26" name="Title 1">
            <a:extLst>
              <a:ext uri="{FF2B5EF4-FFF2-40B4-BE49-F238E27FC236}">
                <a16:creationId xmlns:a16="http://schemas.microsoft.com/office/drawing/2014/main" id="{94229BC7-3E55-4771-A9CE-321C4ED1B967}"/>
              </a:ext>
            </a:extLst>
          </p:cNvPr>
          <p:cNvSpPr>
            <a:spLocks noGrp="1"/>
          </p:cNvSpPr>
          <p:nvPr>
            <p:ph type="title"/>
          </p:nvPr>
        </p:nvSpPr>
        <p:spPr>
          <a:xfrm>
            <a:off x="471001" y="679820"/>
            <a:ext cx="7429500" cy="657274"/>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76285713"/>
      </p:ext>
    </p:extLst>
  </p:cSld>
  <p:clrMapOvr>
    <a:masterClrMapping/>
  </p:clrMapOvr>
  <p:extLst>
    <p:ext uri="{DCECCB84-F9BA-43D5-87BE-67443E8EF086}">
      <p15:sldGuideLst xmlns:p15="http://schemas.microsoft.com/office/powerpoint/2012/main">
        <p15:guide id="2" orient="horz" pos="254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People">
    <p:spTree>
      <p:nvGrpSpPr>
        <p:cNvPr id="1" name=""/>
        <p:cNvGrpSpPr/>
        <p:nvPr/>
      </p:nvGrpSpPr>
      <p:grpSpPr>
        <a:xfrm>
          <a:off x="0" y="0"/>
          <a:ext cx="0" cy="0"/>
          <a:chOff x="0" y="0"/>
          <a:chExt cx="0" cy="0"/>
        </a:xfrm>
      </p:grpSpPr>
      <p:pic>
        <p:nvPicPr>
          <p:cNvPr id="51" name="Picture 50" descr="Shape, arrow&#10;&#10;Description automatically generated">
            <a:extLst>
              <a:ext uri="{FF2B5EF4-FFF2-40B4-BE49-F238E27FC236}">
                <a16:creationId xmlns:a16="http://schemas.microsoft.com/office/drawing/2014/main" id="{6AD0798D-6630-0D4D-A1CC-48485352D0E1}"/>
              </a:ext>
            </a:extLst>
          </p:cNvPr>
          <p:cNvPicPr>
            <a:picLocks noChangeAspect="1"/>
          </p:cNvPicPr>
          <p:nvPr userDrawn="1"/>
        </p:nvPicPr>
        <p:blipFill>
          <a:blip r:embed="rId2"/>
          <a:stretch>
            <a:fillRect/>
          </a:stretch>
        </p:blipFill>
        <p:spPr>
          <a:xfrm>
            <a:off x="11379200" y="5194300"/>
            <a:ext cx="812800" cy="1663700"/>
          </a:xfrm>
          <a:prstGeom prst="rect">
            <a:avLst/>
          </a:prstGeom>
        </p:spPr>
      </p:pic>
      <p:sp>
        <p:nvSpPr>
          <p:cNvPr id="53" name="TextBox 52">
            <a:extLst>
              <a:ext uri="{FF2B5EF4-FFF2-40B4-BE49-F238E27FC236}">
                <a16:creationId xmlns:a16="http://schemas.microsoft.com/office/drawing/2014/main" id="{27CD55B6-159D-6644-964D-209E3A41382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3" name="Text Placeholder 2">
            <a:extLst>
              <a:ext uri="{FF2B5EF4-FFF2-40B4-BE49-F238E27FC236}">
                <a16:creationId xmlns:a16="http://schemas.microsoft.com/office/drawing/2014/main" id="{BB9D5F03-644E-674F-AF0C-63B8E4B7B2E3}"/>
              </a:ext>
            </a:extLst>
          </p:cNvPr>
          <p:cNvSpPr>
            <a:spLocks noGrp="1"/>
          </p:cNvSpPr>
          <p:nvPr>
            <p:ph type="body" sz="quarter" idx="10" hasCustomPrompt="1"/>
          </p:nvPr>
        </p:nvSpPr>
        <p:spPr>
          <a:xfrm>
            <a:off x="495301" y="5911596"/>
            <a:ext cx="1638300" cy="374904"/>
          </a:xfrm>
          <a:solidFill>
            <a:schemeClr val="accent6"/>
          </a:solidFill>
          <a:effectLst>
            <a:outerShdw blurRad="317500" dist="63500" algn="ctr" rotWithShape="0">
              <a:schemeClr val="bg2">
                <a:alpha val="55000"/>
              </a:schemeClr>
            </a:outerShdw>
          </a:effectLst>
        </p:spPr>
        <p:txBody>
          <a:bodyPr anchor="ctr"/>
          <a:lstStyle>
            <a:lvl1pPr algn="ctr">
              <a:buNone/>
              <a:defRPr sz="13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TAG</a:t>
            </a:r>
          </a:p>
        </p:txBody>
      </p:sp>
      <p:sp>
        <p:nvSpPr>
          <p:cNvPr id="32" name="Text Placeholder 2">
            <a:extLst>
              <a:ext uri="{FF2B5EF4-FFF2-40B4-BE49-F238E27FC236}">
                <a16:creationId xmlns:a16="http://schemas.microsoft.com/office/drawing/2014/main" id="{DDF73AB1-7E1B-4F40-92EA-478BE8EE6250}"/>
              </a:ext>
            </a:extLst>
          </p:cNvPr>
          <p:cNvSpPr>
            <a:spLocks noGrp="1"/>
          </p:cNvSpPr>
          <p:nvPr>
            <p:ph type="body" sz="quarter" idx="11" hasCustomPrompt="1"/>
          </p:nvPr>
        </p:nvSpPr>
        <p:spPr>
          <a:xfrm>
            <a:off x="2504723" y="5911596"/>
            <a:ext cx="1638300" cy="374904"/>
          </a:xfrm>
          <a:solidFill>
            <a:schemeClr val="accent6"/>
          </a:solidFill>
          <a:effectLst>
            <a:outerShdw blurRad="317500" dist="63500" algn="ctr" rotWithShape="0">
              <a:schemeClr val="bg2">
                <a:alpha val="55000"/>
              </a:schemeClr>
            </a:outerShdw>
          </a:effectLst>
        </p:spPr>
        <p:txBody>
          <a:bodyPr anchor="ctr"/>
          <a:lstStyle>
            <a:lvl1pPr algn="ctr">
              <a:buNone/>
              <a:defRPr sz="13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TAG</a:t>
            </a:r>
          </a:p>
        </p:txBody>
      </p:sp>
      <p:sp>
        <p:nvSpPr>
          <p:cNvPr id="33" name="Title 1">
            <a:extLst>
              <a:ext uri="{FF2B5EF4-FFF2-40B4-BE49-F238E27FC236}">
                <a16:creationId xmlns:a16="http://schemas.microsoft.com/office/drawing/2014/main" id="{C9D565FB-E3EF-C241-AA5F-5084F3163B79}"/>
              </a:ext>
            </a:extLst>
          </p:cNvPr>
          <p:cNvSpPr>
            <a:spLocks noGrp="1"/>
          </p:cNvSpPr>
          <p:nvPr>
            <p:ph type="title" hasCustomPrompt="1"/>
          </p:nvPr>
        </p:nvSpPr>
        <p:spPr>
          <a:xfrm>
            <a:off x="495300" y="1397110"/>
            <a:ext cx="3657600" cy="689937"/>
          </a:xfrm>
          <a:prstGeom prst="rect">
            <a:avLst/>
          </a:prstGeom>
        </p:spPr>
        <p:txBody>
          <a:bodyPr anchor="t"/>
          <a:lstStyle>
            <a:lvl1pPr>
              <a:lnSpc>
                <a:spcPct val="100000"/>
              </a:lnSpc>
              <a:defRPr sz="2000" b="1">
                <a:solidFill>
                  <a:schemeClr val="tx1"/>
                </a:solidFill>
              </a:defRPr>
            </a:lvl1pPr>
          </a:lstStyle>
          <a:p>
            <a:r>
              <a:rPr lang="en-US" dirty="0"/>
              <a:t>Add Name Here</a:t>
            </a:r>
          </a:p>
        </p:txBody>
      </p:sp>
      <p:sp>
        <p:nvSpPr>
          <p:cNvPr id="5" name="Text Placeholder 4">
            <a:extLst>
              <a:ext uri="{FF2B5EF4-FFF2-40B4-BE49-F238E27FC236}">
                <a16:creationId xmlns:a16="http://schemas.microsoft.com/office/drawing/2014/main" id="{F56839DD-DDF1-6841-A7FE-54413EA4D2D0}"/>
              </a:ext>
            </a:extLst>
          </p:cNvPr>
          <p:cNvSpPr>
            <a:spLocks noGrp="1"/>
          </p:cNvSpPr>
          <p:nvPr>
            <p:ph type="body" sz="quarter" idx="12" hasCustomPrompt="1"/>
          </p:nvPr>
        </p:nvSpPr>
        <p:spPr>
          <a:xfrm>
            <a:off x="495300" y="2087563"/>
            <a:ext cx="3657600" cy="1341437"/>
          </a:xfrm>
        </p:spPr>
        <p:txBody>
          <a:bodyPr/>
          <a:lstStyle>
            <a:lvl1pPr>
              <a:buNone/>
              <a:defRPr sz="1400"/>
            </a:lvl1pPr>
            <a:lvl2pPr>
              <a:buNone/>
              <a:defRPr/>
            </a:lvl2pPr>
            <a:lvl3pPr>
              <a:buNone/>
              <a:defRPr/>
            </a:lvl3pPr>
            <a:lvl4pPr>
              <a:buNone/>
              <a:defRPr/>
            </a:lvl4pPr>
            <a:lvl5pPr>
              <a:buNone/>
              <a:defRPr/>
            </a:lvl5pPr>
          </a:lstStyle>
          <a:p>
            <a:pPr lvl="0"/>
            <a:r>
              <a:rPr lang="en-US" dirty="0"/>
              <a:t>Add Quote Here</a:t>
            </a:r>
          </a:p>
        </p:txBody>
      </p:sp>
      <p:sp>
        <p:nvSpPr>
          <p:cNvPr id="10" name="Rectangle 9">
            <a:extLst>
              <a:ext uri="{FF2B5EF4-FFF2-40B4-BE49-F238E27FC236}">
                <a16:creationId xmlns:a16="http://schemas.microsoft.com/office/drawing/2014/main" id="{D5F94DA1-DD60-494A-9E2C-CF227173EC0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57C575C-532B-49DE-AB7E-51B732B462ED}"/>
              </a:ext>
            </a:extLst>
          </p:cNvPr>
          <p:cNvCxnSpPr>
            <a:cxnSpLocks/>
          </p:cNvCxnSpPr>
          <p:nvPr userDrawn="1"/>
        </p:nvCxnSpPr>
        <p:spPr>
          <a:xfrm>
            <a:off x="941408" y="293077"/>
            <a:ext cx="11250592" cy="0"/>
          </a:xfrm>
          <a:prstGeom prst="line">
            <a:avLst/>
          </a:prstGeom>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7562B44B-91DA-4FD6-B738-CF6994D6A8E3}"/>
              </a:ext>
            </a:extLst>
          </p:cNvPr>
          <p:cNvPicPr>
            <a:picLocks noChangeAspect="1"/>
          </p:cNvPicPr>
          <p:nvPr userDrawn="1"/>
        </p:nvPicPr>
        <p:blipFill>
          <a:blip r:embed="rId3"/>
          <a:srcRect/>
          <a:stretch/>
        </p:blipFill>
        <p:spPr>
          <a:xfrm>
            <a:off x="495300" y="172114"/>
            <a:ext cx="273338" cy="243954"/>
          </a:xfrm>
          <a:prstGeom prst="rect">
            <a:avLst/>
          </a:prstGeom>
        </p:spPr>
      </p:pic>
    </p:spTree>
    <p:extLst>
      <p:ext uri="{BB962C8B-B14F-4D97-AF65-F5344CB8AC3E}">
        <p14:creationId xmlns:p14="http://schemas.microsoft.com/office/powerpoint/2010/main" val="2304521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Galler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ED9D23F-C2BD-2345-B8F1-BE984C6BE61B}"/>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bg1"/>
                </a:solidFill>
                <a:latin typeface="Helvetica" pitchFamily="2" charset="0"/>
              </a:rPr>
              <a:pPr algn="ctr"/>
              <a:t>‹#›</a:t>
            </a:fld>
            <a:endParaRPr lang="en-US" sz="800" b="1" dirty="0">
              <a:solidFill>
                <a:schemeClr val="bg1"/>
              </a:solidFill>
              <a:latin typeface="Helvetica" pitchFamily="2" charset="0"/>
            </a:endParaRPr>
          </a:p>
        </p:txBody>
      </p:sp>
      <p:sp>
        <p:nvSpPr>
          <p:cNvPr id="17" name="Picture Placeholder 8">
            <a:extLst>
              <a:ext uri="{FF2B5EF4-FFF2-40B4-BE49-F238E27FC236}">
                <a16:creationId xmlns:a16="http://schemas.microsoft.com/office/drawing/2014/main" id="{4043392E-2294-7848-8877-43D49298E491}"/>
              </a:ext>
            </a:extLst>
          </p:cNvPr>
          <p:cNvSpPr>
            <a:spLocks noGrp="1"/>
          </p:cNvSpPr>
          <p:nvPr>
            <p:ph type="pic" sz="quarter" idx="18" hasCustomPrompt="1"/>
          </p:nvPr>
        </p:nvSpPr>
        <p:spPr>
          <a:xfrm>
            <a:off x="0" y="-2"/>
            <a:ext cx="8039099" cy="6858001"/>
          </a:xfrm>
        </p:spPr>
        <p:txBody>
          <a:bodyPr anchor="ctr"/>
          <a:lstStyle>
            <a:lvl1pPr marL="228600" marR="0" indent="-228600" algn="ctr" defTabSz="914400" rtl="0" eaLnBrk="1" fontAlgn="auto" latinLnBrk="0" hangingPunct="1">
              <a:lnSpc>
                <a:spcPct val="112000"/>
              </a:lnSpc>
              <a:spcBef>
                <a:spcPts val="1000"/>
              </a:spcBef>
              <a:spcAft>
                <a:spcPts val="0"/>
              </a:spcAft>
              <a:buClr>
                <a:schemeClr val="bg2"/>
              </a:buClr>
              <a:buSzTx/>
              <a:buFontTx/>
              <a:buNone/>
              <a:tabLst/>
              <a:defRPr/>
            </a:lvl1pPr>
          </a:lstStyle>
          <a:p>
            <a:pPr marL="228600" marR="0" lvl="0" indent="-228600" algn="l"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pPr>
            <a:r>
              <a:rPr lang="en-US" dirty="0"/>
              <a:t>Add Image Here</a:t>
            </a:r>
          </a:p>
        </p:txBody>
      </p:sp>
      <p:sp>
        <p:nvSpPr>
          <p:cNvPr id="19" name="Picture Placeholder 8">
            <a:extLst>
              <a:ext uri="{FF2B5EF4-FFF2-40B4-BE49-F238E27FC236}">
                <a16:creationId xmlns:a16="http://schemas.microsoft.com/office/drawing/2014/main" id="{EDDBCEE4-D53B-A140-9335-211A92935BE0}"/>
              </a:ext>
            </a:extLst>
          </p:cNvPr>
          <p:cNvSpPr>
            <a:spLocks noGrp="1"/>
          </p:cNvSpPr>
          <p:nvPr>
            <p:ph type="pic" sz="quarter" idx="20" hasCustomPrompt="1"/>
          </p:nvPr>
        </p:nvSpPr>
        <p:spPr>
          <a:xfrm>
            <a:off x="8168639" y="-1"/>
            <a:ext cx="4023360" cy="3383280"/>
          </a:xfrm>
        </p:spPr>
        <p:txBody>
          <a:bodyPr anchor="ctr"/>
          <a:lstStyle>
            <a:lvl1pPr marL="228600" marR="0" indent="-228600" algn="ctr"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lvl1pPr>
          </a:lstStyle>
          <a:p>
            <a:pPr marL="228600" marR="0" lvl="0" indent="-228600" algn="l"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pPr>
            <a:r>
              <a:rPr lang="en-US" dirty="0"/>
              <a:t>Add Image Here</a:t>
            </a:r>
          </a:p>
        </p:txBody>
      </p:sp>
      <p:sp>
        <p:nvSpPr>
          <p:cNvPr id="26" name="Picture Placeholder 8">
            <a:extLst>
              <a:ext uri="{FF2B5EF4-FFF2-40B4-BE49-F238E27FC236}">
                <a16:creationId xmlns:a16="http://schemas.microsoft.com/office/drawing/2014/main" id="{8A63D56F-D55D-E44C-AA49-BA0356372195}"/>
              </a:ext>
            </a:extLst>
          </p:cNvPr>
          <p:cNvSpPr>
            <a:spLocks noGrp="1"/>
          </p:cNvSpPr>
          <p:nvPr>
            <p:ph type="pic" sz="quarter" idx="23" hasCustomPrompt="1"/>
          </p:nvPr>
        </p:nvSpPr>
        <p:spPr>
          <a:xfrm>
            <a:off x="8168639" y="3486149"/>
            <a:ext cx="4023360" cy="3383280"/>
          </a:xfrm>
        </p:spPr>
        <p:txBody>
          <a:bodyPr anchor="ctr"/>
          <a:lstStyle>
            <a:lvl1pPr marL="228600" marR="0" indent="-228600" algn="ctr"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lvl1pPr>
          </a:lstStyle>
          <a:p>
            <a:pPr marL="228600" marR="0" lvl="0" indent="-228600" algn="l" defTabSz="914400" rtl="0" eaLnBrk="1" fontAlgn="auto" latinLnBrk="0" hangingPunct="1">
              <a:lnSpc>
                <a:spcPct val="112000"/>
              </a:lnSpc>
              <a:spcBef>
                <a:spcPts val="1000"/>
              </a:spcBef>
              <a:spcAft>
                <a:spcPts val="0"/>
              </a:spcAft>
              <a:buClr>
                <a:schemeClr val="bg2"/>
              </a:buClr>
              <a:buSzTx/>
              <a:buFont typeface="Arial" panose="020B0604020202020204" pitchFamily="34" charset="0"/>
              <a:buChar char="•"/>
              <a:tabLst/>
              <a:defRPr/>
            </a:pPr>
            <a:r>
              <a:rPr lang="en-US" dirty="0"/>
              <a:t>Add Image Here</a:t>
            </a:r>
          </a:p>
        </p:txBody>
      </p:sp>
    </p:spTree>
    <p:extLst>
      <p:ext uri="{BB962C8B-B14F-4D97-AF65-F5344CB8AC3E}">
        <p14:creationId xmlns:p14="http://schemas.microsoft.com/office/powerpoint/2010/main" val="1535178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ontact">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04A38E6-EDE8-3E46-918E-21C048BE6BB2}"/>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5" name="TextBox 4">
            <a:extLst>
              <a:ext uri="{FF2B5EF4-FFF2-40B4-BE49-F238E27FC236}">
                <a16:creationId xmlns:a16="http://schemas.microsoft.com/office/drawing/2014/main" id="{5C7F0C47-51D7-FD48-8DBB-438CC09F69D8}"/>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Tree>
    <p:extLst>
      <p:ext uri="{BB962C8B-B14F-4D97-AF65-F5344CB8AC3E}">
        <p14:creationId xmlns:p14="http://schemas.microsoft.com/office/powerpoint/2010/main" val="352930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Dark">
    <p:spTree>
      <p:nvGrpSpPr>
        <p:cNvPr id="1" name=""/>
        <p:cNvGrpSpPr/>
        <p:nvPr/>
      </p:nvGrpSpPr>
      <p:grpSpPr>
        <a:xfrm>
          <a:off x="0" y="0"/>
          <a:ext cx="0" cy="0"/>
          <a:chOff x="0" y="0"/>
          <a:chExt cx="0" cy="0"/>
        </a:xfrm>
      </p:grpSpPr>
      <p:pic>
        <p:nvPicPr>
          <p:cNvPr id="9" name="Picture 8" descr="A close up of a computer&#10;&#10;Description automatically generated">
            <a:extLst>
              <a:ext uri="{FF2B5EF4-FFF2-40B4-BE49-F238E27FC236}">
                <a16:creationId xmlns:a16="http://schemas.microsoft.com/office/drawing/2014/main" id="{1A873AFB-3C4B-594A-BAD4-8E6DDB37CA17}"/>
              </a:ext>
            </a:extLst>
          </p:cNvPr>
          <p:cNvPicPr>
            <a:picLocks noChangeAspect="1"/>
          </p:cNvPicPr>
          <p:nvPr userDrawn="1"/>
        </p:nvPicPr>
        <p:blipFill rotWithShape="1">
          <a:blip r:embed="rId2"/>
          <a:srcRect l="55699" t="319"/>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id="{F2BA3624-02A7-4D4F-843E-89AB121DAB82}"/>
              </a:ext>
            </a:extLst>
          </p:cNvPr>
          <p:cNvPicPr>
            <a:picLocks noChangeAspect="1"/>
          </p:cNvPicPr>
          <p:nvPr userDrawn="1"/>
        </p:nvPicPr>
        <p:blipFill rotWithShape="1">
          <a:blip r:embed="rId3"/>
          <a:srcRect r="14375"/>
          <a:stretch/>
        </p:blipFill>
        <p:spPr>
          <a:xfrm>
            <a:off x="0" y="0"/>
            <a:ext cx="10439400" cy="6858000"/>
          </a:xfrm>
          <a:prstGeom prst="rect">
            <a:avLst/>
          </a:prstGeom>
        </p:spPr>
      </p:pic>
      <p:sp>
        <p:nvSpPr>
          <p:cNvPr id="12" name="Title 1">
            <a:extLst>
              <a:ext uri="{FF2B5EF4-FFF2-40B4-BE49-F238E27FC236}">
                <a16:creationId xmlns:a16="http://schemas.microsoft.com/office/drawing/2014/main" id="{9808B8E7-A85F-4B41-A1FB-969AE6A8D362}"/>
              </a:ext>
            </a:extLst>
          </p:cNvPr>
          <p:cNvSpPr>
            <a:spLocks noGrp="1"/>
          </p:cNvSpPr>
          <p:nvPr>
            <p:ph type="ctrTitle"/>
          </p:nvPr>
        </p:nvSpPr>
        <p:spPr>
          <a:xfrm>
            <a:off x="495299" y="3140242"/>
            <a:ext cx="6095999" cy="2281864"/>
          </a:xfrm>
          <a:prstGeom prst="rect">
            <a:avLst/>
          </a:prstGeom>
        </p:spPr>
        <p:txBody>
          <a:bodyPr anchor="b"/>
          <a:lstStyle>
            <a:lvl1pPr algn="l">
              <a:lnSpc>
                <a:spcPct val="100000"/>
              </a:lnSpc>
              <a:defRPr sz="45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EDF39E57-0A21-AB41-8E0C-E843D6B22F96}"/>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5EC6CA9E-B791-46C3-9FD2-2D75AAD8EB5E}"/>
              </a:ext>
            </a:extLst>
          </p:cNvPr>
          <p:cNvPicPr>
            <a:picLocks noChangeAspect="1"/>
          </p:cNvPicPr>
          <p:nvPr userDrawn="1"/>
        </p:nvPicPr>
        <p:blipFill>
          <a:blip r:embed="rId4"/>
          <a:srcRect/>
          <a:stretch/>
        </p:blipFill>
        <p:spPr>
          <a:xfrm>
            <a:off x="495300" y="549036"/>
            <a:ext cx="1971856" cy="627708"/>
          </a:xfrm>
          <a:prstGeom prst="rect">
            <a:avLst/>
          </a:prstGeom>
        </p:spPr>
      </p:pic>
    </p:spTree>
    <p:extLst>
      <p:ext uri="{BB962C8B-B14F-4D97-AF65-F5344CB8AC3E}">
        <p14:creationId xmlns:p14="http://schemas.microsoft.com/office/powerpoint/2010/main" val="287506414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endParaRPr lang="en-US" dirty="0"/>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endParaRPr lang="en-US" dirty="0"/>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43267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Dar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BA3624-02A7-4D4F-843E-89AB121DAB82}"/>
              </a:ext>
            </a:extLst>
          </p:cNvPr>
          <p:cNvPicPr>
            <a:picLocks noChangeAspect="1"/>
          </p:cNvPicPr>
          <p:nvPr userDrawn="1"/>
        </p:nvPicPr>
        <p:blipFill rotWithShape="1">
          <a:blip r:embed="rId2"/>
          <a:srcRect r="14375"/>
          <a:stretch/>
        </p:blipFill>
        <p:spPr>
          <a:xfrm>
            <a:off x="0" y="0"/>
            <a:ext cx="10439400" cy="6858000"/>
          </a:xfrm>
          <a:prstGeom prst="rect">
            <a:avLst/>
          </a:prstGeom>
        </p:spPr>
      </p:pic>
      <p:sp>
        <p:nvSpPr>
          <p:cNvPr id="12" name="Title 1">
            <a:extLst>
              <a:ext uri="{FF2B5EF4-FFF2-40B4-BE49-F238E27FC236}">
                <a16:creationId xmlns:a16="http://schemas.microsoft.com/office/drawing/2014/main" id="{9808B8E7-A85F-4B41-A1FB-969AE6A8D362}"/>
              </a:ext>
            </a:extLst>
          </p:cNvPr>
          <p:cNvSpPr>
            <a:spLocks noGrp="1"/>
          </p:cNvSpPr>
          <p:nvPr>
            <p:ph type="ctrTitle"/>
          </p:nvPr>
        </p:nvSpPr>
        <p:spPr>
          <a:xfrm>
            <a:off x="495300" y="3104147"/>
            <a:ext cx="6025816" cy="2317959"/>
          </a:xfrm>
          <a:prstGeom prst="rect">
            <a:avLst/>
          </a:prstGeom>
        </p:spPr>
        <p:txBody>
          <a:bodyPr anchor="b"/>
          <a:lstStyle>
            <a:lvl1pPr algn="l">
              <a:lnSpc>
                <a:spcPct val="100000"/>
              </a:lnSpc>
              <a:defRPr sz="45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EDF39E57-0A21-AB41-8E0C-E843D6B22F96}"/>
              </a:ext>
            </a:extLst>
          </p:cNvPr>
          <p:cNvSpPr>
            <a:spLocks noGrp="1"/>
          </p:cNvSpPr>
          <p:nvPr>
            <p:ph type="subTitle" idx="1"/>
          </p:nvPr>
        </p:nvSpPr>
        <p:spPr>
          <a:xfrm>
            <a:off x="526382" y="5450681"/>
            <a:ext cx="5600700" cy="421482"/>
          </a:xfrm>
        </p:spPr>
        <p:txBody>
          <a:bodyPr anchor="t"/>
          <a:lstStyle>
            <a:lvl1pPr marL="0" indent="0" algn="l">
              <a:buNone/>
              <a:defRPr sz="160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Picture Placeholder 13">
            <a:extLst>
              <a:ext uri="{FF2B5EF4-FFF2-40B4-BE49-F238E27FC236}">
                <a16:creationId xmlns:a16="http://schemas.microsoft.com/office/drawing/2014/main" id="{E57A090C-E6A2-4EB6-8B47-6857E5A3D0FB}"/>
              </a:ext>
            </a:extLst>
          </p:cNvPr>
          <p:cNvSpPr>
            <a:spLocks noGrp="1"/>
          </p:cNvSpPr>
          <p:nvPr>
            <p:ph type="pic" sz="quarter" idx="11"/>
          </p:nvPr>
        </p:nvSpPr>
        <p:spPr>
          <a:xfrm>
            <a:off x="6645863" y="-14165"/>
            <a:ext cx="5571690" cy="6906197"/>
          </a:xfrm>
          <a:custGeom>
            <a:avLst/>
            <a:gdLst>
              <a:gd name="connsiteX0" fmla="*/ 0 w 12322175"/>
              <a:gd name="connsiteY0" fmla="*/ 13716000 h 13716000"/>
              <a:gd name="connsiteX1" fmla="*/ 3080544 w 12322175"/>
              <a:gd name="connsiteY1" fmla="*/ 0 h 13716000"/>
              <a:gd name="connsiteX2" fmla="*/ 12322175 w 12322175"/>
              <a:gd name="connsiteY2" fmla="*/ 0 h 13716000"/>
              <a:gd name="connsiteX3" fmla="*/ 9241631 w 12322175"/>
              <a:gd name="connsiteY3" fmla="*/ 13716000 h 13716000"/>
              <a:gd name="connsiteX4" fmla="*/ 0 w 12322175"/>
              <a:gd name="connsiteY4" fmla="*/ 13716000 h 13716000"/>
              <a:gd name="connsiteX0" fmla="*/ 0 w 12322175"/>
              <a:gd name="connsiteY0" fmla="*/ 13716000 h 13716000"/>
              <a:gd name="connsiteX1" fmla="*/ 3080544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5534986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8035997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69530 w 10994053"/>
              <a:gd name="connsiteY3" fmla="*/ 13716000 h 13716000"/>
              <a:gd name="connsiteX4" fmla="*/ 0 w 10994053"/>
              <a:gd name="connsiteY4" fmla="*/ 13716000 h 13716000"/>
              <a:gd name="connsiteX0" fmla="*/ 0 w 11138393"/>
              <a:gd name="connsiteY0" fmla="*/ 13932568 h 13932568"/>
              <a:gd name="connsiteX1" fmla="*/ 6852215 w 11138393"/>
              <a:gd name="connsiteY1" fmla="*/ 0 h 13932568"/>
              <a:gd name="connsiteX2" fmla="*/ 11138393 w 11138393"/>
              <a:gd name="connsiteY2" fmla="*/ 0 h 13932568"/>
              <a:gd name="connsiteX3" fmla="*/ 11113870 w 11138393"/>
              <a:gd name="connsiteY3" fmla="*/ 13716000 h 13932568"/>
              <a:gd name="connsiteX4" fmla="*/ 0 w 11138393"/>
              <a:gd name="connsiteY4" fmla="*/ 13932568 h 13932568"/>
              <a:gd name="connsiteX0" fmla="*/ 0 w 11186764"/>
              <a:gd name="connsiteY0" fmla="*/ 13932568 h 13956630"/>
              <a:gd name="connsiteX1" fmla="*/ 6852215 w 11186764"/>
              <a:gd name="connsiteY1" fmla="*/ 0 h 13956630"/>
              <a:gd name="connsiteX2" fmla="*/ 11138393 w 11186764"/>
              <a:gd name="connsiteY2" fmla="*/ 0 h 13956630"/>
              <a:gd name="connsiteX3" fmla="*/ 11186041 w 11186764"/>
              <a:gd name="connsiteY3" fmla="*/ 13956630 h 13956630"/>
              <a:gd name="connsiteX4" fmla="*/ 0 w 11186764"/>
              <a:gd name="connsiteY4" fmla="*/ 13932568 h 13956630"/>
              <a:gd name="connsiteX0" fmla="*/ 0 w 11278178"/>
              <a:gd name="connsiteY0" fmla="*/ 13908506 h 13956630"/>
              <a:gd name="connsiteX1" fmla="*/ 6943629 w 11278178"/>
              <a:gd name="connsiteY1" fmla="*/ 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8178"/>
              <a:gd name="connsiteY0" fmla="*/ 13908506 h 13956630"/>
              <a:gd name="connsiteX1" fmla="*/ 6905539 w 11278178"/>
              <a:gd name="connsiteY1" fmla="*/ 57150 h 13956630"/>
              <a:gd name="connsiteX2" fmla="*/ 11229807 w 11278178"/>
              <a:gd name="connsiteY2" fmla="*/ 0 h 13956630"/>
              <a:gd name="connsiteX3" fmla="*/ 11277455 w 11278178"/>
              <a:gd name="connsiteY3" fmla="*/ 13956630 h 13956630"/>
              <a:gd name="connsiteX4" fmla="*/ 0 w 11278178"/>
              <a:gd name="connsiteY4" fmla="*/ 13908506 h 13956630"/>
              <a:gd name="connsiteX0" fmla="*/ 0 w 11277850"/>
              <a:gd name="connsiteY0" fmla="*/ 13851356 h 13899480"/>
              <a:gd name="connsiteX1" fmla="*/ 6905539 w 11277850"/>
              <a:gd name="connsiteY1" fmla="*/ 0 h 13899480"/>
              <a:gd name="connsiteX2" fmla="*/ 11172671 w 11277850"/>
              <a:gd name="connsiteY2" fmla="*/ 0 h 13899480"/>
              <a:gd name="connsiteX3" fmla="*/ 11277455 w 11277850"/>
              <a:gd name="connsiteY3" fmla="*/ 13899480 h 13899480"/>
              <a:gd name="connsiteX4" fmla="*/ 0 w 11277850"/>
              <a:gd name="connsiteY4" fmla="*/ 13851356 h 13899480"/>
              <a:gd name="connsiteX0" fmla="*/ 0 w 11277852"/>
              <a:gd name="connsiteY0" fmla="*/ 13851356 h 13899480"/>
              <a:gd name="connsiteX1" fmla="*/ 6888128 w 11277852"/>
              <a:gd name="connsiteY1" fmla="*/ 34834 h 13899480"/>
              <a:gd name="connsiteX2" fmla="*/ 11172671 w 11277852"/>
              <a:gd name="connsiteY2" fmla="*/ 0 h 13899480"/>
              <a:gd name="connsiteX3" fmla="*/ 11277455 w 11277852"/>
              <a:gd name="connsiteY3" fmla="*/ 13899480 h 13899480"/>
              <a:gd name="connsiteX4" fmla="*/ 0 w 11277852"/>
              <a:gd name="connsiteY4" fmla="*/ 13851356 h 13899480"/>
              <a:gd name="connsiteX0" fmla="*/ 0 w 11277914"/>
              <a:gd name="connsiteY0" fmla="*/ 13816522 h 13864646"/>
              <a:gd name="connsiteX1" fmla="*/ 6888128 w 11277914"/>
              <a:gd name="connsiteY1" fmla="*/ 0 h 13864646"/>
              <a:gd name="connsiteX2" fmla="*/ 11190083 w 11277914"/>
              <a:gd name="connsiteY2" fmla="*/ 0 h 13864646"/>
              <a:gd name="connsiteX3" fmla="*/ 11277455 w 11277914"/>
              <a:gd name="connsiteY3" fmla="*/ 13864646 h 13864646"/>
              <a:gd name="connsiteX4" fmla="*/ 0 w 11277914"/>
              <a:gd name="connsiteY4" fmla="*/ 13816522 h 13864646"/>
              <a:gd name="connsiteX0" fmla="*/ 0 w 11225676"/>
              <a:gd name="connsiteY0" fmla="*/ 13833940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833940 h 13864646"/>
              <a:gd name="connsiteX0" fmla="*/ 0 w 11225676"/>
              <a:gd name="connsiteY0" fmla="*/ 13799106 h 13864646"/>
              <a:gd name="connsiteX1" fmla="*/ 6835890 w 11225676"/>
              <a:gd name="connsiteY1" fmla="*/ 0 h 13864646"/>
              <a:gd name="connsiteX2" fmla="*/ 11137845 w 11225676"/>
              <a:gd name="connsiteY2" fmla="*/ 0 h 13864646"/>
              <a:gd name="connsiteX3" fmla="*/ 11225217 w 11225676"/>
              <a:gd name="connsiteY3" fmla="*/ 13864646 h 13864646"/>
              <a:gd name="connsiteX4" fmla="*/ 0 w 11225676"/>
              <a:gd name="connsiteY4" fmla="*/ 13799106 h 13864646"/>
              <a:gd name="connsiteX0" fmla="*/ 0 w 11140478"/>
              <a:gd name="connsiteY0" fmla="*/ 13799106 h 13812394"/>
              <a:gd name="connsiteX1" fmla="*/ 6835890 w 11140478"/>
              <a:gd name="connsiteY1" fmla="*/ 0 h 13812394"/>
              <a:gd name="connsiteX2" fmla="*/ 11137845 w 11140478"/>
              <a:gd name="connsiteY2" fmla="*/ 0 h 13812394"/>
              <a:gd name="connsiteX3" fmla="*/ 11138155 w 11140478"/>
              <a:gd name="connsiteY3" fmla="*/ 13812394 h 13812394"/>
              <a:gd name="connsiteX4" fmla="*/ 0 w 11140478"/>
              <a:gd name="connsiteY4" fmla="*/ 13799106 h 1381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478" h="13812394">
                <a:moveTo>
                  <a:pt x="0" y="13799106"/>
                </a:moveTo>
                <a:lnTo>
                  <a:pt x="6835890" y="0"/>
                </a:lnTo>
                <a:lnTo>
                  <a:pt x="11137845" y="0"/>
                </a:lnTo>
                <a:cubicBezTo>
                  <a:pt x="11129671" y="4572000"/>
                  <a:pt x="11146329" y="9240394"/>
                  <a:pt x="11138155" y="13812394"/>
                </a:cubicBezTo>
                <a:lnTo>
                  <a:pt x="0" y="13799106"/>
                </a:lnTo>
                <a:close/>
              </a:path>
            </a:pathLst>
          </a:custGeom>
        </p:spPr>
        <p:txBody>
          <a:bodyPr anchor="ctr">
            <a:normAutofit/>
          </a:bodyPr>
          <a:lstStyle>
            <a:lvl1pPr marL="0" indent="0" algn="r">
              <a:buNone/>
              <a:defRPr sz="2000"/>
            </a:lvl1pPr>
          </a:lstStyle>
          <a:p>
            <a:endParaRPr lang="en-US" dirty="0"/>
          </a:p>
        </p:txBody>
      </p:sp>
      <p:pic>
        <p:nvPicPr>
          <p:cNvPr id="8" name="Picture 7">
            <a:extLst>
              <a:ext uri="{FF2B5EF4-FFF2-40B4-BE49-F238E27FC236}">
                <a16:creationId xmlns:a16="http://schemas.microsoft.com/office/drawing/2014/main" id="{C6E43496-3A20-4E90-9F7E-9C5D17AF8433}"/>
              </a:ext>
            </a:extLst>
          </p:cNvPr>
          <p:cNvPicPr>
            <a:picLocks noChangeAspect="1"/>
          </p:cNvPicPr>
          <p:nvPr userDrawn="1"/>
        </p:nvPicPr>
        <p:blipFill>
          <a:blip r:embed="rId3"/>
          <a:srcRect/>
          <a:stretch/>
        </p:blipFill>
        <p:spPr>
          <a:xfrm>
            <a:off x="495300" y="549036"/>
            <a:ext cx="1971856" cy="627708"/>
          </a:xfrm>
          <a:prstGeom prst="rect">
            <a:avLst/>
          </a:prstGeom>
        </p:spPr>
      </p:pic>
    </p:spTree>
    <p:extLst>
      <p:ext uri="{BB962C8B-B14F-4D97-AF65-F5344CB8AC3E}">
        <p14:creationId xmlns:p14="http://schemas.microsoft.com/office/powerpoint/2010/main" val="304714186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Agenda-Dark">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10" name="TextBox 9">
            <a:extLst>
              <a:ext uri="{FF2B5EF4-FFF2-40B4-BE49-F238E27FC236}">
                <a16:creationId xmlns:a16="http://schemas.microsoft.com/office/drawing/2014/main" id="{8AB1697F-9A40-754F-9C35-6C5570B7B40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11" name="Table Placeholder 10">
            <a:extLst>
              <a:ext uri="{FF2B5EF4-FFF2-40B4-BE49-F238E27FC236}">
                <a16:creationId xmlns:a16="http://schemas.microsoft.com/office/drawing/2014/main" id="{7944361C-1BF2-A74D-997A-96F0515F2965}"/>
              </a:ext>
            </a:extLst>
          </p:cNvPr>
          <p:cNvSpPr>
            <a:spLocks noGrp="1"/>
          </p:cNvSpPr>
          <p:nvPr>
            <p:ph type="tbl" sz="quarter" idx="10" hasCustomPrompt="1"/>
          </p:nvPr>
        </p:nvSpPr>
        <p:spPr>
          <a:xfrm>
            <a:off x="495300" y="1929538"/>
            <a:ext cx="4914900" cy="4356961"/>
          </a:xfrm>
        </p:spPr>
        <p:txBody>
          <a:bodyPr anchor="ctr"/>
          <a:lstStyle>
            <a:lvl1pPr algn="ctr">
              <a:buNone/>
              <a:defRPr sz="1600">
                <a:solidFill>
                  <a:schemeClr val="bg1"/>
                </a:solidFill>
              </a:defRPr>
            </a:lvl1pPr>
          </a:lstStyle>
          <a:p>
            <a:r>
              <a:rPr lang="en-US" dirty="0"/>
              <a:t>Add Table Here</a:t>
            </a:r>
          </a:p>
        </p:txBody>
      </p:sp>
      <p:pic>
        <p:nvPicPr>
          <p:cNvPr id="6" name="Picture 5">
            <a:extLst>
              <a:ext uri="{FF2B5EF4-FFF2-40B4-BE49-F238E27FC236}">
                <a16:creationId xmlns:a16="http://schemas.microsoft.com/office/drawing/2014/main" id="{B432CD9B-DC52-4975-89AE-85E9368DDA57}"/>
              </a:ext>
            </a:extLst>
          </p:cNvPr>
          <p:cNvPicPr>
            <a:picLocks noChangeAspect="1"/>
          </p:cNvPicPr>
          <p:nvPr userDrawn="1"/>
        </p:nvPicPr>
        <p:blipFill>
          <a:blip r:embed="rId3"/>
          <a:srcRect/>
          <a:stretch/>
        </p:blipFill>
        <p:spPr>
          <a:xfrm>
            <a:off x="495300" y="549436"/>
            <a:ext cx="274320" cy="244830"/>
          </a:xfrm>
          <a:prstGeom prst="rect">
            <a:avLst/>
          </a:prstGeom>
        </p:spPr>
      </p:pic>
    </p:spTree>
    <p:extLst>
      <p:ext uri="{BB962C8B-B14F-4D97-AF65-F5344CB8AC3E}">
        <p14:creationId xmlns:p14="http://schemas.microsoft.com/office/powerpoint/2010/main" val="9360609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Section-Dark">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147100-8200-C44C-8D8F-EFA9FD18E5AD}"/>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3" name="Title 1">
            <a:extLst>
              <a:ext uri="{FF2B5EF4-FFF2-40B4-BE49-F238E27FC236}">
                <a16:creationId xmlns:a16="http://schemas.microsoft.com/office/drawing/2014/main" id="{F7B9D0C7-58B8-E642-B2D2-06A34946681E}"/>
              </a:ext>
            </a:extLst>
          </p:cNvPr>
          <p:cNvSpPr>
            <a:spLocks noGrp="1"/>
          </p:cNvSpPr>
          <p:nvPr>
            <p:ph type="ctrTitle"/>
          </p:nvPr>
        </p:nvSpPr>
        <p:spPr>
          <a:xfrm>
            <a:off x="495300" y="2614526"/>
            <a:ext cx="5600700" cy="1993106"/>
          </a:xfrm>
          <a:prstGeom prst="rect">
            <a:avLst/>
          </a:prstGeom>
        </p:spPr>
        <p:txBody>
          <a:bodyPr anchor="b"/>
          <a:lstStyle>
            <a:lvl1pPr algn="l">
              <a:lnSpc>
                <a:spcPct val="114000"/>
              </a:lnSpc>
              <a:defRPr sz="45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Subtitle 2">
            <a:extLst>
              <a:ext uri="{FF2B5EF4-FFF2-40B4-BE49-F238E27FC236}">
                <a16:creationId xmlns:a16="http://schemas.microsoft.com/office/drawing/2014/main" id="{143A6429-C838-DE49-8A8A-0EF3779863CA}"/>
              </a:ext>
            </a:extLst>
          </p:cNvPr>
          <p:cNvSpPr>
            <a:spLocks noGrp="1"/>
          </p:cNvSpPr>
          <p:nvPr>
            <p:ph type="subTitle" idx="1"/>
          </p:nvPr>
        </p:nvSpPr>
        <p:spPr>
          <a:xfrm>
            <a:off x="533400" y="4607632"/>
            <a:ext cx="5600700" cy="421482"/>
          </a:xfrm>
        </p:spPr>
        <p:txBody>
          <a:bodyPr anchor="t">
            <a:normAutofit/>
          </a:bodyPr>
          <a:lstStyle>
            <a:lvl1pPr marL="0" indent="0" algn="l">
              <a:buNone/>
              <a:defRPr sz="1600" b="1">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a:extLst>
              <a:ext uri="{FF2B5EF4-FFF2-40B4-BE49-F238E27FC236}">
                <a16:creationId xmlns:a16="http://schemas.microsoft.com/office/drawing/2014/main" id="{F1F5EA26-C38E-944A-9413-66AD20B116DA}"/>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pic>
        <p:nvPicPr>
          <p:cNvPr id="7" name="Picture 6">
            <a:extLst>
              <a:ext uri="{FF2B5EF4-FFF2-40B4-BE49-F238E27FC236}">
                <a16:creationId xmlns:a16="http://schemas.microsoft.com/office/drawing/2014/main" id="{0EACBA5C-B161-46C3-BC03-B7D4E6D9B9D3}"/>
              </a:ext>
            </a:extLst>
          </p:cNvPr>
          <p:cNvPicPr>
            <a:picLocks noChangeAspect="1"/>
          </p:cNvPicPr>
          <p:nvPr userDrawn="1"/>
        </p:nvPicPr>
        <p:blipFill>
          <a:blip r:embed="rId3"/>
          <a:srcRect/>
          <a:stretch/>
        </p:blipFill>
        <p:spPr>
          <a:xfrm>
            <a:off x="495300" y="549436"/>
            <a:ext cx="274320" cy="244830"/>
          </a:xfrm>
          <a:prstGeom prst="rect">
            <a:avLst/>
          </a:prstGeom>
        </p:spPr>
      </p:pic>
    </p:spTree>
    <p:extLst>
      <p:ext uri="{BB962C8B-B14F-4D97-AF65-F5344CB8AC3E}">
        <p14:creationId xmlns:p14="http://schemas.microsoft.com/office/powerpoint/2010/main" val="496257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_Section-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6EB0D9-555E-B34D-9A83-5FA2E1C3333E}"/>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2" name="Title 1">
            <a:extLst>
              <a:ext uri="{FF2B5EF4-FFF2-40B4-BE49-F238E27FC236}">
                <a16:creationId xmlns:a16="http://schemas.microsoft.com/office/drawing/2014/main" id="{1CF17C5E-49BC-C242-BE22-54F7E04F380D}"/>
              </a:ext>
            </a:extLst>
          </p:cNvPr>
          <p:cNvSpPr>
            <a:spLocks noGrp="1"/>
          </p:cNvSpPr>
          <p:nvPr>
            <p:ph type="ctrTitle"/>
          </p:nvPr>
        </p:nvSpPr>
        <p:spPr>
          <a:xfrm>
            <a:off x="495300" y="2540479"/>
            <a:ext cx="5600700" cy="1993106"/>
          </a:xfrm>
          <a:prstGeom prst="rect">
            <a:avLst/>
          </a:prstGeom>
        </p:spPr>
        <p:txBody>
          <a:bodyPr anchor="b"/>
          <a:lstStyle>
            <a:lvl1pPr algn="l">
              <a:lnSpc>
                <a:spcPct val="100000"/>
              </a:lnSpc>
              <a:defRPr sz="45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p:nvPr>
        </p:nvSpPr>
        <p:spPr>
          <a:xfrm>
            <a:off x="542925" y="4540593"/>
            <a:ext cx="5600700" cy="421482"/>
          </a:xfrm>
        </p:spPr>
        <p:txBody>
          <a:bodyPr anchor="t">
            <a:normAutofit/>
          </a:bodyPr>
          <a:lstStyle>
            <a:lvl1pPr marL="0" indent="0" algn="l">
              <a:buNone/>
              <a:defRPr sz="1600" b="1">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extBox 15">
            <a:extLst>
              <a:ext uri="{FF2B5EF4-FFF2-40B4-BE49-F238E27FC236}">
                <a16:creationId xmlns:a16="http://schemas.microsoft.com/office/drawing/2014/main" id="{57782E95-D595-D24E-8AD1-B34528E7B5DD}"/>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pic>
        <p:nvPicPr>
          <p:cNvPr id="7" name="Picture 6">
            <a:extLst>
              <a:ext uri="{FF2B5EF4-FFF2-40B4-BE49-F238E27FC236}">
                <a16:creationId xmlns:a16="http://schemas.microsoft.com/office/drawing/2014/main" id="{F3C54E2C-AFD0-454F-8B9B-DEEB8832F78E}"/>
              </a:ext>
            </a:extLst>
          </p:cNvPr>
          <p:cNvPicPr>
            <a:picLocks noChangeAspect="1"/>
          </p:cNvPicPr>
          <p:nvPr userDrawn="1"/>
        </p:nvPicPr>
        <p:blipFill>
          <a:blip r:embed="rId3"/>
          <a:srcRect/>
          <a:stretch/>
        </p:blipFill>
        <p:spPr>
          <a:xfrm>
            <a:off x="495300" y="553243"/>
            <a:ext cx="273338" cy="243954"/>
          </a:xfrm>
          <a:prstGeom prst="rect">
            <a:avLst/>
          </a:prstGeom>
        </p:spPr>
      </p:pic>
    </p:spTree>
    <p:extLst>
      <p:ext uri="{BB962C8B-B14F-4D97-AF65-F5344CB8AC3E}">
        <p14:creationId xmlns:p14="http://schemas.microsoft.com/office/powerpoint/2010/main" val="31499850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_Testimonial-General">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02746B-C4CC-7648-B4CF-884A7F0E7B7C}"/>
              </a:ext>
            </a:extLst>
          </p:cNvPr>
          <p:cNvPicPr>
            <a:picLocks noChangeAspect="1"/>
          </p:cNvPicPr>
          <p:nvPr userDrawn="1"/>
        </p:nvPicPr>
        <p:blipFill>
          <a:blip r:embed="rId2"/>
          <a:srcRect/>
          <a:stretch/>
        </p:blipFill>
        <p:spPr>
          <a:xfrm>
            <a:off x="0" y="0"/>
            <a:ext cx="12192000" cy="6858000"/>
          </a:xfrm>
          <a:prstGeom prst="rect">
            <a:avLst/>
          </a:prstGeom>
          <a:effectLst>
            <a:outerShdw blurRad="317500" dist="63500" dir="5400000" algn="ctr" rotWithShape="0">
              <a:schemeClr val="bg2">
                <a:alpha val="55000"/>
              </a:schemeClr>
            </a:outerShdw>
          </a:effectLst>
        </p:spPr>
      </p:pic>
      <p:sp>
        <p:nvSpPr>
          <p:cNvPr id="2" name="Title 1">
            <a:extLst>
              <a:ext uri="{FF2B5EF4-FFF2-40B4-BE49-F238E27FC236}">
                <a16:creationId xmlns:a16="http://schemas.microsoft.com/office/drawing/2014/main" id="{1CF17C5E-49BC-C242-BE22-54F7E04F380D}"/>
              </a:ext>
            </a:extLst>
          </p:cNvPr>
          <p:cNvSpPr>
            <a:spLocks noGrp="1"/>
          </p:cNvSpPr>
          <p:nvPr>
            <p:ph type="ctrTitle" hasCustomPrompt="1"/>
          </p:nvPr>
        </p:nvSpPr>
        <p:spPr>
          <a:xfrm>
            <a:off x="495300" y="1121133"/>
            <a:ext cx="8686800" cy="4597437"/>
          </a:xfrm>
          <a:prstGeom prst="rect">
            <a:avLst/>
          </a:prstGeom>
        </p:spPr>
        <p:txBody>
          <a:bodyPr anchor="ctr"/>
          <a:lstStyle>
            <a:lvl1pPr algn="l">
              <a:lnSpc>
                <a:spcPct val="114000"/>
              </a:lnSpc>
              <a:defRPr sz="2400" b="0" i="0">
                <a:solidFill>
                  <a:schemeClr val="tx1"/>
                </a:solidFill>
                <a:latin typeface="Arial" panose="020B0604020202020204" pitchFamily="34" charset="0"/>
                <a:cs typeface="Arial" panose="020B0604020202020204" pitchFamily="34" charset="0"/>
              </a:defRPr>
            </a:lvl1pPr>
          </a:lstStyle>
          <a:p>
            <a:r>
              <a:rPr lang="en-US" dirty="0"/>
              <a:t>Edit testimonial</a:t>
            </a:r>
          </a:p>
        </p:txBody>
      </p:sp>
      <p:sp>
        <p:nvSpPr>
          <p:cNvPr id="3" name="Subtitle 2">
            <a:extLst>
              <a:ext uri="{FF2B5EF4-FFF2-40B4-BE49-F238E27FC236}">
                <a16:creationId xmlns:a16="http://schemas.microsoft.com/office/drawing/2014/main" id="{362E476D-70E5-304E-800F-208435F11F81}"/>
              </a:ext>
            </a:extLst>
          </p:cNvPr>
          <p:cNvSpPr>
            <a:spLocks noGrp="1"/>
          </p:cNvSpPr>
          <p:nvPr>
            <p:ph type="subTitle" idx="1" hasCustomPrompt="1"/>
          </p:nvPr>
        </p:nvSpPr>
        <p:spPr>
          <a:xfrm>
            <a:off x="495300" y="5718571"/>
            <a:ext cx="5600700" cy="421482"/>
          </a:xfrm>
        </p:spPr>
        <p:txBody>
          <a:bodyPr anchor="t"/>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Name</a:t>
            </a:r>
          </a:p>
        </p:txBody>
      </p:sp>
      <p:sp>
        <p:nvSpPr>
          <p:cNvPr id="7" name="TextBox 6">
            <a:extLst>
              <a:ext uri="{FF2B5EF4-FFF2-40B4-BE49-F238E27FC236}">
                <a16:creationId xmlns:a16="http://schemas.microsoft.com/office/drawing/2014/main" id="{C1B0701D-F1B0-3148-9837-50F6CE6813F6}"/>
              </a:ext>
            </a:extLst>
          </p:cNvPr>
          <p:cNvSpPr txBox="1"/>
          <p:nvPr userDrawn="1"/>
        </p:nvSpPr>
        <p:spPr>
          <a:xfrm>
            <a:off x="11658600" y="6431989"/>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pic>
        <p:nvPicPr>
          <p:cNvPr id="9" name="Picture 8">
            <a:extLst>
              <a:ext uri="{FF2B5EF4-FFF2-40B4-BE49-F238E27FC236}">
                <a16:creationId xmlns:a16="http://schemas.microsoft.com/office/drawing/2014/main" id="{FA2E129E-3915-4030-B096-C35C9651E510}"/>
              </a:ext>
            </a:extLst>
          </p:cNvPr>
          <p:cNvPicPr>
            <a:picLocks noChangeAspect="1"/>
          </p:cNvPicPr>
          <p:nvPr userDrawn="1"/>
        </p:nvPicPr>
        <p:blipFill>
          <a:blip r:embed="rId3"/>
          <a:srcRect/>
          <a:stretch/>
        </p:blipFill>
        <p:spPr>
          <a:xfrm>
            <a:off x="495300" y="553243"/>
            <a:ext cx="273338" cy="243954"/>
          </a:xfrm>
          <a:prstGeom prst="rect">
            <a:avLst/>
          </a:prstGeom>
        </p:spPr>
      </p:pic>
    </p:spTree>
    <p:extLst>
      <p:ext uri="{BB962C8B-B14F-4D97-AF65-F5344CB8AC3E}">
        <p14:creationId xmlns:p14="http://schemas.microsoft.com/office/powerpoint/2010/main" val="58560554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_with_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3A390DA-2AEC-4931-A80B-30DC851B9EED}"/>
              </a:ext>
            </a:extLst>
          </p:cNvPr>
          <p:cNvSpPr>
            <a:spLocks noGrp="1"/>
          </p:cNvSpPr>
          <p:nvPr>
            <p:ph type="pic" sz="quarter" idx="11"/>
          </p:nvPr>
        </p:nvSpPr>
        <p:spPr>
          <a:xfrm>
            <a:off x="6650411" y="-43130"/>
            <a:ext cx="5581847" cy="6952887"/>
          </a:xfrm>
          <a:custGeom>
            <a:avLst/>
            <a:gdLst>
              <a:gd name="connsiteX0" fmla="*/ 0 w 12322175"/>
              <a:gd name="connsiteY0" fmla="*/ 13716000 h 13716000"/>
              <a:gd name="connsiteX1" fmla="*/ 3080544 w 12322175"/>
              <a:gd name="connsiteY1" fmla="*/ 0 h 13716000"/>
              <a:gd name="connsiteX2" fmla="*/ 12322175 w 12322175"/>
              <a:gd name="connsiteY2" fmla="*/ 0 h 13716000"/>
              <a:gd name="connsiteX3" fmla="*/ 9241631 w 12322175"/>
              <a:gd name="connsiteY3" fmla="*/ 13716000 h 13716000"/>
              <a:gd name="connsiteX4" fmla="*/ 0 w 12322175"/>
              <a:gd name="connsiteY4" fmla="*/ 13716000 h 13716000"/>
              <a:gd name="connsiteX0" fmla="*/ 0 w 12322175"/>
              <a:gd name="connsiteY0" fmla="*/ 13716000 h 13716000"/>
              <a:gd name="connsiteX1" fmla="*/ 3080544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5534986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2322175"/>
              <a:gd name="connsiteY0" fmla="*/ 13716000 h 13716000"/>
              <a:gd name="connsiteX1" fmla="*/ 8035997 w 12322175"/>
              <a:gd name="connsiteY1" fmla="*/ 0 h 13716000"/>
              <a:gd name="connsiteX2" fmla="*/ 12322175 w 12322175"/>
              <a:gd name="connsiteY2" fmla="*/ 0 h 13716000"/>
              <a:gd name="connsiteX3" fmla="*/ 12297652 w 12322175"/>
              <a:gd name="connsiteY3" fmla="*/ 13716000 h 13716000"/>
              <a:gd name="connsiteX4" fmla="*/ 0 w 12322175"/>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69530 w 10994053"/>
              <a:gd name="connsiteY3" fmla="*/ 13716000 h 13716000"/>
              <a:gd name="connsiteX4" fmla="*/ 0 w 10994053"/>
              <a:gd name="connsiteY4" fmla="*/ 13716000 h 13716000"/>
              <a:gd name="connsiteX0" fmla="*/ 0 w 10994053"/>
              <a:gd name="connsiteY0" fmla="*/ 13716000 h 13716000"/>
              <a:gd name="connsiteX1" fmla="*/ 6707875 w 10994053"/>
              <a:gd name="connsiteY1" fmla="*/ 0 h 13716000"/>
              <a:gd name="connsiteX2" fmla="*/ 10994053 w 10994053"/>
              <a:gd name="connsiteY2" fmla="*/ 0 h 13716000"/>
              <a:gd name="connsiteX3" fmla="*/ 10952282 w 10994053"/>
              <a:gd name="connsiteY3" fmla="*/ 13716000 h 13716000"/>
              <a:gd name="connsiteX4" fmla="*/ 0 w 10994053"/>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4053" h="13716000">
                <a:moveTo>
                  <a:pt x="0" y="13716000"/>
                </a:moveTo>
                <a:lnTo>
                  <a:pt x="6707875" y="0"/>
                </a:lnTo>
                <a:lnTo>
                  <a:pt x="10994053" y="0"/>
                </a:lnTo>
                <a:cubicBezTo>
                  <a:pt x="10985879" y="4572000"/>
                  <a:pt x="10960456" y="9144000"/>
                  <a:pt x="10952282" y="13716000"/>
                </a:cubicBezTo>
                <a:lnTo>
                  <a:pt x="0" y="13716000"/>
                </a:lnTo>
                <a:close/>
              </a:path>
            </a:pathLst>
          </a:custGeom>
        </p:spPr>
        <p:txBody>
          <a:bodyPr anchor="ctr">
            <a:normAutofit/>
          </a:bodyPr>
          <a:lstStyle>
            <a:lvl1pPr marL="0" indent="0" algn="r">
              <a:buNone/>
              <a:defRPr sz="2000"/>
            </a:lvl1pPr>
          </a:lstStyle>
          <a:p>
            <a:endParaRPr lang="en-US" dirty="0"/>
          </a:p>
        </p:txBody>
      </p:sp>
      <p:sp>
        <p:nvSpPr>
          <p:cNvPr id="8" name="Title 1">
            <a:extLst>
              <a:ext uri="{FF2B5EF4-FFF2-40B4-BE49-F238E27FC236}">
                <a16:creationId xmlns:a16="http://schemas.microsoft.com/office/drawing/2014/main" id="{8BB76064-842F-4E7C-9DB5-EB391E3B96FD}"/>
              </a:ext>
            </a:extLst>
          </p:cNvPr>
          <p:cNvSpPr>
            <a:spLocks noGrp="1"/>
          </p:cNvSpPr>
          <p:nvPr>
            <p:ph type="title"/>
          </p:nvPr>
        </p:nvSpPr>
        <p:spPr>
          <a:xfrm>
            <a:off x="480692" y="741506"/>
            <a:ext cx="8292372" cy="724988"/>
          </a:xfrm>
          <a:prstGeom prst="rect">
            <a:avLst/>
          </a:prstGeom>
        </p:spPr>
        <p:txBody>
          <a:bodyPr anchor="b"/>
          <a:lstStyle>
            <a:lvl1pPr>
              <a:lnSpc>
                <a:spcPct val="100000"/>
              </a:lnSpc>
              <a:defRPr sz="3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51FD8C5E-DB1C-4E2A-958B-0E597C5A5BAE}"/>
              </a:ext>
            </a:extLst>
          </p:cNvPr>
          <p:cNvSpPr>
            <a:spLocks noGrp="1"/>
          </p:cNvSpPr>
          <p:nvPr>
            <p:ph type="body" sz="quarter" idx="13" hasCustomPrompt="1"/>
          </p:nvPr>
        </p:nvSpPr>
        <p:spPr>
          <a:xfrm>
            <a:off x="486676" y="1471940"/>
            <a:ext cx="8286388" cy="438150"/>
          </a:xfrm>
        </p:spPr>
        <p:txBody>
          <a:bodyPr>
            <a:normAutofit/>
          </a:bodyPr>
          <a:lstStyle>
            <a:lvl1pPr marL="0" indent="0">
              <a:buNone/>
              <a:defRPr sz="20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Lorem Ipsum Dolor</a:t>
            </a:r>
          </a:p>
        </p:txBody>
      </p:sp>
      <p:sp>
        <p:nvSpPr>
          <p:cNvPr id="11" name="Content Placeholder 2">
            <a:extLst>
              <a:ext uri="{FF2B5EF4-FFF2-40B4-BE49-F238E27FC236}">
                <a16:creationId xmlns:a16="http://schemas.microsoft.com/office/drawing/2014/main" id="{A56C843D-97BD-428C-B738-F93A4DB0870E}"/>
              </a:ext>
            </a:extLst>
          </p:cNvPr>
          <p:cNvSpPr>
            <a:spLocks noGrp="1"/>
          </p:cNvSpPr>
          <p:nvPr>
            <p:ph sz="quarter" idx="20" hasCustomPrompt="1"/>
          </p:nvPr>
        </p:nvSpPr>
        <p:spPr>
          <a:xfrm>
            <a:off x="495301" y="2441275"/>
            <a:ext cx="6328193" cy="3623464"/>
          </a:xfrm>
        </p:spPr>
        <p:txBody>
          <a:bodyPr>
            <a:normAutofit/>
          </a:bodyPr>
          <a:lstStyle>
            <a:lvl1pPr marL="0" indent="0">
              <a:buNone/>
              <a:defRPr sz="1600" b="0" i="0">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15" name="Rectangle 9">
            <a:extLst>
              <a:ext uri="{FF2B5EF4-FFF2-40B4-BE49-F238E27FC236}">
                <a16:creationId xmlns:a16="http://schemas.microsoft.com/office/drawing/2014/main" id="{FA72D7AC-EA06-4686-82FE-35FBF970A7C5}"/>
              </a:ext>
            </a:extLst>
          </p:cNvPr>
          <p:cNvSpPr/>
          <p:nvPr userDrawn="1"/>
        </p:nvSpPr>
        <p:spPr>
          <a:xfrm>
            <a:off x="0" y="158262"/>
            <a:ext cx="336550" cy="283641"/>
          </a:xfrm>
          <a:custGeom>
            <a:avLst/>
            <a:gdLst>
              <a:gd name="connsiteX0" fmla="*/ 0 w 12192000"/>
              <a:gd name="connsiteY0" fmla="*/ 0 h 226590"/>
              <a:gd name="connsiteX1" fmla="*/ 12192000 w 12192000"/>
              <a:gd name="connsiteY1" fmla="*/ 0 h 226590"/>
              <a:gd name="connsiteX2" fmla="*/ 12192000 w 12192000"/>
              <a:gd name="connsiteY2" fmla="*/ 226590 h 226590"/>
              <a:gd name="connsiteX3" fmla="*/ 0 w 12192000"/>
              <a:gd name="connsiteY3" fmla="*/ 226590 h 226590"/>
              <a:gd name="connsiteX4" fmla="*/ 0 w 121920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0 w 12268200"/>
              <a:gd name="connsiteY3" fmla="*/ 226590 h 226590"/>
              <a:gd name="connsiteX4" fmla="*/ 0 w 12268200"/>
              <a:gd name="connsiteY4" fmla="*/ 0 h 226590"/>
              <a:gd name="connsiteX0" fmla="*/ 0 w 12268200"/>
              <a:gd name="connsiteY0" fmla="*/ 0 h 226590"/>
              <a:gd name="connsiteX1" fmla="*/ 12268200 w 12268200"/>
              <a:gd name="connsiteY1" fmla="*/ 0 h 226590"/>
              <a:gd name="connsiteX2" fmla="*/ 12192000 w 12268200"/>
              <a:gd name="connsiteY2" fmla="*/ 226590 h 226590"/>
              <a:gd name="connsiteX3" fmla="*/ 11887200 w 12268200"/>
              <a:gd name="connsiteY3" fmla="*/ 226590 h 226590"/>
              <a:gd name="connsiteX4" fmla="*/ 0 w 12268200"/>
              <a:gd name="connsiteY4" fmla="*/ 0 h 226590"/>
              <a:gd name="connsiteX0" fmla="*/ 104932 w 381000"/>
              <a:gd name="connsiteY0" fmla="*/ 0 h 241580"/>
              <a:gd name="connsiteX1" fmla="*/ 381000 w 381000"/>
              <a:gd name="connsiteY1" fmla="*/ 14990 h 241580"/>
              <a:gd name="connsiteX2" fmla="*/ 304800 w 381000"/>
              <a:gd name="connsiteY2" fmla="*/ 241580 h 241580"/>
              <a:gd name="connsiteX3" fmla="*/ 0 w 381000"/>
              <a:gd name="connsiteY3" fmla="*/ 241580 h 241580"/>
              <a:gd name="connsiteX4" fmla="*/ 104932 w 381000"/>
              <a:gd name="connsiteY4" fmla="*/ 0 h 241580"/>
              <a:gd name="connsiteX0" fmla="*/ 0 w 276068"/>
              <a:gd name="connsiteY0" fmla="*/ 0 h 264065"/>
              <a:gd name="connsiteX1" fmla="*/ 276068 w 276068"/>
              <a:gd name="connsiteY1" fmla="*/ 14990 h 264065"/>
              <a:gd name="connsiteX2" fmla="*/ 199868 w 276068"/>
              <a:gd name="connsiteY2" fmla="*/ 241580 h 264065"/>
              <a:gd name="connsiteX3" fmla="*/ 14990 w 276068"/>
              <a:gd name="connsiteY3" fmla="*/ 264065 h 264065"/>
              <a:gd name="connsiteX4" fmla="*/ 0 w 276068"/>
              <a:gd name="connsiteY4" fmla="*/ 0 h 264065"/>
              <a:gd name="connsiteX0" fmla="*/ 0 w 268573"/>
              <a:gd name="connsiteY0" fmla="*/ 7495 h 249075"/>
              <a:gd name="connsiteX1" fmla="*/ 268573 w 268573"/>
              <a:gd name="connsiteY1" fmla="*/ 0 h 249075"/>
              <a:gd name="connsiteX2" fmla="*/ 192373 w 268573"/>
              <a:gd name="connsiteY2" fmla="*/ 226590 h 249075"/>
              <a:gd name="connsiteX3" fmla="*/ 7495 w 268573"/>
              <a:gd name="connsiteY3" fmla="*/ 249075 h 249075"/>
              <a:gd name="connsiteX4" fmla="*/ 0 w 268573"/>
              <a:gd name="connsiteY4" fmla="*/ 7495 h 249075"/>
              <a:gd name="connsiteX0" fmla="*/ 0 w 268573"/>
              <a:gd name="connsiteY0" fmla="*/ 7495 h 226590"/>
              <a:gd name="connsiteX1" fmla="*/ 268573 w 268573"/>
              <a:gd name="connsiteY1" fmla="*/ 0 h 226590"/>
              <a:gd name="connsiteX2" fmla="*/ 192373 w 268573"/>
              <a:gd name="connsiteY2" fmla="*/ 226590 h 226590"/>
              <a:gd name="connsiteX3" fmla="*/ 4320 w 268573"/>
              <a:gd name="connsiteY3" fmla="*/ 223675 h 226590"/>
              <a:gd name="connsiteX4" fmla="*/ 0 w 268573"/>
              <a:gd name="connsiteY4" fmla="*/ 7495 h 226590"/>
              <a:gd name="connsiteX0" fmla="*/ 0 w 265398"/>
              <a:gd name="connsiteY0" fmla="*/ 1145 h 226590"/>
              <a:gd name="connsiteX1" fmla="*/ 265398 w 265398"/>
              <a:gd name="connsiteY1" fmla="*/ 0 h 226590"/>
              <a:gd name="connsiteX2" fmla="*/ 189198 w 265398"/>
              <a:gd name="connsiteY2" fmla="*/ 226590 h 226590"/>
              <a:gd name="connsiteX3" fmla="*/ 1145 w 265398"/>
              <a:gd name="connsiteY3" fmla="*/ 223675 h 226590"/>
              <a:gd name="connsiteX4" fmla="*/ 0 w 265398"/>
              <a:gd name="connsiteY4" fmla="*/ 1145 h 226590"/>
              <a:gd name="connsiteX0" fmla="*/ 0 w 265398"/>
              <a:gd name="connsiteY0" fmla="*/ 1145 h 229094"/>
              <a:gd name="connsiteX1" fmla="*/ 265398 w 265398"/>
              <a:gd name="connsiteY1" fmla="*/ 0 h 229094"/>
              <a:gd name="connsiteX2" fmla="*/ 174175 w 265398"/>
              <a:gd name="connsiteY2" fmla="*/ 229094 h 229094"/>
              <a:gd name="connsiteX3" fmla="*/ 1145 w 265398"/>
              <a:gd name="connsiteY3" fmla="*/ 223675 h 229094"/>
              <a:gd name="connsiteX4" fmla="*/ 0 w 265398"/>
              <a:gd name="connsiteY4" fmla="*/ 1145 h 229094"/>
              <a:gd name="connsiteX0" fmla="*/ 0 w 265398"/>
              <a:gd name="connsiteY0" fmla="*/ 1145 h 223675"/>
              <a:gd name="connsiteX1" fmla="*/ 265398 w 265398"/>
              <a:gd name="connsiteY1" fmla="*/ 0 h 223675"/>
              <a:gd name="connsiteX2" fmla="*/ 176679 w 265398"/>
              <a:gd name="connsiteY2" fmla="*/ 221583 h 223675"/>
              <a:gd name="connsiteX3" fmla="*/ 1145 w 265398"/>
              <a:gd name="connsiteY3" fmla="*/ 223675 h 223675"/>
              <a:gd name="connsiteX4" fmla="*/ 0 w 265398"/>
              <a:gd name="connsiteY4" fmla="*/ 1145 h 223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8" h="223675">
                <a:moveTo>
                  <a:pt x="0" y="1145"/>
                </a:moveTo>
                <a:lnTo>
                  <a:pt x="265398" y="0"/>
                </a:lnTo>
                <a:lnTo>
                  <a:pt x="176679" y="221583"/>
                </a:lnTo>
                <a:lnTo>
                  <a:pt x="1145" y="223675"/>
                </a:lnTo>
                <a:cubicBezTo>
                  <a:pt x="763" y="149498"/>
                  <a:pt x="382" y="75322"/>
                  <a:pt x="0" y="11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ACF80D5-3FD3-4629-A861-30ACDB8A5353}"/>
              </a:ext>
            </a:extLst>
          </p:cNvPr>
          <p:cNvCxnSpPr>
            <a:cxnSpLocks/>
          </p:cNvCxnSpPr>
          <p:nvPr userDrawn="1"/>
        </p:nvCxnSpPr>
        <p:spPr>
          <a:xfrm>
            <a:off x="941408" y="293077"/>
            <a:ext cx="8771935" cy="0"/>
          </a:xfrm>
          <a:prstGeom prst="line">
            <a:avLst/>
          </a:prstGeom>
        </p:spPr>
        <p:style>
          <a:lnRef idx="1">
            <a:schemeClr val="accent6"/>
          </a:lnRef>
          <a:fillRef idx="0">
            <a:schemeClr val="accent6"/>
          </a:fillRef>
          <a:effectRef idx="0">
            <a:schemeClr val="accent6"/>
          </a:effectRef>
          <a:fontRef idx="minor">
            <a:schemeClr val="tx1"/>
          </a:fontRef>
        </p:style>
      </p:cxnSp>
      <p:pic>
        <p:nvPicPr>
          <p:cNvPr id="17" name="Picture 16">
            <a:extLst>
              <a:ext uri="{FF2B5EF4-FFF2-40B4-BE49-F238E27FC236}">
                <a16:creationId xmlns:a16="http://schemas.microsoft.com/office/drawing/2014/main" id="{DBD4E91A-89F4-412D-B9BB-F2073EB808D1}"/>
              </a:ext>
            </a:extLst>
          </p:cNvPr>
          <p:cNvPicPr>
            <a:picLocks noChangeAspect="1"/>
          </p:cNvPicPr>
          <p:nvPr userDrawn="1"/>
        </p:nvPicPr>
        <p:blipFill>
          <a:blip r:embed="rId2"/>
          <a:srcRect/>
          <a:stretch/>
        </p:blipFill>
        <p:spPr>
          <a:xfrm>
            <a:off x="495300" y="172114"/>
            <a:ext cx="273338" cy="243954"/>
          </a:xfrm>
          <a:prstGeom prst="rect">
            <a:avLst/>
          </a:prstGeom>
        </p:spPr>
      </p:pic>
      <p:sp>
        <p:nvSpPr>
          <p:cNvPr id="20" name="TextBox 19">
            <a:extLst>
              <a:ext uri="{FF2B5EF4-FFF2-40B4-BE49-F238E27FC236}">
                <a16:creationId xmlns:a16="http://schemas.microsoft.com/office/drawing/2014/main" id="{043824D7-16C1-48EA-B2D7-70DF840A0363}"/>
              </a:ext>
            </a:extLst>
          </p:cNvPr>
          <p:cNvSpPr txBox="1"/>
          <p:nvPr userDrawn="1"/>
        </p:nvSpPr>
        <p:spPr>
          <a:xfrm>
            <a:off x="0" y="6547166"/>
            <a:ext cx="533400" cy="215444"/>
          </a:xfrm>
          <a:prstGeom prst="rect">
            <a:avLst/>
          </a:prstGeom>
          <a:noFill/>
        </p:spPr>
        <p:txBody>
          <a:bodyPr wrap="square" rtlCol="0" anchor="b">
            <a:spAutoFit/>
          </a:bodyPr>
          <a:lstStyle/>
          <a:p>
            <a:pPr algn="ctr"/>
            <a:fld id="{AFF40749-EAD6-5C45-A0F6-707194F26918}" type="slidenum">
              <a:rPr lang="en-US" sz="800" b="1" smtClean="0">
                <a:solidFill>
                  <a:schemeClr val="tx1"/>
                </a:solidFill>
                <a:latin typeface="Helvetica" pitchFamily="2" charset="0"/>
              </a:rPr>
              <a:pPr algn="ctr"/>
              <a:t>‹#›</a:t>
            </a:fld>
            <a:endParaRPr lang="en-US" sz="800" b="1" dirty="0">
              <a:solidFill>
                <a:schemeClr val="tx1"/>
              </a:solidFill>
              <a:latin typeface="Helvetica" pitchFamily="2" charset="0"/>
            </a:endParaRPr>
          </a:p>
        </p:txBody>
      </p:sp>
      <p:sp>
        <p:nvSpPr>
          <p:cNvPr id="4" name="TextBox 3">
            <a:extLst>
              <a:ext uri="{FF2B5EF4-FFF2-40B4-BE49-F238E27FC236}">
                <a16:creationId xmlns:a16="http://schemas.microsoft.com/office/drawing/2014/main" id="{0452942F-56B4-42C8-87A7-82157DD7A04C}"/>
              </a:ext>
            </a:extLst>
          </p:cNvPr>
          <p:cNvSpPr txBox="1"/>
          <p:nvPr userDrawn="1"/>
        </p:nvSpPr>
        <p:spPr>
          <a:xfrm>
            <a:off x="12560060" y="152369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6451588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FB3343-5D24-3F44-8E41-CE77421D722F}"/>
              </a:ext>
            </a:extLst>
          </p:cNvPr>
          <p:cNvSpPr>
            <a:spLocks noGrp="1"/>
          </p:cNvSpPr>
          <p:nvPr>
            <p:ph type="body" idx="1"/>
          </p:nvPr>
        </p:nvSpPr>
        <p:spPr>
          <a:xfrm>
            <a:off x="495300" y="1889016"/>
            <a:ext cx="11163300" cy="43974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19D8293-103E-DC40-9D2E-5FE6E4642B93}"/>
              </a:ext>
            </a:extLst>
          </p:cNvPr>
          <p:cNvSpPr>
            <a:spLocks noGrp="1"/>
          </p:cNvSpPr>
          <p:nvPr>
            <p:ph type="title"/>
          </p:nvPr>
        </p:nvSpPr>
        <p:spPr>
          <a:xfrm>
            <a:off x="495300" y="5507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1508585"/>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83" r:id="rId3"/>
    <p:sldLayoutId id="2147483687" r:id="rId4"/>
    <p:sldLayoutId id="2147483662" r:id="rId5"/>
    <p:sldLayoutId id="2147483674" r:id="rId6"/>
    <p:sldLayoutId id="2147483675" r:id="rId7"/>
    <p:sldLayoutId id="2147483665" r:id="rId8"/>
    <p:sldLayoutId id="2147483691" r:id="rId9"/>
    <p:sldLayoutId id="2147483666" r:id="rId10"/>
    <p:sldLayoutId id="2147483667" r:id="rId11"/>
    <p:sldLayoutId id="2147483678" r:id="rId12"/>
    <p:sldLayoutId id="2147483685" r:id="rId13"/>
    <p:sldLayoutId id="2147483689" r:id="rId14"/>
    <p:sldLayoutId id="2147483672" r:id="rId15"/>
    <p:sldLayoutId id="2147483673" r:id="rId16"/>
    <p:sldLayoutId id="2147483664" r:id="rId17"/>
    <p:sldLayoutId id="2147483669" r:id="rId18"/>
    <p:sldLayoutId id="2147483681" r:id="rId19"/>
    <p:sldLayoutId id="2147483690" r:id="rId20"/>
    <p:sldLayoutId id="2147483651" r:id="rId21"/>
    <p:sldLayoutId id="2147483671" r:id="rId22"/>
    <p:sldLayoutId id="2147483650" r:id="rId23"/>
    <p:sldLayoutId id="2147483655" r:id="rId24"/>
    <p:sldLayoutId id="2147483677" r:id="rId25"/>
    <p:sldLayoutId id="2147483680" r:id="rId26"/>
    <p:sldLayoutId id="2147483679" r:id="rId27"/>
    <p:sldLayoutId id="2147483682" r:id="rId28"/>
    <p:sldLayoutId id="2147483684" r:id="rId29"/>
    <p:sldLayoutId id="2147483692" r:id="rId30"/>
  </p:sldLayoutIdLst>
  <p:hf hdr="0"/>
  <p:txStyles>
    <p:title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80" userDrawn="1">
          <p15:clr>
            <a:srgbClr val="5ACBF0"/>
          </p15:clr>
        </p15:guide>
        <p15:guide id="2" pos="4272" userDrawn="1">
          <p15:clr>
            <a:srgbClr val="5ACBF0"/>
          </p15:clr>
        </p15:guide>
        <p15:guide id="3" pos="4200" userDrawn="1">
          <p15:clr>
            <a:srgbClr val="5ACBF0"/>
          </p15:clr>
        </p15:guide>
        <p15:guide id="4" pos="3840" userDrawn="1">
          <p15:clr>
            <a:srgbClr val="5ACBF0"/>
          </p15:clr>
        </p15:guide>
        <p15:guide id="5" pos="4992" userDrawn="1">
          <p15:clr>
            <a:srgbClr val="5ACBF0"/>
          </p15:clr>
        </p15:guide>
        <p15:guide id="6" pos="5040" userDrawn="1">
          <p15:clr>
            <a:srgbClr val="5ACBF0"/>
          </p15:clr>
        </p15:guide>
        <p15:guide id="7" pos="3408" userDrawn="1">
          <p15:clr>
            <a:srgbClr val="5ACBF0"/>
          </p15:clr>
        </p15:guide>
        <p15:guide id="8" pos="5784" userDrawn="1">
          <p15:clr>
            <a:srgbClr val="5ACBF0"/>
          </p15:clr>
        </p15:guide>
        <p15:guide id="9" pos="5856" userDrawn="1">
          <p15:clr>
            <a:srgbClr val="5ACBF0"/>
          </p15:clr>
        </p15:guide>
        <p15:guide id="10" pos="6576" userDrawn="1">
          <p15:clr>
            <a:srgbClr val="5ACBF0"/>
          </p15:clr>
        </p15:guide>
        <p15:guide id="11" pos="6648" userDrawn="1">
          <p15:clr>
            <a:srgbClr val="5ACBF0"/>
          </p15:clr>
        </p15:guide>
        <p15:guide id="12" pos="7344" userDrawn="1">
          <p15:clr>
            <a:srgbClr val="5ACBF0"/>
          </p15:clr>
        </p15:guide>
        <p15:guide id="13" pos="2688" userDrawn="1">
          <p15:clr>
            <a:srgbClr val="5ACBF0"/>
          </p15:clr>
        </p15:guide>
        <p15:guide id="14" pos="2616" userDrawn="1">
          <p15:clr>
            <a:srgbClr val="5ACBF0"/>
          </p15:clr>
        </p15:guide>
        <p15:guide id="15" pos="1896" userDrawn="1">
          <p15:clr>
            <a:srgbClr val="5ACBF0"/>
          </p15:clr>
        </p15:guide>
        <p15:guide id="16" pos="1824" userDrawn="1">
          <p15:clr>
            <a:srgbClr val="5ACBF0"/>
          </p15:clr>
        </p15:guide>
        <p15:guide id="17" pos="1104" userDrawn="1">
          <p15:clr>
            <a:srgbClr val="5ACBF0"/>
          </p15:clr>
        </p15:guide>
        <p15:guide id="18" pos="1032" userDrawn="1">
          <p15:clr>
            <a:srgbClr val="5ACBF0"/>
          </p15:clr>
        </p15:guide>
        <p15:guide id="19" pos="312" userDrawn="1">
          <p15:clr>
            <a:srgbClr val="5ACBF0"/>
          </p15:clr>
        </p15:guide>
        <p15:guide id="20" orient="horz" pos="336" userDrawn="1">
          <p15:clr>
            <a:srgbClr val="5ACBF0"/>
          </p15:clr>
        </p15:guide>
        <p15:guide id="21" orient="horz" pos="2160" userDrawn="1">
          <p15:clr>
            <a:srgbClr val="5ACBF0"/>
          </p15:clr>
        </p15:guide>
        <p15:guide id="22" orient="horz" pos="3960"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hyperlink" Target="https://www.calsavers.co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leginfo.legislature.ca.gov/faces/codes_displayText.xhtml?lawCode=GOV&amp;division=&amp;title=21.&amp;part=&amp;chapter=&amp;articl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alsavers.com/home/frequently-asked-questions.html?language=en" TargetMode="External"/><Relationship Id="rId2" Type="http://schemas.openxmlformats.org/officeDocument/2006/relationships/hyperlink" Target="https://www.calsavers.com/home/about/events.html" TargetMode="External"/><Relationship Id="rId1" Type="http://schemas.openxmlformats.org/officeDocument/2006/relationships/slideLayout" Target="../slideLayouts/slideLayout29.xml"/><Relationship Id="rId4" Type="http://schemas.openxmlformats.org/officeDocument/2006/relationships/hyperlink" Target="https://saver.calsavers.com/home/savers/forms.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aver.calsavers.com/home/savers/calculator.html" TargetMode="External"/><Relationship Id="rId2" Type="http://schemas.openxmlformats.org/officeDocument/2006/relationships/hyperlink" Target="https://www.calsavers.com/home/about/events.html" TargetMode="External"/><Relationship Id="rId1" Type="http://schemas.openxmlformats.org/officeDocument/2006/relationships/slideLayout" Target="../slideLayouts/slideLayout29.xml"/><Relationship Id="rId4" Type="http://schemas.openxmlformats.org/officeDocument/2006/relationships/hyperlink" Target="https://saver.calsavers.com/home/savers/investments.html?language=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hyperlink" Target="https://edd.ca.gov/en/employers/calsavers#:~:text=CalSavers%20is%20a%20retirement%20savings,liability%2C%20and%20minimal%20employer%20responsibilities"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saver.calsavers.com/home/savers/mobile-app.html?language=en"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employer.calsavers.com/home/employers/support.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2.xml"/><Relationship Id="rId1" Type="http://schemas.openxmlformats.org/officeDocument/2006/relationships/video" Target="https://www.youtube.com/embed/AyfiYVzuhIM?feature=oembed" TargetMode="Externa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2.xml"/><Relationship Id="rId1" Type="http://schemas.openxmlformats.org/officeDocument/2006/relationships/video" Target="https://www.youtube.com/embed/AyfiYVzuhIM?feature=oembed" TargetMode="Externa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benefit-resources.com/blog/calsavers-options-for-employers" TargetMode="Externa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employer.calsavers.com/californiaertpl/enroll/createEmp/viewCollectEmpPreRegDetails.cs?request_locale=en_US" TargetMode="External"/><Relationship Id="rId2" Type="http://schemas.openxmlformats.org/officeDocument/2006/relationships/hyperlink" Target="https://employer.calsavers.com/?language=en"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933E-DADB-5841-AE71-4C548A86CA38}"/>
              </a:ext>
            </a:extLst>
          </p:cNvPr>
          <p:cNvSpPr>
            <a:spLocks noGrp="1"/>
          </p:cNvSpPr>
          <p:nvPr>
            <p:ph type="ctrTitle"/>
          </p:nvPr>
        </p:nvSpPr>
        <p:spPr/>
        <p:txBody>
          <a:bodyPr/>
          <a:lstStyle/>
          <a:p>
            <a:r>
              <a:rPr lang="en-US" dirty="0"/>
              <a:t>What Is </a:t>
            </a:r>
            <a:r>
              <a:rPr lang="en-US" dirty="0" err="1"/>
              <a:t>Calsavers</a:t>
            </a:r>
            <a:r>
              <a:rPr lang="en-US" dirty="0"/>
              <a:t> ?</a:t>
            </a:r>
          </a:p>
        </p:txBody>
      </p:sp>
      <p:sp>
        <p:nvSpPr>
          <p:cNvPr id="3" name="Subtitle 2">
            <a:extLst>
              <a:ext uri="{FF2B5EF4-FFF2-40B4-BE49-F238E27FC236}">
                <a16:creationId xmlns:a16="http://schemas.microsoft.com/office/drawing/2014/main" id="{FC8BA969-DD54-4144-BF65-CCD7FBB2423D}"/>
              </a:ext>
            </a:extLst>
          </p:cNvPr>
          <p:cNvSpPr>
            <a:spLocks noGrp="1"/>
          </p:cNvSpPr>
          <p:nvPr>
            <p:ph type="subTitle" idx="1"/>
          </p:nvPr>
        </p:nvSpPr>
        <p:spPr/>
        <p:txBody>
          <a:bodyPr/>
          <a:lstStyle/>
          <a:p>
            <a:r>
              <a:rPr lang="en-US" dirty="0"/>
              <a:t>April 2022</a:t>
            </a:r>
          </a:p>
        </p:txBody>
      </p:sp>
    </p:spTree>
    <p:extLst>
      <p:ext uri="{BB962C8B-B14F-4D97-AF65-F5344CB8AC3E}">
        <p14:creationId xmlns:p14="http://schemas.microsoft.com/office/powerpoint/2010/main" val="295695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60" descr="A picture containing building, outdoor, street, city&#10;&#10;Description automatically generated">
            <a:extLst>
              <a:ext uri="{FF2B5EF4-FFF2-40B4-BE49-F238E27FC236}">
                <a16:creationId xmlns:a16="http://schemas.microsoft.com/office/drawing/2014/main" id="{EB2DAEE2-F674-4C7B-AEF2-4794BAB01D21}"/>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l="4" r="4"/>
          <a:stretch>
            <a:fillRect/>
          </a:stretch>
        </p:blipFill>
        <p:spPr/>
      </p:pic>
      <p:sp>
        <p:nvSpPr>
          <p:cNvPr id="30" name="Title 29">
            <a:extLst>
              <a:ext uri="{FF2B5EF4-FFF2-40B4-BE49-F238E27FC236}">
                <a16:creationId xmlns:a16="http://schemas.microsoft.com/office/drawing/2014/main" id="{CA20D8B7-CB48-4465-9743-181520E8ADF7}"/>
              </a:ext>
            </a:extLst>
          </p:cNvPr>
          <p:cNvSpPr>
            <a:spLocks noGrp="1"/>
          </p:cNvSpPr>
          <p:nvPr>
            <p:ph type="title"/>
          </p:nvPr>
        </p:nvSpPr>
        <p:spPr>
          <a:xfrm>
            <a:off x="360862" y="268252"/>
            <a:ext cx="6658247" cy="724988"/>
          </a:xfrm>
        </p:spPr>
        <p:txBody>
          <a:bodyPr>
            <a:normAutofit/>
          </a:bodyPr>
          <a:lstStyle/>
          <a:p>
            <a:r>
              <a:rPr lang="en-US" sz="2400" dirty="0"/>
              <a:t>ALTERNATIVE OPTIONS TO SAVE</a:t>
            </a:r>
          </a:p>
        </p:txBody>
      </p:sp>
      <p:sp>
        <p:nvSpPr>
          <p:cNvPr id="7" name="Content Placeholder 6">
            <a:extLst>
              <a:ext uri="{FF2B5EF4-FFF2-40B4-BE49-F238E27FC236}">
                <a16:creationId xmlns:a16="http://schemas.microsoft.com/office/drawing/2014/main" id="{5A913ED5-A128-476C-BD07-D38D50F1756C}"/>
              </a:ext>
            </a:extLst>
          </p:cNvPr>
          <p:cNvSpPr>
            <a:spLocks noGrp="1"/>
          </p:cNvSpPr>
          <p:nvPr>
            <p:ph sz="quarter" idx="20"/>
          </p:nvPr>
        </p:nvSpPr>
        <p:spPr>
          <a:xfrm>
            <a:off x="360363" y="1014688"/>
            <a:ext cx="7626350" cy="2444750"/>
          </a:xfrm>
        </p:spPr>
        <p:txBody>
          <a:bodyPr>
            <a:normAutofit/>
          </a:bodyPr>
          <a:lstStyle/>
          <a:p>
            <a:r>
              <a:rPr lang="en-US" sz="1400" dirty="0" err="1"/>
              <a:t>CalSavers</a:t>
            </a:r>
            <a:r>
              <a:rPr lang="en-US" sz="1400" dirty="0"/>
              <a:t> is only required for employers who do not offer another type of retirement program for their employees. </a:t>
            </a:r>
          </a:p>
          <a:p>
            <a:r>
              <a:rPr lang="en-US" sz="1400" dirty="0"/>
              <a:t>Many employers offer some small ways to save by providing their employees with variable savings and retirement fund account. The standard alternative SEP, Simple IRA and 401(k)  retirement programs, are still a viable option, with the most popular retirement product being an employer sponsored 401(k) savings plan.</a:t>
            </a:r>
          </a:p>
          <a:p>
            <a:r>
              <a:rPr lang="en-US" sz="1400" dirty="0"/>
              <a:t>The differences in </a:t>
            </a:r>
            <a:r>
              <a:rPr lang="en-US" sz="1400" dirty="0" err="1"/>
              <a:t>CalSavers</a:t>
            </a:r>
            <a:r>
              <a:rPr lang="en-US" sz="1400" dirty="0"/>
              <a:t> and an employer sponsored 401(k) plan can be observed in the comparison table below:</a:t>
            </a:r>
          </a:p>
          <a:p>
            <a:endParaRPr lang="en-US" sz="1200" dirty="0"/>
          </a:p>
        </p:txBody>
      </p:sp>
      <p:sp>
        <p:nvSpPr>
          <p:cNvPr id="70" name="Freeform 23">
            <a:extLst>
              <a:ext uri="{FF2B5EF4-FFF2-40B4-BE49-F238E27FC236}">
                <a16:creationId xmlns:a16="http://schemas.microsoft.com/office/drawing/2014/main" id="{2E34AFE6-CFF4-4232-8152-5F9BFBF99CBE}"/>
              </a:ext>
            </a:extLst>
          </p:cNvPr>
          <p:cNvSpPr/>
          <p:nvPr/>
        </p:nvSpPr>
        <p:spPr>
          <a:xfrm>
            <a:off x="6297985" y="-43132"/>
            <a:ext cx="3779463" cy="6943363"/>
          </a:xfrm>
          <a:custGeom>
            <a:avLst/>
            <a:gdLst>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24714 w 8155459"/>
              <a:gd name="connsiteY4" fmla="*/ 0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090424 w 8155459"/>
              <a:gd name="connsiteY4" fmla="*/ 500303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6094439 w 8155459"/>
              <a:gd name="connsiteY4" fmla="*/ 95295 h 13716000"/>
              <a:gd name="connsiteX0" fmla="*/ 0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0" fmla="*/ 5476442 w 8155459"/>
              <a:gd name="connsiteY0" fmla="*/ 24714 h 13716000"/>
              <a:gd name="connsiteX1" fmla="*/ 0 w 8155459"/>
              <a:gd name="connsiteY1" fmla="*/ 13716000 h 13716000"/>
              <a:gd name="connsiteX2" fmla="*/ 2940908 w 8155459"/>
              <a:gd name="connsiteY2" fmla="*/ 13716000 h 13716000"/>
              <a:gd name="connsiteX3" fmla="*/ 8155459 w 8155459"/>
              <a:gd name="connsiteY3" fmla="*/ 0 h 13716000"/>
              <a:gd name="connsiteX4" fmla="*/ 5476442 w 8155459"/>
              <a:gd name="connsiteY4" fmla="*/ 24714 h 13716000"/>
              <a:gd name="connsiteX0" fmla="*/ 5271076 w 7950093"/>
              <a:gd name="connsiteY0" fmla="*/ 24714 h 13716000"/>
              <a:gd name="connsiteX1" fmla="*/ 0 w 7950093"/>
              <a:gd name="connsiteY1" fmla="*/ 13692176 h 13716000"/>
              <a:gd name="connsiteX2" fmla="*/ 2735542 w 7950093"/>
              <a:gd name="connsiteY2" fmla="*/ 13716000 h 13716000"/>
              <a:gd name="connsiteX3" fmla="*/ 7950093 w 7950093"/>
              <a:gd name="connsiteY3" fmla="*/ 0 h 13716000"/>
              <a:gd name="connsiteX4" fmla="*/ 5271076 w 7950093"/>
              <a:gd name="connsiteY4" fmla="*/ 24714 h 13716000"/>
              <a:gd name="connsiteX0" fmla="*/ 5271076 w 7904456"/>
              <a:gd name="connsiteY0" fmla="*/ 0 h 13691286"/>
              <a:gd name="connsiteX1" fmla="*/ 0 w 7904456"/>
              <a:gd name="connsiteY1" fmla="*/ 13667462 h 13691286"/>
              <a:gd name="connsiteX2" fmla="*/ 2735542 w 7904456"/>
              <a:gd name="connsiteY2" fmla="*/ 13691286 h 13691286"/>
              <a:gd name="connsiteX3" fmla="*/ 7904456 w 7904456"/>
              <a:gd name="connsiteY3" fmla="*/ 70582 h 13691286"/>
              <a:gd name="connsiteX4" fmla="*/ 5271076 w 7904456"/>
              <a:gd name="connsiteY4" fmla="*/ 0 h 13691286"/>
              <a:gd name="connsiteX0" fmla="*/ 5522080 w 7904456"/>
              <a:gd name="connsiteY0" fmla="*/ 620313 h 13620704"/>
              <a:gd name="connsiteX1" fmla="*/ 0 w 7904456"/>
              <a:gd name="connsiteY1" fmla="*/ 13596880 h 13620704"/>
              <a:gd name="connsiteX2" fmla="*/ 2735542 w 7904456"/>
              <a:gd name="connsiteY2" fmla="*/ 13620704 h 13620704"/>
              <a:gd name="connsiteX3" fmla="*/ 7904456 w 7904456"/>
              <a:gd name="connsiteY3" fmla="*/ 0 h 13620704"/>
              <a:gd name="connsiteX4" fmla="*/ 5522080 w 7904456"/>
              <a:gd name="connsiteY4" fmla="*/ 620313 h 13620704"/>
              <a:gd name="connsiteX0" fmla="*/ 5248258 w 7904456"/>
              <a:gd name="connsiteY0" fmla="*/ 0 h 13643638"/>
              <a:gd name="connsiteX1" fmla="*/ 0 w 7904456"/>
              <a:gd name="connsiteY1" fmla="*/ 13619814 h 13643638"/>
              <a:gd name="connsiteX2" fmla="*/ 2735542 w 7904456"/>
              <a:gd name="connsiteY2" fmla="*/ 13643638 h 13643638"/>
              <a:gd name="connsiteX3" fmla="*/ 7904456 w 7904456"/>
              <a:gd name="connsiteY3" fmla="*/ 22934 h 13643638"/>
              <a:gd name="connsiteX4" fmla="*/ 5248258 w 7904456"/>
              <a:gd name="connsiteY4" fmla="*/ 0 h 13643638"/>
              <a:gd name="connsiteX0" fmla="*/ 5248258 w 7904456"/>
              <a:gd name="connsiteY0" fmla="*/ 0 h 13619814"/>
              <a:gd name="connsiteX1" fmla="*/ 0 w 7904456"/>
              <a:gd name="connsiteY1" fmla="*/ 13619814 h 13619814"/>
              <a:gd name="connsiteX2" fmla="*/ 2735542 w 7904456"/>
              <a:gd name="connsiteY2" fmla="*/ 13595990 h 13619814"/>
              <a:gd name="connsiteX3" fmla="*/ 7904456 w 7904456"/>
              <a:gd name="connsiteY3" fmla="*/ 22934 h 13619814"/>
              <a:gd name="connsiteX4" fmla="*/ 5248258 w 7904456"/>
              <a:gd name="connsiteY4" fmla="*/ 0 h 13619814"/>
              <a:gd name="connsiteX0" fmla="*/ 5248258 w 7928542"/>
              <a:gd name="connsiteY0" fmla="*/ 27361 h 13647175"/>
              <a:gd name="connsiteX1" fmla="*/ 0 w 7928542"/>
              <a:gd name="connsiteY1" fmla="*/ 13647175 h 13647175"/>
              <a:gd name="connsiteX2" fmla="*/ 2735542 w 7928542"/>
              <a:gd name="connsiteY2" fmla="*/ 13623351 h 13647175"/>
              <a:gd name="connsiteX3" fmla="*/ 7928542 w 7928542"/>
              <a:gd name="connsiteY3" fmla="*/ 0 h 13647175"/>
              <a:gd name="connsiteX4" fmla="*/ 5248258 w 7928542"/>
              <a:gd name="connsiteY4" fmla="*/ 27361 h 13647175"/>
              <a:gd name="connsiteX0" fmla="*/ 5248258 w 8453367"/>
              <a:gd name="connsiteY0" fmla="*/ 98833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248258 w 8453367"/>
              <a:gd name="connsiteY4" fmla="*/ 98833 h 13718647"/>
              <a:gd name="connsiteX0" fmla="*/ 5978452 w 8453367"/>
              <a:gd name="connsiteY0" fmla="*/ 27361 h 13718647"/>
              <a:gd name="connsiteX1" fmla="*/ 0 w 8453367"/>
              <a:gd name="connsiteY1" fmla="*/ 13718647 h 13718647"/>
              <a:gd name="connsiteX2" fmla="*/ 2735542 w 8453367"/>
              <a:gd name="connsiteY2" fmla="*/ 13694823 h 13718647"/>
              <a:gd name="connsiteX3" fmla="*/ 8453367 w 8453367"/>
              <a:gd name="connsiteY3" fmla="*/ 0 h 13718647"/>
              <a:gd name="connsiteX4" fmla="*/ 5978452 w 8453367"/>
              <a:gd name="connsiteY4" fmla="*/ 27361 h 13718647"/>
              <a:gd name="connsiteX0" fmla="*/ 5978452 w 8362094"/>
              <a:gd name="connsiteY0" fmla="*/ 3536 h 13694822"/>
              <a:gd name="connsiteX1" fmla="*/ 0 w 8362094"/>
              <a:gd name="connsiteY1" fmla="*/ 13694822 h 13694822"/>
              <a:gd name="connsiteX2" fmla="*/ 2735542 w 8362094"/>
              <a:gd name="connsiteY2" fmla="*/ 13670998 h 13694822"/>
              <a:gd name="connsiteX3" fmla="*/ 8362094 w 8362094"/>
              <a:gd name="connsiteY3" fmla="*/ 0 h 13694822"/>
              <a:gd name="connsiteX4" fmla="*/ 5978452 w 8362094"/>
              <a:gd name="connsiteY4" fmla="*/ 3536 h 13694822"/>
              <a:gd name="connsiteX0" fmla="*/ 5978452 w 8362094"/>
              <a:gd name="connsiteY0" fmla="*/ 3536 h 13727581"/>
              <a:gd name="connsiteX1" fmla="*/ 0 w 8362094"/>
              <a:gd name="connsiteY1" fmla="*/ 13694822 h 13727581"/>
              <a:gd name="connsiteX2" fmla="*/ 2735543 w 8362094"/>
              <a:gd name="connsiteY2" fmla="*/ 13727581 h 13727581"/>
              <a:gd name="connsiteX3" fmla="*/ 8362094 w 8362094"/>
              <a:gd name="connsiteY3" fmla="*/ 0 h 13727581"/>
              <a:gd name="connsiteX4" fmla="*/ 5978452 w 8362094"/>
              <a:gd name="connsiteY4" fmla="*/ 3536 h 13727581"/>
              <a:gd name="connsiteX0" fmla="*/ 5960387 w 8344029"/>
              <a:gd name="connsiteY0" fmla="*/ 3536 h 13732543"/>
              <a:gd name="connsiteX1" fmla="*/ 0 w 8344029"/>
              <a:gd name="connsiteY1" fmla="*/ 13732543 h 13732543"/>
              <a:gd name="connsiteX2" fmla="*/ 2717478 w 8344029"/>
              <a:gd name="connsiteY2" fmla="*/ 13727581 h 13732543"/>
              <a:gd name="connsiteX3" fmla="*/ 8344029 w 8344029"/>
              <a:gd name="connsiteY3" fmla="*/ 0 h 13732543"/>
              <a:gd name="connsiteX4" fmla="*/ 5960387 w 8344029"/>
              <a:gd name="connsiteY4" fmla="*/ 3536 h 13732543"/>
              <a:gd name="connsiteX0" fmla="*/ 5960387 w 8310505"/>
              <a:gd name="connsiteY0" fmla="*/ 41161 h 13770168"/>
              <a:gd name="connsiteX1" fmla="*/ 0 w 8310505"/>
              <a:gd name="connsiteY1" fmla="*/ 13770168 h 13770168"/>
              <a:gd name="connsiteX2" fmla="*/ 2717478 w 8310505"/>
              <a:gd name="connsiteY2" fmla="*/ 13765206 h 13770168"/>
              <a:gd name="connsiteX3" fmla="*/ 8310505 w 8310505"/>
              <a:gd name="connsiteY3" fmla="*/ 0 h 13770168"/>
              <a:gd name="connsiteX4" fmla="*/ 5960387 w 8310505"/>
              <a:gd name="connsiteY4" fmla="*/ 41161 h 13770168"/>
              <a:gd name="connsiteX0" fmla="*/ 5960387 w 8310505"/>
              <a:gd name="connsiteY0" fmla="*/ 41161 h 13770168"/>
              <a:gd name="connsiteX1" fmla="*/ 0 w 8310505"/>
              <a:gd name="connsiteY1" fmla="*/ 13770168 h 13770168"/>
              <a:gd name="connsiteX2" fmla="*/ 2348714 w 8310505"/>
              <a:gd name="connsiteY2" fmla="*/ 13746394 h 13770168"/>
              <a:gd name="connsiteX3" fmla="*/ 8310505 w 8310505"/>
              <a:gd name="connsiteY3" fmla="*/ 0 h 13770168"/>
              <a:gd name="connsiteX4" fmla="*/ 5960387 w 8310505"/>
              <a:gd name="connsiteY4" fmla="*/ 41161 h 13770168"/>
              <a:gd name="connsiteX0" fmla="*/ 4183614 w 6533732"/>
              <a:gd name="connsiteY0" fmla="*/ 41161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4183614 w 6533732"/>
              <a:gd name="connsiteY4" fmla="*/ 41161 h 13746394"/>
              <a:gd name="connsiteX0" fmla="*/ 6027435 w 6533732"/>
              <a:gd name="connsiteY0" fmla="*/ 97599 h 13746394"/>
              <a:gd name="connsiteX1" fmla="*/ 0 w 6533732"/>
              <a:gd name="connsiteY1" fmla="*/ 13694917 h 13746394"/>
              <a:gd name="connsiteX2" fmla="*/ 571941 w 6533732"/>
              <a:gd name="connsiteY2" fmla="*/ 13746394 h 13746394"/>
              <a:gd name="connsiteX3" fmla="*/ 6533732 w 6533732"/>
              <a:gd name="connsiteY3" fmla="*/ 0 h 13746394"/>
              <a:gd name="connsiteX4" fmla="*/ 6027435 w 6533732"/>
              <a:gd name="connsiteY4" fmla="*/ 97599 h 13746394"/>
              <a:gd name="connsiteX0" fmla="*/ 6027435 w 6600780"/>
              <a:gd name="connsiteY0" fmla="*/ 41161 h 13689956"/>
              <a:gd name="connsiteX1" fmla="*/ 0 w 6600780"/>
              <a:gd name="connsiteY1" fmla="*/ 13638479 h 13689956"/>
              <a:gd name="connsiteX2" fmla="*/ 571941 w 6600780"/>
              <a:gd name="connsiteY2" fmla="*/ 13689956 h 13689956"/>
              <a:gd name="connsiteX3" fmla="*/ 6600780 w 6600780"/>
              <a:gd name="connsiteY3" fmla="*/ 0 h 13689956"/>
              <a:gd name="connsiteX4" fmla="*/ 6027435 w 6600780"/>
              <a:gd name="connsiteY4" fmla="*/ 41161 h 13689956"/>
              <a:gd name="connsiteX0" fmla="*/ 6027435 w 6600780"/>
              <a:gd name="connsiteY0" fmla="*/ 0 h 13705233"/>
              <a:gd name="connsiteX1" fmla="*/ 0 w 6600780"/>
              <a:gd name="connsiteY1" fmla="*/ 13653756 h 13705233"/>
              <a:gd name="connsiteX2" fmla="*/ 571941 w 6600780"/>
              <a:gd name="connsiteY2" fmla="*/ 13705233 h 13705233"/>
              <a:gd name="connsiteX3" fmla="*/ 6600780 w 6600780"/>
              <a:gd name="connsiteY3" fmla="*/ 15277 h 13705233"/>
              <a:gd name="connsiteX4" fmla="*/ 6027435 w 6600780"/>
              <a:gd name="connsiteY4" fmla="*/ 0 h 13705233"/>
              <a:gd name="connsiteX0" fmla="*/ 6044197 w 6617542"/>
              <a:gd name="connsiteY0" fmla="*/ 0 h 13766632"/>
              <a:gd name="connsiteX1" fmla="*/ 0 w 6617542"/>
              <a:gd name="connsiteY1" fmla="*/ 13766632 h 13766632"/>
              <a:gd name="connsiteX2" fmla="*/ 588703 w 6617542"/>
              <a:gd name="connsiteY2" fmla="*/ 13705233 h 13766632"/>
              <a:gd name="connsiteX3" fmla="*/ 6617542 w 6617542"/>
              <a:gd name="connsiteY3" fmla="*/ 15277 h 13766632"/>
              <a:gd name="connsiteX4" fmla="*/ 6044197 w 6617542"/>
              <a:gd name="connsiteY4" fmla="*/ 0 h 13766632"/>
              <a:gd name="connsiteX0" fmla="*/ 6044197 w 6617542"/>
              <a:gd name="connsiteY0" fmla="*/ 0 h 13766632"/>
              <a:gd name="connsiteX1" fmla="*/ 0 w 6617542"/>
              <a:gd name="connsiteY1" fmla="*/ 13766632 h 13766632"/>
              <a:gd name="connsiteX2" fmla="*/ 622227 w 6617542"/>
              <a:gd name="connsiteY2" fmla="*/ 13705233 h 13766632"/>
              <a:gd name="connsiteX3" fmla="*/ 6617542 w 6617542"/>
              <a:gd name="connsiteY3" fmla="*/ 15277 h 13766632"/>
              <a:gd name="connsiteX4" fmla="*/ 6044197 w 6617542"/>
              <a:gd name="connsiteY4" fmla="*/ 0 h 13766632"/>
              <a:gd name="connsiteX0" fmla="*/ 5977149 w 6550494"/>
              <a:gd name="connsiteY0" fmla="*/ 0 h 13705233"/>
              <a:gd name="connsiteX1" fmla="*/ 0 w 6550494"/>
              <a:gd name="connsiteY1" fmla="*/ 13672569 h 13705233"/>
              <a:gd name="connsiteX2" fmla="*/ 555179 w 6550494"/>
              <a:gd name="connsiteY2" fmla="*/ 13705233 h 13705233"/>
              <a:gd name="connsiteX3" fmla="*/ 6550494 w 6550494"/>
              <a:gd name="connsiteY3" fmla="*/ 15277 h 13705233"/>
              <a:gd name="connsiteX4" fmla="*/ 5977149 w 6550494"/>
              <a:gd name="connsiteY4" fmla="*/ 0 h 13705233"/>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34304"/>
              <a:gd name="connsiteY0" fmla="*/ 0 h 13710194"/>
              <a:gd name="connsiteX1" fmla="*/ 0 w 6634304"/>
              <a:gd name="connsiteY1" fmla="*/ 13710194 h 13710194"/>
              <a:gd name="connsiteX2" fmla="*/ 638989 w 6634304"/>
              <a:gd name="connsiteY2" fmla="*/ 13705233 h 13710194"/>
              <a:gd name="connsiteX3" fmla="*/ 6634304 w 6634304"/>
              <a:gd name="connsiteY3" fmla="*/ 15277 h 13710194"/>
              <a:gd name="connsiteX4" fmla="*/ 6060959 w 6634304"/>
              <a:gd name="connsiteY4" fmla="*/ 0 h 13710194"/>
              <a:gd name="connsiteX0" fmla="*/ 6060959 w 6667828"/>
              <a:gd name="connsiteY0" fmla="*/ 59973 h 13770167"/>
              <a:gd name="connsiteX1" fmla="*/ 0 w 6667828"/>
              <a:gd name="connsiteY1" fmla="*/ 13770167 h 13770167"/>
              <a:gd name="connsiteX2" fmla="*/ 638989 w 6667828"/>
              <a:gd name="connsiteY2" fmla="*/ 13765206 h 13770167"/>
              <a:gd name="connsiteX3" fmla="*/ 6667828 w 6667828"/>
              <a:gd name="connsiteY3" fmla="*/ 0 h 13770167"/>
              <a:gd name="connsiteX4" fmla="*/ 6060959 w 6667828"/>
              <a:gd name="connsiteY4" fmla="*/ 59973 h 13770167"/>
              <a:gd name="connsiteX0" fmla="*/ 6060959 w 6651066"/>
              <a:gd name="connsiteY0" fmla="*/ 3535 h 13713729"/>
              <a:gd name="connsiteX1" fmla="*/ 0 w 6651066"/>
              <a:gd name="connsiteY1" fmla="*/ 13713729 h 13713729"/>
              <a:gd name="connsiteX2" fmla="*/ 638989 w 6651066"/>
              <a:gd name="connsiteY2" fmla="*/ 13708768 h 13713729"/>
              <a:gd name="connsiteX3" fmla="*/ 6651066 w 6651066"/>
              <a:gd name="connsiteY3" fmla="*/ 0 h 13713729"/>
              <a:gd name="connsiteX4" fmla="*/ 6060959 w 6651066"/>
              <a:gd name="connsiteY4" fmla="*/ 3535 h 1371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1066" h="13713729">
                <a:moveTo>
                  <a:pt x="6060959" y="3535"/>
                </a:moveTo>
                <a:lnTo>
                  <a:pt x="0" y="13713729"/>
                </a:lnTo>
                <a:lnTo>
                  <a:pt x="638989" y="13708768"/>
                </a:lnTo>
                <a:lnTo>
                  <a:pt x="6651066" y="0"/>
                </a:lnTo>
                <a:lnTo>
                  <a:pt x="6060959" y="35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 name="Picture 1">
            <a:extLst>
              <a:ext uri="{FF2B5EF4-FFF2-40B4-BE49-F238E27FC236}">
                <a16:creationId xmlns:a16="http://schemas.microsoft.com/office/drawing/2014/main" id="{95582B90-9146-4321-9FF6-99B575FDE106}"/>
              </a:ext>
            </a:extLst>
          </p:cNvPr>
          <p:cNvPicPr>
            <a:picLocks noChangeAspect="1"/>
          </p:cNvPicPr>
          <p:nvPr/>
        </p:nvPicPr>
        <p:blipFill>
          <a:blip r:embed="rId3"/>
          <a:stretch>
            <a:fillRect/>
          </a:stretch>
        </p:blipFill>
        <p:spPr>
          <a:xfrm>
            <a:off x="1260292" y="3480886"/>
            <a:ext cx="4633723" cy="3188949"/>
          </a:xfrm>
          <a:prstGeom prst="rect">
            <a:avLst/>
          </a:prstGeom>
        </p:spPr>
      </p:pic>
    </p:spTree>
    <p:extLst>
      <p:ext uri="{BB962C8B-B14F-4D97-AF65-F5344CB8AC3E}">
        <p14:creationId xmlns:p14="http://schemas.microsoft.com/office/powerpoint/2010/main" val="3947084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F8C6A-11E8-4B17-8830-DCB9D006D05E}"/>
              </a:ext>
            </a:extLst>
          </p:cNvPr>
          <p:cNvSpPr txBox="1">
            <a:spLocks/>
          </p:cNvSpPr>
          <p:nvPr/>
        </p:nvSpPr>
        <p:spPr>
          <a:xfrm>
            <a:off x="466091" y="436635"/>
            <a:ext cx="10336833" cy="72498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pPr>
              <a:lnSpc>
                <a:spcPct val="90000"/>
              </a:lnSpc>
              <a:spcAft>
                <a:spcPts val="600"/>
              </a:spcAft>
            </a:pPr>
            <a:r>
              <a:rPr lang="en-US" sz="1900" b="1" kern="1200" dirty="0">
                <a:latin typeface="Arial" panose="020B0604020202020204" pitchFamily="34" charset="0"/>
                <a:ea typeface="+mj-ea"/>
                <a:cs typeface="Arial" panose="020B0604020202020204" pitchFamily="34" charset="0"/>
              </a:rPr>
              <a:t>The Registration Deadline for employers with 5 or more employees is June 30,2022.</a:t>
            </a:r>
          </a:p>
        </p:txBody>
      </p:sp>
      <p:sp>
        <p:nvSpPr>
          <p:cNvPr id="6" name="TextBox 5">
            <a:extLst>
              <a:ext uri="{FF2B5EF4-FFF2-40B4-BE49-F238E27FC236}">
                <a16:creationId xmlns:a16="http://schemas.microsoft.com/office/drawing/2014/main" id="{A93A4676-DA40-4478-9262-096A573BA2F1}"/>
              </a:ext>
            </a:extLst>
          </p:cNvPr>
          <p:cNvSpPr txBox="1"/>
          <p:nvPr/>
        </p:nvSpPr>
        <p:spPr>
          <a:xfrm>
            <a:off x="486676" y="1125153"/>
            <a:ext cx="10330849" cy="438150"/>
          </a:xfrm>
          <a:prstGeom prst="rect">
            <a:avLst/>
          </a:prstGeom>
        </p:spPr>
        <p:txBody>
          <a:bodyPr vert="horz" lIns="91440" tIns="45720" rIns="91440" bIns="45720" rtlCol="0">
            <a:normAutofit/>
          </a:bodyPr>
          <a:lstStyle/>
          <a:p>
            <a:pPr>
              <a:lnSpc>
                <a:spcPct val="112000"/>
              </a:lnSpc>
              <a:spcBef>
                <a:spcPts val="1000"/>
              </a:spcBef>
              <a:buClr>
                <a:schemeClr val="accent4"/>
              </a:buClr>
            </a:pPr>
            <a:r>
              <a:rPr lang="en-US" sz="2000" b="1" i="0" kern="1200" dirty="0">
                <a:solidFill>
                  <a:schemeClr val="accent4"/>
                </a:solidFill>
                <a:latin typeface="Arial" panose="020B0604020202020204" pitchFamily="34" charset="0"/>
                <a:ea typeface="Arial" panose="020B0604020202020204" pitchFamily="34" charset="0"/>
                <a:cs typeface="Arial" panose="020B0604020202020204" pitchFamily="34" charset="0"/>
              </a:rPr>
              <a:t>Register at </a:t>
            </a:r>
            <a:r>
              <a:rPr lang="en-US" sz="2000" b="1" i="0" kern="1200" dirty="0">
                <a:solidFill>
                  <a:schemeClr val="accent4"/>
                </a:solidFill>
                <a:latin typeface="Arial" panose="020B0604020202020204" pitchFamily="34" charset="0"/>
                <a:ea typeface="Arial" panose="020B0604020202020204" pitchFamily="34" charset="0"/>
                <a:cs typeface="Arial" panose="020B0604020202020204" pitchFamily="34" charset="0"/>
                <a:hlinkClick r:id="rId2"/>
              </a:rPr>
              <a:t>CalSavers.com</a:t>
            </a:r>
            <a:r>
              <a:rPr lang="en-US" sz="2000" b="1" i="0" kern="1200" dirty="0">
                <a:solidFill>
                  <a:schemeClr val="accent4"/>
                </a:solidFill>
                <a:latin typeface="Arial" panose="020B0604020202020204" pitchFamily="34" charset="0"/>
                <a:ea typeface="Arial" panose="020B0604020202020204" pitchFamily="34" charset="0"/>
                <a:cs typeface="Arial" panose="020B0604020202020204" pitchFamily="34" charset="0"/>
              </a:rPr>
              <a:t>.</a:t>
            </a:r>
          </a:p>
        </p:txBody>
      </p:sp>
      <p:graphicFrame>
        <p:nvGraphicFramePr>
          <p:cNvPr id="9" name="Table 9">
            <a:extLst>
              <a:ext uri="{FF2B5EF4-FFF2-40B4-BE49-F238E27FC236}">
                <a16:creationId xmlns:a16="http://schemas.microsoft.com/office/drawing/2014/main" id="{5033DB28-D483-C045-AD73-C58B7565A8BB}"/>
              </a:ext>
            </a:extLst>
          </p:cNvPr>
          <p:cNvGraphicFramePr>
            <a:graphicFrameLocks noGrp="1"/>
          </p:cNvGraphicFramePr>
          <p:nvPr>
            <p:ph sz="quarter" idx="20"/>
            <p:extLst>
              <p:ext uri="{D42A27DB-BD31-4B8C-83A1-F6EECF244321}">
                <p14:modId xmlns:p14="http://schemas.microsoft.com/office/powerpoint/2010/main" val="758517266"/>
              </p:ext>
            </p:extLst>
          </p:nvPr>
        </p:nvGraphicFramePr>
        <p:xfrm>
          <a:off x="480692" y="2582901"/>
          <a:ext cx="10322232" cy="3133959"/>
        </p:xfrm>
        <a:graphic>
          <a:graphicData uri="http://schemas.openxmlformats.org/drawingml/2006/table">
            <a:tbl>
              <a:tblPr firstRow="1" bandRow="1">
                <a:effectLst/>
                <a:tableStyleId>{5C22544A-7EE6-4342-B048-85BDC9FD1C3A}</a:tableStyleId>
              </a:tblPr>
              <a:tblGrid>
                <a:gridCol w="1359597">
                  <a:extLst>
                    <a:ext uri="{9D8B030D-6E8A-4147-A177-3AD203B41FA5}">
                      <a16:colId xmlns:a16="http://schemas.microsoft.com/office/drawing/2014/main" val="3184051461"/>
                    </a:ext>
                  </a:extLst>
                </a:gridCol>
                <a:gridCol w="941353">
                  <a:extLst>
                    <a:ext uri="{9D8B030D-6E8A-4147-A177-3AD203B41FA5}">
                      <a16:colId xmlns:a16="http://schemas.microsoft.com/office/drawing/2014/main" val="1995381129"/>
                    </a:ext>
                  </a:extLst>
                </a:gridCol>
                <a:gridCol w="650303">
                  <a:extLst>
                    <a:ext uri="{9D8B030D-6E8A-4147-A177-3AD203B41FA5}">
                      <a16:colId xmlns:a16="http://schemas.microsoft.com/office/drawing/2014/main" val="4011558945"/>
                    </a:ext>
                  </a:extLst>
                </a:gridCol>
                <a:gridCol w="1020526">
                  <a:extLst>
                    <a:ext uri="{9D8B030D-6E8A-4147-A177-3AD203B41FA5}">
                      <a16:colId xmlns:a16="http://schemas.microsoft.com/office/drawing/2014/main" val="3341993367"/>
                    </a:ext>
                  </a:extLst>
                </a:gridCol>
                <a:gridCol w="650303">
                  <a:extLst>
                    <a:ext uri="{9D8B030D-6E8A-4147-A177-3AD203B41FA5}">
                      <a16:colId xmlns:a16="http://schemas.microsoft.com/office/drawing/2014/main" val="2068081998"/>
                    </a:ext>
                  </a:extLst>
                </a:gridCol>
                <a:gridCol w="1191179">
                  <a:extLst>
                    <a:ext uri="{9D8B030D-6E8A-4147-A177-3AD203B41FA5}">
                      <a16:colId xmlns:a16="http://schemas.microsoft.com/office/drawing/2014/main" val="3390121409"/>
                    </a:ext>
                  </a:extLst>
                </a:gridCol>
                <a:gridCol w="1011795">
                  <a:extLst>
                    <a:ext uri="{9D8B030D-6E8A-4147-A177-3AD203B41FA5}">
                      <a16:colId xmlns:a16="http://schemas.microsoft.com/office/drawing/2014/main" val="1081673325"/>
                    </a:ext>
                  </a:extLst>
                </a:gridCol>
                <a:gridCol w="650303">
                  <a:extLst>
                    <a:ext uri="{9D8B030D-6E8A-4147-A177-3AD203B41FA5}">
                      <a16:colId xmlns:a16="http://schemas.microsoft.com/office/drawing/2014/main" val="1609912776"/>
                    </a:ext>
                  </a:extLst>
                </a:gridCol>
                <a:gridCol w="1191179">
                  <a:extLst>
                    <a:ext uri="{9D8B030D-6E8A-4147-A177-3AD203B41FA5}">
                      <a16:colId xmlns:a16="http://schemas.microsoft.com/office/drawing/2014/main" val="4117639941"/>
                    </a:ext>
                  </a:extLst>
                </a:gridCol>
                <a:gridCol w="1005391">
                  <a:extLst>
                    <a:ext uri="{9D8B030D-6E8A-4147-A177-3AD203B41FA5}">
                      <a16:colId xmlns:a16="http://schemas.microsoft.com/office/drawing/2014/main" val="2265527566"/>
                    </a:ext>
                  </a:extLst>
                </a:gridCol>
                <a:gridCol w="650303">
                  <a:extLst>
                    <a:ext uri="{9D8B030D-6E8A-4147-A177-3AD203B41FA5}">
                      <a16:colId xmlns:a16="http://schemas.microsoft.com/office/drawing/2014/main" val="2115570647"/>
                    </a:ext>
                  </a:extLst>
                </a:gridCol>
              </a:tblGrid>
              <a:tr h="341826">
                <a:tc>
                  <a:txBody>
                    <a:bodyPr/>
                    <a:lstStyle/>
                    <a:p>
                      <a:pPr algn="ctr"/>
                      <a:endParaRPr lang="en-US" sz="1300" b="0" i="0">
                        <a:solidFill>
                          <a:schemeClr val="bg2"/>
                        </a:solidFill>
                        <a:latin typeface="Helvetica" pitchFamily="2" charset="0"/>
                      </a:endParaRPr>
                    </a:p>
                  </a:txBody>
                  <a:tcPr marL="75035" marR="75035" marT="37517" marB="37517" anchor="ctr">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pPr algn="ct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gridSpan="2">
                  <a:txBody>
                    <a:bodyPr/>
                    <a:lstStyle/>
                    <a:p>
                      <a:pPr algn="ct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hMerge="1">
                  <a:txBody>
                    <a:bodyPr/>
                    <a:lstStyle/>
                    <a:p>
                      <a:pPr algn="ctr"/>
                      <a:endParaRPr lang="en-US" sz="1400" b="1" i="0" dirty="0">
                        <a:solidFill>
                          <a:schemeClr val="accent4"/>
                        </a:solidFill>
                        <a:latin typeface="Arial" panose="020B0604020202020204" pitchFamily="34" charset="0"/>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pPr algn="ct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gridSpan="2">
                  <a:txBody>
                    <a:bodyPr/>
                    <a:lstStyle/>
                    <a:p>
                      <a:pPr algn="ct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hMerge="1">
                  <a:txBody>
                    <a:bodyPr/>
                    <a:lstStyle/>
                    <a:p>
                      <a:pPr algn="ctr"/>
                      <a:endParaRPr lang="en-US" sz="1400" b="1" i="0" dirty="0">
                        <a:solidFill>
                          <a:schemeClr val="accent4"/>
                        </a:solidFill>
                        <a:latin typeface="Arial" panose="020B0604020202020204" pitchFamily="34" charset="0"/>
                        <a:cs typeface="Arial" panose="020B0604020202020204" pitchFamily="34"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tc>
                  <a:txBody>
                    <a:bodyPr/>
                    <a:lstStyle/>
                    <a:p>
                      <a:pPr algn="ctr"/>
                      <a:endParaRPr lang="en-US" sz="1100" b="1" i="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988936065"/>
                  </a:ext>
                </a:extLst>
              </a:tr>
              <a:tr h="5177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a:solidFill>
                            <a:schemeClr val="tx1"/>
                          </a:solidFill>
                          <a:latin typeface="Arial" panose="020B0604020202020204" pitchFamily="34" charset="0"/>
                          <a:cs typeface="Arial" panose="020B0604020202020204" pitchFamily="34" charset="0"/>
                        </a:rPr>
                        <a:t>More than 100 employees</a:t>
                      </a:r>
                    </a:p>
                  </a:txBody>
                  <a:tcPr marL="75035" marR="75035" marT="37517" marB="37517" anchor="ct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highlight>
                          <a:srgbClr val="00FFFF"/>
                        </a:highlight>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r>
                        <a:rPr lang="en-US" sz="900" b="1" i="0">
                          <a:solidFill>
                            <a:schemeClr val="tx1"/>
                          </a:solidFill>
                          <a:latin typeface="Helvetica" pitchFamily="2" charset="0"/>
                        </a:rPr>
                        <a:t>Extended to September 30, 2020</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gridSpan="3">
                  <a:txBody>
                    <a:bodyPr/>
                    <a:lstStyle/>
                    <a:p>
                      <a:pPr algn="ctr"/>
                      <a:r>
                        <a:rPr lang="en-US" sz="1300" b="1" i="0">
                          <a:solidFill>
                            <a:schemeClr val="tx1"/>
                          </a:solidFill>
                          <a:latin typeface="Helvetica" pitchFamily="2" charset="0"/>
                        </a:rPr>
                        <a:t>Deadline Passed.</a:t>
                      </a:r>
                    </a:p>
                    <a:p>
                      <a:pPr algn="ctr"/>
                      <a:r>
                        <a:rPr lang="en-US" sz="1300" b="1" i="0">
                          <a:solidFill>
                            <a:schemeClr val="tx1"/>
                          </a:solidFill>
                          <a:latin typeface="Helvetica" pitchFamily="2" charset="0"/>
                        </a:rPr>
                        <a:t>Register Today.</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hMerge="1">
                  <a:txBody>
                    <a:bodyPr/>
                    <a:lstStyle/>
                    <a:p>
                      <a:pPr algn="ctr"/>
                      <a:endParaRPr lang="en-US" sz="1600" b="0"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334247969"/>
                  </a:ext>
                </a:extLst>
              </a:tr>
              <a:tr h="3418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i="0">
                        <a:solidFill>
                          <a:schemeClr val="tx1"/>
                        </a:solidFill>
                        <a:latin typeface="Arial" panose="020B0604020202020204" pitchFamily="34" charset="0"/>
                        <a:cs typeface="Arial" panose="020B0604020202020204" pitchFamily="34" charset="0"/>
                      </a:endParaRPr>
                    </a:p>
                  </a:txBody>
                  <a:tcPr marL="75035" marR="75035" marT="37517" marB="37517" anchor="ct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dirty="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hMerge="1">
                  <a:txBody>
                    <a:bodyPr/>
                    <a:lstStyle/>
                    <a:p>
                      <a:pPr algn="ctr"/>
                      <a:endParaRPr lang="en-US" sz="1600" b="0"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898222082"/>
                  </a:ext>
                </a:extLst>
              </a:tr>
              <a:tr h="5052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a:solidFill>
                            <a:schemeClr val="tx1"/>
                          </a:solidFill>
                          <a:latin typeface="Arial" panose="020B0604020202020204" pitchFamily="34" charset="0"/>
                          <a:cs typeface="Arial" panose="020B0604020202020204" pitchFamily="34" charset="0"/>
                        </a:rPr>
                        <a:t>More than 50 employees</a:t>
                      </a:r>
                    </a:p>
                  </a:txBody>
                  <a:tcPr marL="75035" marR="75035" marT="37517" marB="37517" anchor="ct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hMerge="1">
                  <a:txBody>
                    <a:bodyPr/>
                    <a:lstStyle/>
                    <a:p>
                      <a:pPr algn="ctr"/>
                      <a:endParaRPr lang="en-US" sz="1600" b="0"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gridSpan="3">
                  <a:txBody>
                    <a:bodyPr/>
                    <a:lstStyle/>
                    <a:p>
                      <a:pPr algn="ctr"/>
                      <a:r>
                        <a:rPr lang="en-US" sz="1300" b="1" i="0">
                          <a:solidFill>
                            <a:schemeClr val="tx1"/>
                          </a:solidFill>
                          <a:latin typeface="Helvetica" pitchFamily="2" charset="0"/>
                        </a:rPr>
                        <a:t>Deadline Passed.</a:t>
                      </a:r>
                    </a:p>
                    <a:p>
                      <a:pPr algn="ctr"/>
                      <a:r>
                        <a:rPr lang="en-US" sz="1300" b="1" i="0">
                          <a:solidFill>
                            <a:schemeClr val="tx1"/>
                          </a:solidFill>
                          <a:latin typeface="Helvetica" pitchFamily="2" charset="0"/>
                        </a:rPr>
                        <a:t>Register Today.</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48814859"/>
                  </a:ext>
                </a:extLst>
              </a:tr>
              <a:tr h="341826">
                <a:tc>
                  <a:txBody>
                    <a:bodyPr/>
                    <a:lstStyle/>
                    <a:p>
                      <a:pPr algn="ctr"/>
                      <a:endParaRPr lang="en-US" sz="1100" b="0" i="0">
                        <a:solidFill>
                          <a:schemeClr val="tx1"/>
                        </a:solidFill>
                        <a:latin typeface="Arial" panose="020B0604020202020204" pitchFamily="34" charset="0"/>
                        <a:cs typeface="Arial" panose="020B0604020202020204" pitchFamily="34" charset="0"/>
                      </a:endParaRPr>
                    </a:p>
                  </a:txBody>
                  <a:tcPr marL="75035" marR="75035" marT="37517" marB="37517" anchor="ct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hMerge="1">
                  <a:txBody>
                    <a:bodyPr/>
                    <a:lstStyle/>
                    <a:p>
                      <a:pPr algn="ctr"/>
                      <a:endParaRPr lang="en-US" sz="1600" b="0"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gridSpan="2">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485423785"/>
                  </a:ext>
                </a:extLst>
              </a:tr>
              <a:tr h="6302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a:solidFill>
                            <a:schemeClr val="tx1"/>
                          </a:solidFill>
                          <a:latin typeface="Arial" panose="020B0604020202020204" pitchFamily="34" charset="0"/>
                          <a:cs typeface="Arial" panose="020B0604020202020204" pitchFamily="34" charset="0"/>
                        </a:rPr>
                        <a:t>5 or more employees</a:t>
                      </a:r>
                    </a:p>
                    <a:p>
                      <a:pPr algn="ctr"/>
                      <a:endParaRPr lang="en-US" sz="1100" b="0" i="0">
                        <a:solidFill>
                          <a:schemeClr val="tx1"/>
                        </a:solidFill>
                        <a:latin typeface="Arial" panose="020B0604020202020204" pitchFamily="34" charset="0"/>
                        <a:cs typeface="Arial" panose="020B0604020202020204" pitchFamily="34" charset="0"/>
                      </a:endParaRPr>
                    </a:p>
                  </a:txBody>
                  <a:tcPr marL="75035" marR="75035" marT="37517" marB="37517" anchor="ct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hMerge="1">
                  <a:txBody>
                    <a:bodyPr/>
                    <a:lstStyle/>
                    <a:p>
                      <a:pPr algn="ctr"/>
                      <a:endParaRPr lang="en-US" sz="1600" b="0"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gridSpan="2">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hMerge="1">
                  <a:txBody>
                    <a:bodyPr/>
                    <a:lstStyle/>
                    <a:p>
                      <a:pPr algn="ctr"/>
                      <a:endParaRPr lang="en-US" sz="1600" b="1" i="0" dirty="0">
                        <a:solidFill>
                          <a:schemeClr val="tx1"/>
                        </a:solidFill>
                        <a:latin typeface="Helvetica" pitchFamily="2" charset="0"/>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2"/>
                    </a:solid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710765562"/>
                  </a:ext>
                </a:extLst>
              </a:tr>
              <a:tr h="455212">
                <a:tc>
                  <a:txBody>
                    <a:bodyPr/>
                    <a:lstStyle/>
                    <a:p>
                      <a:pPr algn="ctr"/>
                      <a:endParaRPr lang="en-US" sz="1100" b="0" i="0">
                        <a:solidFill>
                          <a:schemeClr val="tx1"/>
                        </a:solidFill>
                        <a:latin typeface="Arial" panose="020B0604020202020204" pitchFamily="34" charset="0"/>
                        <a:cs typeface="Arial" panose="020B0604020202020204" pitchFamily="34" charset="0"/>
                      </a:endParaRPr>
                    </a:p>
                  </a:txBody>
                  <a:tcPr marL="75035" marR="75035" marT="37517" marB="37517" anchor="ctr">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a:solidFill>
                            <a:schemeClr val="accent4"/>
                          </a:solidFill>
                          <a:latin typeface="Arial" panose="020B0604020202020204" pitchFamily="34" charset="0"/>
                          <a:cs typeface="Arial" panose="020B0604020202020204" pitchFamily="34" charset="0"/>
                        </a:rPr>
                        <a:t>July 1, 2019</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78A2"/>
                          </a:solidFill>
                          <a:effectLst/>
                          <a:uLnTx/>
                          <a:uFillTx/>
                          <a:latin typeface="Arial" panose="020B0604020202020204" pitchFamily="34" charset="0"/>
                          <a:ea typeface="+mn-ea"/>
                          <a:cs typeface="Arial" panose="020B0604020202020204" pitchFamily="34" charset="0"/>
                        </a:rPr>
                        <a:t>June 30, 2020</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gridSpan="2">
                  <a:txBody>
                    <a:bodyPr/>
                    <a:lstStyle/>
                    <a:p>
                      <a:pPr algn="ctr"/>
                      <a:endParaRPr lang="en-US" sz="1300" b="1"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778A2"/>
                          </a:solidFill>
                          <a:effectLst/>
                          <a:uLnTx/>
                          <a:uFillTx/>
                          <a:latin typeface="Arial" panose="020B0604020202020204" pitchFamily="34" charset="0"/>
                          <a:ea typeface="+mn-ea"/>
                          <a:cs typeface="Arial" panose="020B0604020202020204" pitchFamily="34" charset="0"/>
                        </a:rPr>
                        <a:t>June 30, 2021</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78A2"/>
                          </a:solidFill>
                          <a:effectLst/>
                          <a:uLnTx/>
                          <a:uFillTx/>
                          <a:latin typeface="Arial" panose="020B0604020202020204" pitchFamily="34" charset="0"/>
                          <a:ea typeface="+mn-ea"/>
                          <a:cs typeface="Arial" panose="020B0604020202020204" pitchFamily="34" charset="0"/>
                        </a:rPr>
                        <a:t>June 30, 2021</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noFill/>
                  </a:tcPr>
                </a:tc>
                <a:tc gridSpan="2">
                  <a:txBody>
                    <a:bodyPr/>
                    <a:lstStyle/>
                    <a:p>
                      <a:pPr algn="ctr"/>
                      <a:endParaRPr lang="en-US" sz="1300" b="0" i="0">
                        <a:solidFill>
                          <a:schemeClr val="tx1"/>
                        </a:solidFill>
                        <a:latin typeface="Helvetica" pitchFamily="2"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accent4"/>
                          </a:solidFill>
                          <a:latin typeface="Arial" panose="020B0604020202020204" pitchFamily="34" charset="0"/>
                          <a:cs typeface="Arial" panose="020B0604020202020204" pitchFamily="34" charset="0"/>
                        </a:rPr>
                        <a:t>June 30, 2022</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a:solidFill>
                            <a:schemeClr val="accent4"/>
                          </a:solidFill>
                          <a:latin typeface="Arial" panose="020B0604020202020204" pitchFamily="34" charset="0"/>
                          <a:cs typeface="Arial" panose="020B0604020202020204" pitchFamily="34" charset="0"/>
                        </a:rPr>
                        <a:t>June 30, 2022</a:t>
                      </a:r>
                    </a:p>
                  </a:txBody>
                  <a:tcPr marL="75035" marR="75035" marT="37517" marB="37517"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1" i="0" dirty="0">
                        <a:solidFill>
                          <a:schemeClr val="accent4"/>
                        </a:solidFill>
                        <a:latin typeface="Arial" panose="020B0604020202020204" pitchFamily="34" charset="0"/>
                        <a:cs typeface="Arial" panose="020B0604020202020204" pitchFamily="34" charset="0"/>
                      </a:endParaRPr>
                    </a:p>
                  </a:txBody>
                  <a:tcPr marL="75035" marR="75035" marT="37517" marB="37517" anchor="ctr">
                    <a:lnL w="63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159272962"/>
                  </a:ext>
                </a:extLst>
              </a:tr>
            </a:tbl>
          </a:graphicData>
        </a:graphic>
      </p:graphicFrame>
    </p:spTree>
    <p:extLst>
      <p:ext uri="{BB962C8B-B14F-4D97-AF65-F5344CB8AC3E}">
        <p14:creationId xmlns:p14="http://schemas.microsoft.com/office/powerpoint/2010/main" val="147015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43176902-278E-A143-BA2E-44A25A4AB706}"/>
              </a:ext>
            </a:extLst>
          </p:cNvPr>
          <p:cNvSpPr/>
          <p:nvPr/>
        </p:nvSpPr>
        <p:spPr>
          <a:xfrm>
            <a:off x="8478982" y="-51617"/>
            <a:ext cx="3713018" cy="6909617"/>
          </a:xfrm>
          <a:custGeom>
            <a:avLst/>
            <a:gdLst>
              <a:gd name="connsiteX0" fmla="*/ 5410200 w 5410200"/>
              <a:gd name="connsiteY0" fmla="*/ 10886 h 6019800"/>
              <a:gd name="connsiteX1" fmla="*/ 5410200 w 5410200"/>
              <a:gd name="connsiteY1" fmla="*/ 4386943 h 6019800"/>
              <a:gd name="connsiteX2" fmla="*/ 4582886 w 5410200"/>
              <a:gd name="connsiteY2" fmla="*/ 6019800 h 6019800"/>
              <a:gd name="connsiteX3" fmla="*/ 0 w 5410200"/>
              <a:gd name="connsiteY3" fmla="*/ 6008915 h 6019800"/>
              <a:gd name="connsiteX4" fmla="*/ 0 w 5410200"/>
              <a:gd name="connsiteY4" fmla="*/ 0 h 6019800"/>
              <a:gd name="connsiteX5" fmla="*/ 5410200 w 5410200"/>
              <a:gd name="connsiteY5" fmla="*/ 10886 h 6019800"/>
              <a:gd name="connsiteX0" fmla="*/ 5388428 w 5410200"/>
              <a:gd name="connsiteY0" fmla="*/ 21771 h 6019800"/>
              <a:gd name="connsiteX1" fmla="*/ 5410200 w 5410200"/>
              <a:gd name="connsiteY1" fmla="*/ 4386943 h 6019800"/>
              <a:gd name="connsiteX2" fmla="*/ 4582886 w 5410200"/>
              <a:gd name="connsiteY2" fmla="*/ 6019800 h 6019800"/>
              <a:gd name="connsiteX3" fmla="*/ 0 w 5410200"/>
              <a:gd name="connsiteY3" fmla="*/ 6008915 h 6019800"/>
              <a:gd name="connsiteX4" fmla="*/ 0 w 5410200"/>
              <a:gd name="connsiteY4" fmla="*/ 0 h 6019800"/>
              <a:gd name="connsiteX5" fmla="*/ 5388428 w 5410200"/>
              <a:gd name="connsiteY5" fmla="*/ 21771 h 6019800"/>
              <a:gd name="connsiteX0" fmla="*/ 5399314 w 5421086"/>
              <a:gd name="connsiteY0" fmla="*/ 10886 h 6008915"/>
              <a:gd name="connsiteX1" fmla="*/ 5421086 w 5421086"/>
              <a:gd name="connsiteY1" fmla="*/ 4376058 h 6008915"/>
              <a:gd name="connsiteX2" fmla="*/ 4593772 w 5421086"/>
              <a:gd name="connsiteY2" fmla="*/ 6008915 h 6008915"/>
              <a:gd name="connsiteX3" fmla="*/ 10886 w 5421086"/>
              <a:gd name="connsiteY3" fmla="*/ 5998030 h 6008915"/>
              <a:gd name="connsiteX4" fmla="*/ 0 w 5421086"/>
              <a:gd name="connsiteY4" fmla="*/ 0 h 6008915"/>
              <a:gd name="connsiteX5" fmla="*/ 5399314 w 5421086"/>
              <a:gd name="connsiteY5" fmla="*/ 10886 h 6008915"/>
              <a:gd name="connsiteX0" fmla="*/ 5399314 w 5421086"/>
              <a:gd name="connsiteY0" fmla="*/ 0 h 5998029"/>
              <a:gd name="connsiteX1" fmla="*/ 5421086 w 5421086"/>
              <a:gd name="connsiteY1" fmla="*/ 4365172 h 5998029"/>
              <a:gd name="connsiteX2" fmla="*/ 4593772 w 5421086"/>
              <a:gd name="connsiteY2" fmla="*/ 5998029 h 5998029"/>
              <a:gd name="connsiteX3" fmla="*/ 10886 w 5421086"/>
              <a:gd name="connsiteY3" fmla="*/ 5987144 h 5998029"/>
              <a:gd name="connsiteX4" fmla="*/ 0 w 5421086"/>
              <a:gd name="connsiteY4" fmla="*/ 17914 h 5998029"/>
              <a:gd name="connsiteX5" fmla="*/ 5399314 w 5421086"/>
              <a:gd name="connsiteY5" fmla="*/ 0 h 5998029"/>
              <a:gd name="connsiteX0" fmla="*/ 5399314 w 5421086"/>
              <a:gd name="connsiteY0" fmla="*/ 3686 h 5980115"/>
              <a:gd name="connsiteX1" fmla="*/ 5421086 w 5421086"/>
              <a:gd name="connsiteY1" fmla="*/ 4347258 h 5980115"/>
              <a:gd name="connsiteX2" fmla="*/ 4593772 w 5421086"/>
              <a:gd name="connsiteY2" fmla="*/ 5980115 h 5980115"/>
              <a:gd name="connsiteX3" fmla="*/ 10886 w 5421086"/>
              <a:gd name="connsiteY3" fmla="*/ 5969230 h 5980115"/>
              <a:gd name="connsiteX4" fmla="*/ 0 w 5421086"/>
              <a:gd name="connsiteY4" fmla="*/ 0 h 5980115"/>
              <a:gd name="connsiteX5" fmla="*/ 5399314 w 5421086"/>
              <a:gd name="connsiteY5" fmla="*/ 3686 h 5980115"/>
              <a:gd name="connsiteX0" fmla="*/ 5388437 w 5410209"/>
              <a:gd name="connsiteY0" fmla="*/ 884220 h 6860649"/>
              <a:gd name="connsiteX1" fmla="*/ 5410209 w 5410209"/>
              <a:gd name="connsiteY1" fmla="*/ 5227792 h 6860649"/>
              <a:gd name="connsiteX2" fmla="*/ 4582895 w 5410209"/>
              <a:gd name="connsiteY2" fmla="*/ 6860649 h 6860649"/>
              <a:gd name="connsiteX3" fmla="*/ 9 w 5410209"/>
              <a:gd name="connsiteY3" fmla="*/ 6849764 h 6860649"/>
              <a:gd name="connsiteX4" fmla="*/ 1129301 w 5410209"/>
              <a:gd name="connsiteY4" fmla="*/ 0 h 6860649"/>
              <a:gd name="connsiteX5" fmla="*/ 5388437 w 5410209"/>
              <a:gd name="connsiteY5" fmla="*/ 884220 h 6860649"/>
              <a:gd name="connsiteX0" fmla="*/ 5399726 w 5410209"/>
              <a:gd name="connsiteY0" fmla="*/ 3687 h 6860649"/>
              <a:gd name="connsiteX1" fmla="*/ 5410209 w 5410209"/>
              <a:gd name="connsiteY1" fmla="*/ 5227792 h 6860649"/>
              <a:gd name="connsiteX2" fmla="*/ 4582895 w 5410209"/>
              <a:gd name="connsiteY2" fmla="*/ 6860649 h 6860649"/>
              <a:gd name="connsiteX3" fmla="*/ 9 w 5410209"/>
              <a:gd name="connsiteY3" fmla="*/ 6849764 h 6860649"/>
              <a:gd name="connsiteX4" fmla="*/ 1129301 w 5410209"/>
              <a:gd name="connsiteY4" fmla="*/ 0 h 6860649"/>
              <a:gd name="connsiteX5" fmla="*/ 5399726 w 5410209"/>
              <a:gd name="connsiteY5" fmla="*/ 3687 h 6860649"/>
              <a:gd name="connsiteX0" fmla="*/ 4282582 w 4293065"/>
              <a:gd name="connsiteY0" fmla="*/ 3687 h 6872341"/>
              <a:gd name="connsiteX1" fmla="*/ 4293065 w 4293065"/>
              <a:gd name="connsiteY1" fmla="*/ 5227792 h 6872341"/>
              <a:gd name="connsiteX2" fmla="*/ 3465751 w 4293065"/>
              <a:gd name="connsiteY2" fmla="*/ 6860649 h 6872341"/>
              <a:gd name="connsiteX3" fmla="*/ 465 w 4293065"/>
              <a:gd name="connsiteY3" fmla="*/ 6872341 h 6872341"/>
              <a:gd name="connsiteX4" fmla="*/ 12157 w 4293065"/>
              <a:gd name="connsiteY4" fmla="*/ 0 h 6872341"/>
              <a:gd name="connsiteX5" fmla="*/ 4282582 w 4293065"/>
              <a:gd name="connsiteY5" fmla="*/ 3687 h 6872341"/>
              <a:gd name="connsiteX0" fmla="*/ 4270425 w 4280908"/>
              <a:gd name="connsiteY0" fmla="*/ 3687 h 6872341"/>
              <a:gd name="connsiteX1" fmla="*/ 4280908 w 4280908"/>
              <a:gd name="connsiteY1" fmla="*/ 5227792 h 6872341"/>
              <a:gd name="connsiteX2" fmla="*/ 3453594 w 4280908"/>
              <a:gd name="connsiteY2" fmla="*/ 6860649 h 6872341"/>
              <a:gd name="connsiteX3" fmla="*/ 225375 w 4280908"/>
              <a:gd name="connsiteY3" fmla="*/ 6872341 h 6872341"/>
              <a:gd name="connsiteX4" fmla="*/ 0 w 4280908"/>
              <a:gd name="connsiteY4" fmla="*/ 0 h 6872341"/>
              <a:gd name="connsiteX5" fmla="*/ 4270425 w 4280908"/>
              <a:gd name="connsiteY5" fmla="*/ 3687 h 6872341"/>
              <a:gd name="connsiteX0" fmla="*/ 4055936 w 4066419"/>
              <a:gd name="connsiteY0" fmla="*/ 3687 h 6872341"/>
              <a:gd name="connsiteX1" fmla="*/ 4066419 w 4066419"/>
              <a:gd name="connsiteY1" fmla="*/ 5227792 h 6872341"/>
              <a:gd name="connsiteX2" fmla="*/ 3239105 w 4066419"/>
              <a:gd name="connsiteY2" fmla="*/ 6860649 h 6872341"/>
              <a:gd name="connsiteX3" fmla="*/ 10886 w 4066419"/>
              <a:gd name="connsiteY3" fmla="*/ 6872341 h 6872341"/>
              <a:gd name="connsiteX4" fmla="*/ 0 w 4066419"/>
              <a:gd name="connsiteY4" fmla="*/ 0 h 6872341"/>
              <a:gd name="connsiteX5" fmla="*/ 4055936 w 4066419"/>
              <a:gd name="connsiteY5" fmla="*/ 3687 h 6872341"/>
              <a:gd name="connsiteX0" fmla="*/ 4045054 w 4055537"/>
              <a:gd name="connsiteY0" fmla="*/ 0 h 6868654"/>
              <a:gd name="connsiteX1" fmla="*/ 4055537 w 4055537"/>
              <a:gd name="connsiteY1" fmla="*/ 5224105 h 6868654"/>
              <a:gd name="connsiteX2" fmla="*/ 3228223 w 4055537"/>
              <a:gd name="connsiteY2" fmla="*/ 6856962 h 6868654"/>
              <a:gd name="connsiteX3" fmla="*/ 4 w 4055537"/>
              <a:gd name="connsiteY3" fmla="*/ 6868654 h 6868654"/>
              <a:gd name="connsiteX4" fmla="*/ 2517829 w 4055537"/>
              <a:gd name="connsiteY4" fmla="*/ 30180 h 6868654"/>
              <a:gd name="connsiteX5" fmla="*/ 4045054 w 4055537"/>
              <a:gd name="connsiteY5" fmla="*/ 0 h 6868654"/>
              <a:gd name="connsiteX0" fmla="*/ 4045056 w 4055539"/>
              <a:gd name="connsiteY0" fmla="*/ 0 h 6868654"/>
              <a:gd name="connsiteX1" fmla="*/ 4055539 w 4055539"/>
              <a:gd name="connsiteY1" fmla="*/ 5224105 h 6868654"/>
              <a:gd name="connsiteX2" fmla="*/ 3228225 w 4055539"/>
              <a:gd name="connsiteY2" fmla="*/ 6856962 h 6868654"/>
              <a:gd name="connsiteX3" fmla="*/ 6 w 4055539"/>
              <a:gd name="connsiteY3" fmla="*/ 6868654 h 6868654"/>
              <a:gd name="connsiteX4" fmla="*/ 2517831 w 4055539"/>
              <a:gd name="connsiteY4" fmla="*/ 30180 h 6868654"/>
              <a:gd name="connsiteX5" fmla="*/ 4045056 w 4055539"/>
              <a:gd name="connsiteY5" fmla="*/ 0 h 6868654"/>
              <a:gd name="connsiteX0" fmla="*/ 4903010 w 4913493"/>
              <a:gd name="connsiteY0" fmla="*/ 0 h 6868654"/>
              <a:gd name="connsiteX1" fmla="*/ 4913493 w 4913493"/>
              <a:gd name="connsiteY1" fmla="*/ 5224105 h 6868654"/>
              <a:gd name="connsiteX2" fmla="*/ 4086179 w 4913493"/>
              <a:gd name="connsiteY2" fmla="*/ 6856962 h 6868654"/>
              <a:gd name="connsiteX3" fmla="*/ 4 w 4913493"/>
              <a:gd name="connsiteY3" fmla="*/ 6868654 h 6868654"/>
              <a:gd name="connsiteX4" fmla="*/ 3375785 w 4913493"/>
              <a:gd name="connsiteY4" fmla="*/ 30180 h 6868654"/>
              <a:gd name="connsiteX5" fmla="*/ 4903010 w 4913493"/>
              <a:gd name="connsiteY5" fmla="*/ 0 h 6868654"/>
              <a:gd name="connsiteX0" fmla="*/ 4903006 w 4913489"/>
              <a:gd name="connsiteY0" fmla="*/ 0 h 6868654"/>
              <a:gd name="connsiteX1" fmla="*/ 4913489 w 4913489"/>
              <a:gd name="connsiteY1" fmla="*/ 5224105 h 6868654"/>
              <a:gd name="connsiteX2" fmla="*/ 4086175 w 4913489"/>
              <a:gd name="connsiteY2" fmla="*/ 6856962 h 6868654"/>
              <a:gd name="connsiteX3" fmla="*/ 0 w 4913489"/>
              <a:gd name="connsiteY3" fmla="*/ 6868654 h 6868654"/>
              <a:gd name="connsiteX4" fmla="*/ 3375781 w 4913489"/>
              <a:gd name="connsiteY4" fmla="*/ 30180 h 6868654"/>
              <a:gd name="connsiteX5" fmla="*/ 4903006 w 4913489"/>
              <a:gd name="connsiteY5" fmla="*/ 0 h 6868654"/>
              <a:gd name="connsiteX0" fmla="*/ 4903006 w 4913489"/>
              <a:gd name="connsiteY0" fmla="*/ 37553 h 6906207"/>
              <a:gd name="connsiteX1" fmla="*/ 4913489 w 4913489"/>
              <a:gd name="connsiteY1" fmla="*/ 5261658 h 6906207"/>
              <a:gd name="connsiteX2" fmla="*/ 4086175 w 4913489"/>
              <a:gd name="connsiteY2" fmla="*/ 6894515 h 6906207"/>
              <a:gd name="connsiteX3" fmla="*/ 0 w 4913489"/>
              <a:gd name="connsiteY3" fmla="*/ 6906207 h 6906207"/>
              <a:gd name="connsiteX4" fmla="*/ 2506537 w 4913489"/>
              <a:gd name="connsiteY4" fmla="*/ 0 h 6906207"/>
              <a:gd name="connsiteX5" fmla="*/ 4903006 w 4913489"/>
              <a:gd name="connsiteY5" fmla="*/ 37553 h 6906207"/>
              <a:gd name="connsiteX0" fmla="*/ 5794828 w 5805311"/>
              <a:gd name="connsiteY0" fmla="*/ 37553 h 6894919"/>
              <a:gd name="connsiteX1" fmla="*/ 5805311 w 5805311"/>
              <a:gd name="connsiteY1" fmla="*/ 5261658 h 6894919"/>
              <a:gd name="connsiteX2" fmla="*/ 4977997 w 5805311"/>
              <a:gd name="connsiteY2" fmla="*/ 6894515 h 6894919"/>
              <a:gd name="connsiteX3" fmla="*/ 0 w 5805311"/>
              <a:gd name="connsiteY3" fmla="*/ 6894919 h 6894919"/>
              <a:gd name="connsiteX4" fmla="*/ 3398359 w 5805311"/>
              <a:gd name="connsiteY4" fmla="*/ 0 h 6894919"/>
              <a:gd name="connsiteX5" fmla="*/ 5794828 w 5805311"/>
              <a:gd name="connsiteY5" fmla="*/ 37553 h 6894919"/>
              <a:gd name="connsiteX0" fmla="*/ 5794828 w 5805311"/>
              <a:gd name="connsiteY0" fmla="*/ 37553 h 6894919"/>
              <a:gd name="connsiteX1" fmla="*/ 5805311 w 5805311"/>
              <a:gd name="connsiteY1" fmla="*/ 5261658 h 6894919"/>
              <a:gd name="connsiteX2" fmla="*/ 4977997 w 5805311"/>
              <a:gd name="connsiteY2" fmla="*/ 6894515 h 6894919"/>
              <a:gd name="connsiteX3" fmla="*/ 0 w 5805311"/>
              <a:gd name="connsiteY3" fmla="*/ 6894919 h 6894919"/>
              <a:gd name="connsiteX4" fmla="*/ 3398359 w 5805311"/>
              <a:gd name="connsiteY4" fmla="*/ 0 h 6894919"/>
              <a:gd name="connsiteX5" fmla="*/ 5794828 w 5805311"/>
              <a:gd name="connsiteY5" fmla="*/ 37553 h 6894919"/>
              <a:gd name="connsiteX0" fmla="*/ 5817406 w 5817835"/>
              <a:gd name="connsiteY0" fmla="*/ 26264 h 6894919"/>
              <a:gd name="connsiteX1" fmla="*/ 5805311 w 5817835"/>
              <a:gd name="connsiteY1" fmla="*/ 5261658 h 6894919"/>
              <a:gd name="connsiteX2" fmla="*/ 4977997 w 5817835"/>
              <a:gd name="connsiteY2" fmla="*/ 6894515 h 6894919"/>
              <a:gd name="connsiteX3" fmla="*/ 0 w 5817835"/>
              <a:gd name="connsiteY3" fmla="*/ 6894919 h 6894919"/>
              <a:gd name="connsiteX4" fmla="*/ 3398359 w 5817835"/>
              <a:gd name="connsiteY4" fmla="*/ 0 h 6894919"/>
              <a:gd name="connsiteX5" fmla="*/ 5817406 w 5817835"/>
              <a:gd name="connsiteY5" fmla="*/ 26264 h 6894919"/>
              <a:gd name="connsiteX0" fmla="*/ 5817406 w 5817835"/>
              <a:gd name="connsiteY0" fmla="*/ 0 h 6914076"/>
              <a:gd name="connsiteX1" fmla="*/ 5805311 w 5817835"/>
              <a:gd name="connsiteY1" fmla="*/ 5280815 h 6914076"/>
              <a:gd name="connsiteX2" fmla="*/ 4977997 w 5817835"/>
              <a:gd name="connsiteY2" fmla="*/ 6913672 h 6914076"/>
              <a:gd name="connsiteX3" fmla="*/ 0 w 5817835"/>
              <a:gd name="connsiteY3" fmla="*/ 6914076 h 6914076"/>
              <a:gd name="connsiteX4" fmla="*/ 3398359 w 5817835"/>
              <a:gd name="connsiteY4" fmla="*/ 19157 h 6914076"/>
              <a:gd name="connsiteX5" fmla="*/ 5817406 w 5817835"/>
              <a:gd name="connsiteY5" fmla="*/ 0 h 691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835" h="6914076">
                <a:moveTo>
                  <a:pt x="5817406" y="0"/>
                </a:moveTo>
                <a:cubicBezTo>
                  <a:pt x="5820900" y="1741368"/>
                  <a:pt x="5801817" y="3539447"/>
                  <a:pt x="5805311" y="5280815"/>
                </a:cubicBezTo>
                <a:lnTo>
                  <a:pt x="4977997" y="6913672"/>
                </a:lnTo>
                <a:lnTo>
                  <a:pt x="0" y="6914076"/>
                </a:lnTo>
                <a:cubicBezTo>
                  <a:pt x="922060" y="5072777"/>
                  <a:pt x="2385988" y="1995922"/>
                  <a:pt x="3398359" y="19157"/>
                </a:cubicBezTo>
                <a:lnTo>
                  <a:pt x="5817406" y="0"/>
                </a:lnTo>
                <a:close/>
              </a:path>
            </a:pathLst>
          </a:custGeom>
          <a:blipFill>
            <a:blip r:embed="rId3">
              <a:alphaModFix amt="0"/>
            </a:blip>
            <a:stretch>
              <a:fillRect l="-201572" t="-29572" r="-75786" b="-2957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itle 67">
            <a:extLst>
              <a:ext uri="{FF2B5EF4-FFF2-40B4-BE49-F238E27FC236}">
                <a16:creationId xmlns:a16="http://schemas.microsoft.com/office/drawing/2014/main" id="{AD6C4BE3-9483-CF42-A773-429D334735EF}"/>
              </a:ext>
            </a:extLst>
          </p:cNvPr>
          <p:cNvSpPr>
            <a:spLocks noGrp="1"/>
          </p:cNvSpPr>
          <p:nvPr>
            <p:ph type="ctrTitle"/>
          </p:nvPr>
        </p:nvSpPr>
        <p:spPr>
          <a:xfrm>
            <a:off x="629728" y="842327"/>
            <a:ext cx="2092625" cy="731344"/>
          </a:xfrm>
        </p:spPr>
        <p:txBody>
          <a:bodyPr/>
          <a:lstStyle/>
          <a:p>
            <a:r>
              <a:rPr lang="en-US" b="1" dirty="0"/>
              <a:t>OVERVIEW</a:t>
            </a:r>
          </a:p>
        </p:txBody>
      </p:sp>
      <p:sp>
        <p:nvSpPr>
          <p:cNvPr id="75" name="Text Placeholder 74">
            <a:extLst>
              <a:ext uri="{FF2B5EF4-FFF2-40B4-BE49-F238E27FC236}">
                <a16:creationId xmlns:a16="http://schemas.microsoft.com/office/drawing/2014/main" id="{266F3B13-B9C1-484D-AFE9-9FE58DF29AD3}"/>
              </a:ext>
            </a:extLst>
          </p:cNvPr>
          <p:cNvSpPr>
            <a:spLocks noGrp="1"/>
          </p:cNvSpPr>
          <p:nvPr>
            <p:ph type="subTitle" idx="4294967295"/>
          </p:nvPr>
        </p:nvSpPr>
        <p:spPr>
          <a:xfrm>
            <a:off x="629728" y="1848255"/>
            <a:ext cx="10848910" cy="4664687"/>
          </a:xfrm>
          <a:solidFill>
            <a:schemeClr val="accent3">
              <a:lumMod val="20000"/>
              <a:lumOff val="80000"/>
              <a:alpha val="60000"/>
            </a:schemeClr>
          </a:solidFill>
        </p:spPr>
        <p:txBody>
          <a:bodyPr>
            <a:normAutofit/>
          </a:bodyPr>
          <a:lstStyle/>
          <a:p>
            <a:pPr marL="0" indent="0">
              <a:lnSpc>
                <a:spcPct val="150000"/>
              </a:lnSpc>
              <a:spcBef>
                <a:spcPts val="1200"/>
              </a:spcBef>
              <a:spcAft>
                <a:spcPts val="1200"/>
              </a:spcAft>
              <a:buNone/>
            </a:pPr>
            <a:r>
              <a:rPr lang="en-US" i="0" dirty="0" err="1">
                <a:effectLst/>
              </a:rPr>
              <a:t>CalSavers</a:t>
            </a:r>
            <a:r>
              <a:rPr lang="en-US" i="0" dirty="0">
                <a:effectLst/>
              </a:rPr>
              <a:t> was put in place by legislation </a:t>
            </a:r>
            <a:r>
              <a:rPr lang="en-US" i="0" u="sng" dirty="0">
                <a:effectLst/>
                <a:hlinkClick r:id="rId4">
                  <a:extLst>
                    <a:ext uri="{A12FA001-AC4F-418D-AE19-62706E023703}">
                      <ahyp:hlinkClr xmlns:ahyp="http://schemas.microsoft.com/office/drawing/2018/hyperlinkcolor" val="tx"/>
                    </a:ext>
                  </a:extLst>
                </a:hlinkClick>
              </a:rPr>
              <a:t>passed in 2016</a:t>
            </a:r>
            <a:r>
              <a:rPr lang="en-US" i="0" dirty="0">
                <a:effectLst/>
              </a:rPr>
              <a:t> requiring California employers that do not sponsor a retirement plan to expand access to a payroll-deduction retirement savings program and effectively bridging the gap for the millions of Californians who lack a way to save for retirement at their job.</a:t>
            </a:r>
          </a:p>
          <a:p>
            <a:pPr marL="0" indent="0">
              <a:lnSpc>
                <a:spcPct val="150000"/>
              </a:lnSpc>
              <a:spcBef>
                <a:spcPts val="1200"/>
              </a:spcBef>
              <a:spcAft>
                <a:spcPts val="1200"/>
              </a:spcAft>
              <a:buNone/>
            </a:pPr>
            <a:r>
              <a:rPr lang="en-US" i="0" dirty="0">
                <a:effectLst/>
              </a:rPr>
              <a:t>The solution improves somewhat on the option to establish an individual IRA readily available to Californians since contributions will be made from payroll deductions, which has been proven to increase retirement savings. </a:t>
            </a:r>
            <a:r>
              <a:rPr lang="en-US" i="0" dirty="0" err="1">
                <a:effectLst/>
              </a:rPr>
              <a:t>CalSavers</a:t>
            </a:r>
            <a:r>
              <a:rPr lang="en-US" i="0" dirty="0">
                <a:effectLst/>
              </a:rPr>
              <a:t> has no employer fees and incurs no fiduciary liabilities other than the normal imposed cost’ to the employer since they will have to maintain a new payroll process to regularly remit contributions to the State.</a:t>
            </a:r>
          </a:p>
          <a:p>
            <a:pPr marL="0" indent="0">
              <a:lnSpc>
                <a:spcPct val="150000"/>
              </a:lnSpc>
              <a:spcBef>
                <a:spcPts val="1200"/>
              </a:spcBef>
              <a:spcAft>
                <a:spcPts val="1200"/>
              </a:spcAft>
              <a:buNone/>
            </a:pPr>
            <a:r>
              <a:rPr lang="en-US" i="0" dirty="0">
                <a:effectLst/>
              </a:rPr>
              <a:t>Alternatives to </a:t>
            </a:r>
            <a:r>
              <a:rPr lang="en-US" i="0" dirty="0" err="1">
                <a:effectLst/>
              </a:rPr>
              <a:t>CalSavers</a:t>
            </a:r>
            <a:r>
              <a:rPr lang="en-US" i="0" dirty="0">
                <a:effectLst/>
              </a:rPr>
              <a:t> are plentiful and diverse and may offer so much more than a payroll deduction IRA to benefit both employers and their employees while virtually</a:t>
            </a:r>
            <a:r>
              <a:rPr lang="en-US" dirty="0"/>
              <a:t> o</a:t>
            </a:r>
            <a:r>
              <a:rPr lang="en-US" i="0" dirty="0">
                <a:effectLst/>
              </a:rPr>
              <a:t>perating at no taxpayer expense, </a:t>
            </a:r>
            <a:r>
              <a:rPr lang="en-US" i="0" dirty="0" err="1">
                <a:effectLst/>
              </a:rPr>
              <a:t>CalSavers</a:t>
            </a:r>
            <a:r>
              <a:rPr lang="en-US" i="0" dirty="0">
                <a:effectLst/>
              </a:rPr>
              <a:t> is professionally managed by private sector financial firms with oversight from a public board chaired by the California State Treasurer.</a:t>
            </a:r>
          </a:p>
        </p:txBody>
      </p:sp>
    </p:spTree>
    <p:extLst>
      <p:ext uri="{BB962C8B-B14F-4D97-AF65-F5344CB8AC3E}">
        <p14:creationId xmlns:p14="http://schemas.microsoft.com/office/powerpoint/2010/main" val="4026296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C9F6B76-8919-4104-9B8C-71F411600EF1}"/>
              </a:ext>
            </a:extLst>
          </p:cNvPr>
          <p:cNvSpPr txBox="1">
            <a:spLocks/>
          </p:cNvSpPr>
          <p:nvPr/>
        </p:nvSpPr>
        <p:spPr>
          <a:xfrm>
            <a:off x="1164566" y="1083147"/>
            <a:ext cx="9697397" cy="698390"/>
          </a:xfrm>
          <a:prstGeom prst="rect">
            <a:avLst/>
          </a:prstGeom>
        </p:spPr>
        <p:txBody>
          <a:bodyPr>
            <a:noAutofit/>
          </a:bodyPr>
          <a:lst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2400" b="1" noProof="0" dirty="0"/>
              <a:t>EDUCATIONAL RESOURCES AND TOOLS FOR </a:t>
            </a:r>
          </a:p>
          <a:p>
            <a:pPr algn="ctr"/>
            <a:r>
              <a:rPr lang="en-US" sz="2400" b="1" noProof="0" dirty="0"/>
              <a:t>BROKERS AND EMPLOYERS</a:t>
            </a:r>
            <a:endParaRPr lang="en-US" sz="2400" b="1" dirty="0"/>
          </a:p>
        </p:txBody>
      </p:sp>
      <p:grpSp>
        <p:nvGrpSpPr>
          <p:cNvPr id="3" name="Group 2">
            <a:extLst>
              <a:ext uri="{FF2B5EF4-FFF2-40B4-BE49-F238E27FC236}">
                <a16:creationId xmlns:a16="http://schemas.microsoft.com/office/drawing/2014/main" id="{9718D497-413A-4C85-8B51-99232C3C435F}"/>
              </a:ext>
            </a:extLst>
          </p:cNvPr>
          <p:cNvGrpSpPr/>
          <p:nvPr/>
        </p:nvGrpSpPr>
        <p:grpSpPr>
          <a:xfrm>
            <a:off x="1459149" y="3507403"/>
            <a:ext cx="4023360" cy="2651760"/>
            <a:chOff x="4498990" y="2756953"/>
            <a:chExt cx="3172399" cy="1891247"/>
          </a:xfrm>
        </p:grpSpPr>
        <p:sp>
          <p:nvSpPr>
            <p:cNvPr id="27" name="Rectangle 26">
              <a:extLst>
                <a:ext uri="{FF2B5EF4-FFF2-40B4-BE49-F238E27FC236}">
                  <a16:creationId xmlns:a16="http://schemas.microsoft.com/office/drawing/2014/main" id="{B0E83995-2E1B-4C3F-A571-B8EB4DCD9212}"/>
                </a:ext>
              </a:extLst>
            </p:cNvPr>
            <p:cNvSpPr/>
            <p:nvPr/>
          </p:nvSpPr>
          <p:spPr>
            <a:xfrm>
              <a:off x="4498993" y="2762208"/>
              <a:ext cx="3172396" cy="1885992"/>
            </a:xfrm>
            <a:prstGeom prst="rect">
              <a:avLst/>
            </a:prstGeom>
            <a:solidFill>
              <a:schemeClr val="bg1"/>
            </a:solidFill>
            <a:ln>
              <a:noFill/>
            </a:ln>
            <a:effectLst>
              <a:outerShdw blurRad="317500" dist="63500" dir="5400000" algn="ctr" rotWithShape="0">
                <a:schemeClr val="bg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33" name="Rectangle 32">
              <a:extLst>
                <a:ext uri="{FF2B5EF4-FFF2-40B4-BE49-F238E27FC236}">
                  <a16:creationId xmlns:a16="http://schemas.microsoft.com/office/drawing/2014/main" id="{F03D0A4C-8F8E-4588-A754-D5E02A28D015}"/>
                </a:ext>
              </a:extLst>
            </p:cNvPr>
            <p:cNvSpPr/>
            <p:nvPr/>
          </p:nvSpPr>
          <p:spPr>
            <a:xfrm>
              <a:off x="4498990" y="2756953"/>
              <a:ext cx="3172397" cy="96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able Placeholder 3">
            <a:extLst>
              <a:ext uri="{FF2B5EF4-FFF2-40B4-BE49-F238E27FC236}">
                <a16:creationId xmlns:a16="http://schemas.microsoft.com/office/drawing/2014/main" id="{B43E5361-E86F-4B05-8888-D3E63C96FAFC}"/>
              </a:ext>
            </a:extLst>
          </p:cNvPr>
          <p:cNvSpPr txBox="1">
            <a:spLocks/>
          </p:cNvSpPr>
          <p:nvPr/>
        </p:nvSpPr>
        <p:spPr>
          <a:xfrm>
            <a:off x="2079227" y="3604530"/>
            <a:ext cx="3028482" cy="2509943"/>
          </a:xfrm>
          <a:prstGeom prst="rect">
            <a:avLst/>
          </a:prstGeom>
        </p:spPr>
        <p:txBody>
          <a:bodyPr anchor="ctr"/>
          <a:lstStyle>
            <a:lvl1pPr marL="228600" indent="-228600" algn="ctr" defTabSz="914400" rtl="0" eaLnBrk="1" latinLnBrk="0" hangingPunct="1">
              <a:lnSpc>
                <a:spcPct val="112000"/>
              </a:lnSpc>
              <a:spcBef>
                <a:spcPts val="1000"/>
              </a:spcBef>
              <a:buClr>
                <a:schemeClr val="accent4"/>
              </a:buClr>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DE2A9C2D-9A18-4209-95EC-D720D59B7B4F}"/>
              </a:ext>
            </a:extLst>
          </p:cNvPr>
          <p:cNvGrpSpPr/>
          <p:nvPr/>
        </p:nvGrpSpPr>
        <p:grpSpPr>
          <a:xfrm>
            <a:off x="6630442" y="3507403"/>
            <a:ext cx="4023360" cy="2651760"/>
            <a:chOff x="8402929" y="2756953"/>
            <a:chExt cx="3172398" cy="1891248"/>
          </a:xfrm>
        </p:grpSpPr>
        <p:sp>
          <p:nvSpPr>
            <p:cNvPr id="30" name="Rectangle 29">
              <a:extLst>
                <a:ext uri="{FF2B5EF4-FFF2-40B4-BE49-F238E27FC236}">
                  <a16:creationId xmlns:a16="http://schemas.microsoft.com/office/drawing/2014/main" id="{76BCD7E7-ACE4-450B-95D1-DA045F86CA1A}"/>
                </a:ext>
              </a:extLst>
            </p:cNvPr>
            <p:cNvSpPr/>
            <p:nvPr/>
          </p:nvSpPr>
          <p:spPr>
            <a:xfrm>
              <a:off x="8402931" y="2756953"/>
              <a:ext cx="3172396" cy="1891248"/>
            </a:xfrm>
            <a:prstGeom prst="rect">
              <a:avLst/>
            </a:prstGeom>
            <a:solidFill>
              <a:schemeClr val="bg1"/>
            </a:solidFill>
            <a:ln>
              <a:noFill/>
            </a:ln>
            <a:effectLst>
              <a:outerShdw blurRad="317500" dist="63500" dir="5400000" algn="ctr" rotWithShape="0">
                <a:schemeClr val="bg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407BDB4-DC3E-484E-89F3-67ADC19E71B3}"/>
                </a:ext>
              </a:extLst>
            </p:cNvPr>
            <p:cNvSpPr/>
            <p:nvPr/>
          </p:nvSpPr>
          <p:spPr>
            <a:xfrm>
              <a:off x="8402929" y="2756953"/>
              <a:ext cx="3172397" cy="96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able Placeholder 3">
            <a:extLst>
              <a:ext uri="{FF2B5EF4-FFF2-40B4-BE49-F238E27FC236}">
                <a16:creationId xmlns:a16="http://schemas.microsoft.com/office/drawing/2014/main" id="{5FECCA92-68E2-4E0C-81B6-6D7F2837214F}"/>
              </a:ext>
            </a:extLst>
          </p:cNvPr>
          <p:cNvSpPr txBox="1">
            <a:spLocks/>
          </p:cNvSpPr>
          <p:nvPr/>
        </p:nvSpPr>
        <p:spPr>
          <a:xfrm>
            <a:off x="6638938" y="3429000"/>
            <a:ext cx="3172396" cy="2685473"/>
          </a:xfrm>
          <a:prstGeom prst="rect">
            <a:avLst/>
          </a:prstGeom>
        </p:spPr>
        <p:txBody>
          <a:bodyPr anchor="ctr"/>
          <a:lstStyle>
            <a:lvl1pPr marL="228600" indent="-228600" algn="ctr" defTabSz="914400" rtl="0" eaLnBrk="1" latinLnBrk="0" hangingPunct="1">
              <a:lnSpc>
                <a:spcPct val="112000"/>
              </a:lnSpc>
              <a:spcBef>
                <a:spcPts val="1000"/>
              </a:spcBef>
              <a:buClr>
                <a:schemeClr val="accent4"/>
              </a:buClr>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62">
            <a:extLst>
              <a:ext uri="{FF2B5EF4-FFF2-40B4-BE49-F238E27FC236}">
                <a16:creationId xmlns:a16="http://schemas.microsoft.com/office/drawing/2014/main" id="{4BABEDE6-99D7-46D7-991E-7CF31C276718}"/>
              </a:ext>
            </a:extLst>
          </p:cNvPr>
          <p:cNvSpPr txBox="1">
            <a:spLocks/>
          </p:cNvSpPr>
          <p:nvPr/>
        </p:nvSpPr>
        <p:spPr>
          <a:xfrm>
            <a:off x="1459149" y="2794372"/>
            <a:ext cx="4023357" cy="720399"/>
          </a:xfrm>
          <a:prstGeom prst="rect">
            <a:avLst/>
          </a:prstGeom>
          <a:ln>
            <a:solidFill>
              <a:schemeClr val="accent4"/>
            </a:solidFill>
          </a:ln>
        </p:spPr>
        <p:txBody>
          <a:bodyPr anchor="ct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t>ENROLL IN AN INTERACTIVE WEBINAR!</a:t>
            </a:r>
            <a:endParaRPr lang="en-US" b="1" dirty="0"/>
          </a:p>
        </p:txBody>
      </p:sp>
      <p:sp>
        <p:nvSpPr>
          <p:cNvPr id="19" name="Text Placeholder 62">
            <a:extLst>
              <a:ext uri="{FF2B5EF4-FFF2-40B4-BE49-F238E27FC236}">
                <a16:creationId xmlns:a16="http://schemas.microsoft.com/office/drawing/2014/main" id="{0DF84B0E-FF1B-461C-A30B-2A8173821996}"/>
              </a:ext>
            </a:extLst>
          </p:cNvPr>
          <p:cNvSpPr txBox="1">
            <a:spLocks/>
          </p:cNvSpPr>
          <p:nvPr/>
        </p:nvSpPr>
        <p:spPr>
          <a:xfrm>
            <a:off x="6630439" y="2794372"/>
            <a:ext cx="4014863" cy="720399"/>
          </a:xfrm>
          <a:prstGeom prst="rect">
            <a:avLst/>
          </a:prstGeom>
          <a:ln>
            <a:solidFill>
              <a:schemeClr val="accent4"/>
            </a:solidFill>
          </a:ln>
        </p:spPr>
        <p:txBody>
          <a:bodyPr anchor="ct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t>STILL HAVE QUESTIONS?</a:t>
            </a:r>
            <a:endParaRPr lang="en-US" b="1" dirty="0"/>
          </a:p>
        </p:txBody>
      </p:sp>
      <p:sp>
        <p:nvSpPr>
          <p:cNvPr id="20" name="TextBox 19">
            <a:extLst>
              <a:ext uri="{FF2B5EF4-FFF2-40B4-BE49-F238E27FC236}">
                <a16:creationId xmlns:a16="http://schemas.microsoft.com/office/drawing/2014/main" id="{000926AC-4461-4904-95F5-12D75E42A73A}"/>
              </a:ext>
            </a:extLst>
          </p:cNvPr>
          <p:cNvSpPr txBox="1"/>
          <p:nvPr/>
        </p:nvSpPr>
        <p:spPr>
          <a:xfrm>
            <a:off x="1596307" y="3729889"/>
            <a:ext cx="3749040" cy="1477328"/>
          </a:xfrm>
          <a:prstGeom prst="rect">
            <a:avLst/>
          </a:prstGeom>
          <a:noFill/>
        </p:spPr>
        <p:txBody>
          <a:bodyPr wrap="square">
            <a:spAutoFit/>
          </a:bodyPr>
          <a:lstStyle/>
          <a:p>
            <a:r>
              <a:rPr lang="en-US" sz="1800" dirty="0"/>
              <a:t>Brokers and employers can attend educational webinars to receive resources and instruction on how to implement the </a:t>
            </a:r>
            <a:r>
              <a:rPr lang="en-US" sz="1800" dirty="0" err="1"/>
              <a:t>CalSavers</a:t>
            </a:r>
            <a:r>
              <a:rPr lang="en-US" sz="1800" dirty="0"/>
              <a:t> retirement program by clicking </a:t>
            </a:r>
            <a:r>
              <a:rPr lang="en-US" sz="1800" dirty="0">
                <a:hlinkClick r:id="rId2"/>
              </a:rPr>
              <a:t>here!</a:t>
            </a:r>
            <a:endParaRPr lang="en-US" sz="1800" dirty="0"/>
          </a:p>
        </p:txBody>
      </p:sp>
      <p:sp>
        <p:nvSpPr>
          <p:cNvPr id="21" name="TextBox 20">
            <a:extLst>
              <a:ext uri="{FF2B5EF4-FFF2-40B4-BE49-F238E27FC236}">
                <a16:creationId xmlns:a16="http://schemas.microsoft.com/office/drawing/2014/main" id="{60F349AF-C601-490F-9982-A5666A5D2938}"/>
              </a:ext>
            </a:extLst>
          </p:cNvPr>
          <p:cNvSpPr txBox="1"/>
          <p:nvPr/>
        </p:nvSpPr>
        <p:spPr>
          <a:xfrm>
            <a:off x="6734931" y="3699376"/>
            <a:ext cx="3749040" cy="2031325"/>
          </a:xfrm>
          <a:prstGeom prst="rect">
            <a:avLst/>
          </a:prstGeom>
          <a:noFill/>
        </p:spPr>
        <p:txBody>
          <a:bodyPr wrap="square">
            <a:spAutoFit/>
          </a:bodyPr>
          <a:lstStyle/>
          <a:p>
            <a:r>
              <a:rPr lang="en-US" sz="1800" dirty="0"/>
              <a:t>You can find several of the most </a:t>
            </a:r>
            <a:r>
              <a:rPr lang="en-US" sz="1800" dirty="0">
                <a:hlinkClick r:id="rId3"/>
              </a:rPr>
              <a:t>frequently asked questions </a:t>
            </a:r>
            <a:r>
              <a:rPr lang="en-US" sz="1800" dirty="0"/>
              <a:t>by brokers and employers or chat with an experienced client services team member. If needed, browse additional resources and look over program materials </a:t>
            </a:r>
            <a:r>
              <a:rPr lang="en-US" sz="1800" dirty="0">
                <a:hlinkClick r:id="rId4"/>
              </a:rPr>
              <a:t>here</a:t>
            </a:r>
            <a:r>
              <a:rPr lang="en-US" sz="1800" dirty="0"/>
              <a:t>.</a:t>
            </a:r>
          </a:p>
        </p:txBody>
      </p:sp>
    </p:spTree>
    <p:extLst>
      <p:ext uri="{BB962C8B-B14F-4D97-AF65-F5344CB8AC3E}">
        <p14:creationId xmlns:p14="http://schemas.microsoft.com/office/powerpoint/2010/main" val="146518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C9F6B76-8919-4104-9B8C-71F411600EF1}"/>
              </a:ext>
            </a:extLst>
          </p:cNvPr>
          <p:cNvSpPr txBox="1">
            <a:spLocks/>
          </p:cNvSpPr>
          <p:nvPr/>
        </p:nvSpPr>
        <p:spPr>
          <a:xfrm>
            <a:off x="1067992" y="1210918"/>
            <a:ext cx="10433339" cy="698390"/>
          </a:xfrm>
          <a:prstGeom prst="rect">
            <a:avLst/>
          </a:prstGeom>
        </p:spPr>
        <p:txBody>
          <a:bodyPr>
            <a:normAutofit/>
          </a:bodyPr>
          <a:lstStyle>
            <a:lvl1pPr algn="l" defTabSz="914400" rtl="0" eaLnBrk="1" latinLnBrk="0" hangingPunct="1">
              <a:lnSpc>
                <a:spcPct val="10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2400" b="1" noProof="0" dirty="0"/>
              <a:t>EDUCATIONAL EMPLOYEE RESOURCES AND TOOLS</a:t>
            </a:r>
            <a:endParaRPr lang="en-US" sz="2400" b="1" dirty="0"/>
          </a:p>
        </p:txBody>
      </p:sp>
      <p:grpSp>
        <p:nvGrpSpPr>
          <p:cNvPr id="3" name="Group 2">
            <a:extLst>
              <a:ext uri="{FF2B5EF4-FFF2-40B4-BE49-F238E27FC236}">
                <a16:creationId xmlns:a16="http://schemas.microsoft.com/office/drawing/2014/main" id="{9718D497-413A-4C85-8B51-99232C3C435F}"/>
              </a:ext>
            </a:extLst>
          </p:cNvPr>
          <p:cNvGrpSpPr/>
          <p:nvPr/>
        </p:nvGrpSpPr>
        <p:grpSpPr>
          <a:xfrm>
            <a:off x="738365" y="3429000"/>
            <a:ext cx="3200400" cy="2103120"/>
            <a:chOff x="4498990" y="2756953"/>
            <a:chExt cx="3172399" cy="1891247"/>
          </a:xfrm>
        </p:grpSpPr>
        <p:sp>
          <p:nvSpPr>
            <p:cNvPr id="27" name="Rectangle 26">
              <a:extLst>
                <a:ext uri="{FF2B5EF4-FFF2-40B4-BE49-F238E27FC236}">
                  <a16:creationId xmlns:a16="http://schemas.microsoft.com/office/drawing/2014/main" id="{B0E83995-2E1B-4C3F-A571-B8EB4DCD9212}"/>
                </a:ext>
              </a:extLst>
            </p:cNvPr>
            <p:cNvSpPr/>
            <p:nvPr/>
          </p:nvSpPr>
          <p:spPr>
            <a:xfrm>
              <a:off x="4498993" y="2762208"/>
              <a:ext cx="3172396" cy="1885992"/>
            </a:xfrm>
            <a:prstGeom prst="rect">
              <a:avLst/>
            </a:prstGeom>
            <a:solidFill>
              <a:schemeClr val="bg1"/>
            </a:solidFill>
            <a:ln>
              <a:noFill/>
            </a:ln>
            <a:effectLst>
              <a:outerShdw blurRad="317500" dist="63500" dir="5400000" algn="ctr" rotWithShape="0">
                <a:schemeClr val="bg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33" name="Rectangle 32">
              <a:extLst>
                <a:ext uri="{FF2B5EF4-FFF2-40B4-BE49-F238E27FC236}">
                  <a16:creationId xmlns:a16="http://schemas.microsoft.com/office/drawing/2014/main" id="{F03D0A4C-8F8E-4588-A754-D5E02A28D015}"/>
                </a:ext>
              </a:extLst>
            </p:cNvPr>
            <p:cNvSpPr/>
            <p:nvPr/>
          </p:nvSpPr>
          <p:spPr>
            <a:xfrm>
              <a:off x="4498990" y="2756953"/>
              <a:ext cx="3172397" cy="96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able Placeholder 3">
            <a:extLst>
              <a:ext uri="{FF2B5EF4-FFF2-40B4-BE49-F238E27FC236}">
                <a16:creationId xmlns:a16="http://schemas.microsoft.com/office/drawing/2014/main" id="{B43E5361-E86F-4B05-8888-D3E63C96FAFC}"/>
              </a:ext>
            </a:extLst>
          </p:cNvPr>
          <p:cNvSpPr txBox="1">
            <a:spLocks/>
          </p:cNvSpPr>
          <p:nvPr/>
        </p:nvSpPr>
        <p:spPr>
          <a:xfrm>
            <a:off x="2079227" y="3604530"/>
            <a:ext cx="3028482" cy="2509943"/>
          </a:xfrm>
          <a:prstGeom prst="rect">
            <a:avLst/>
          </a:prstGeom>
        </p:spPr>
        <p:txBody>
          <a:bodyPr anchor="ctr"/>
          <a:lstStyle>
            <a:lvl1pPr marL="228600" indent="-228600" algn="ctr" defTabSz="914400" rtl="0" eaLnBrk="1" latinLnBrk="0" hangingPunct="1">
              <a:lnSpc>
                <a:spcPct val="112000"/>
              </a:lnSpc>
              <a:spcBef>
                <a:spcPts val="1000"/>
              </a:spcBef>
              <a:buClr>
                <a:schemeClr val="accent4"/>
              </a:buClr>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4" name="Group 3">
            <a:extLst>
              <a:ext uri="{FF2B5EF4-FFF2-40B4-BE49-F238E27FC236}">
                <a16:creationId xmlns:a16="http://schemas.microsoft.com/office/drawing/2014/main" id="{DE2A9C2D-9A18-4209-95EC-D720D59B7B4F}"/>
              </a:ext>
            </a:extLst>
          </p:cNvPr>
          <p:cNvGrpSpPr/>
          <p:nvPr/>
        </p:nvGrpSpPr>
        <p:grpSpPr>
          <a:xfrm>
            <a:off x="4533651" y="3436859"/>
            <a:ext cx="3200400" cy="2103120"/>
            <a:chOff x="8402929" y="2756953"/>
            <a:chExt cx="3172398" cy="1891248"/>
          </a:xfrm>
        </p:grpSpPr>
        <p:sp>
          <p:nvSpPr>
            <p:cNvPr id="30" name="Rectangle 29">
              <a:extLst>
                <a:ext uri="{FF2B5EF4-FFF2-40B4-BE49-F238E27FC236}">
                  <a16:creationId xmlns:a16="http://schemas.microsoft.com/office/drawing/2014/main" id="{76BCD7E7-ACE4-450B-95D1-DA045F86CA1A}"/>
                </a:ext>
              </a:extLst>
            </p:cNvPr>
            <p:cNvSpPr/>
            <p:nvPr/>
          </p:nvSpPr>
          <p:spPr>
            <a:xfrm>
              <a:off x="8402931" y="2756953"/>
              <a:ext cx="3172396" cy="1891248"/>
            </a:xfrm>
            <a:prstGeom prst="rect">
              <a:avLst/>
            </a:prstGeom>
            <a:solidFill>
              <a:schemeClr val="bg1"/>
            </a:solidFill>
            <a:ln>
              <a:noFill/>
            </a:ln>
            <a:effectLst>
              <a:outerShdw blurRad="317500" dist="63500" dir="5400000" algn="ctr" rotWithShape="0">
                <a:schemeClr val="bg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407BDB4-DC3E-484E-89F3-67ADC19E71B3}"/>
                </a:ext>
              </a:extLst>
            </p:cNvPr>
            <p:cNvSpPr/>
            <p:nvPr/>
          </p:nvSpPr>
          <p:spPr>
            <a:xfrm>
              <a:off x="8402929" y="2756953"/>
              <a:ext cx="3172397" cy="96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able Placeholder 3">
            <a:extLst>
              <a:ext uri="{FF2B5EF4-FFF2-40B4-BE49-F238E27FC236}">
                <a16:creationId xmlns:a16="http://schemas.microsoft.com/office/drawing/2014/main" id="{5FECCA92-68E2-4E0C-81B6-6D7F2837214F}"/>
              </a:ext>
            </a:extLst>
          </p:cNvPr>
          <p:cNvSpPr txBox="1">
            <a:spLocks/>
          </p:cNvSpPr>
          <p:nvPr/>
        </p:nvSpPr>
        <p:spPr>
          <a:xfrm>
            <a:off x="6638938" y="3429000"/>
            <a:ext cx="3172396" cy="2685473"/>
          </a:xfrm>
          <a:prstGeom prst="rect">
            <a:avLst/>
          </a:prstGeom>
        </p:spPr>
        <p:txBody>
          <a:bodyPr anchor="ctr"/>
          <a:lstStyle>
            <a:lvl1pPr marL="228600" indent="-228600" algn="ctr" defTabSz="914400" rtl="0" eaLnBrk="1" latinLnBrk="0" hangingPunct="1">
              <a:lnSpc>
                <a:spcPct val="112000"/>
              </a:lnSpc>
              <a:spcBef>
                <a:spcPts val="1000"/>
              </a:spcBef>
              <a:buClr>
                <a:schemeClr val="accent4"/>
              </a:buClr>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62">
            <a:extLst>
              <a:ext uri="{FF2B5EF4-FFF2-40B4-BE49-F238E27FC236}">
                <a16:creationId xmlns:a16="http://schemas.microsoft.com/office/drawing/2014/main" id="{4BABEDE6-99D7-46D7-991E-7CF31C276718}"/>
              </a:ext>
            </a:extLst>
          </p:cNvPr>
          <p:cNvSpPr txBox="1">
            <a:spLocks/>
          </p:cNvSpPr>
          <p:nvPr/>
        </p:nvSpPr>
        <p:spPr>
          <a:xfrm>
            <a:off x="738368" y="2719241"/>
            <a:ext cx="3200395" cy="706837"/>
          </a:xfrm>
          <a:prstGeom prst="rect">
            <a:avLst/>
          </a:prstGeom>
          <a:ln>
            <a:solidFill>
              <a:schemeClr val="accent4"/>
            </a:solidFill>
          </a:ln>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t>ENROLL IN AN INTERACTIVE WEBINAR!</a:t>
            </a:r>
            <a:endParaRPr lang="en-US" b="1" dirty="0"/>
          </a:p>
        </p:txBody>
      </p:sp>
      <p:sp>
        <p:nvSpPr>
          <p:cNvPr id="19" name="Text Placeholder 62">
            <a:extLst>
              <a:ext uri="{FF2B5EF4-FFF2-40B4-BE49-F238E27FC236}">
                <a16:creationId xmlns:a16="http://schemas.microsoft.com/office/drawing/2014/main" id="{0DF84B0E-FF1B-461C-A30B-2A8173821996}"/>
              </a:ext>
            </a:extLst>
          </p:cNvPr>
          <p:cNvSpPr txBox="1">
            <a:spLocks/>
          </p:cNvSpPr>
          <p:nvPr/>
        </p:nvSpPr>
        <p:spPr>
          <a:xfrm>
            <a:off x="8328936" y="2712459"/>
            <a:ext cx="3172395" cy="720399"/>
          </a:xfrm>
          <a:prstGeom prst="rect">
            <a:avLst/>
          </a:prstGeom>
          <a:ln>
            <a:solidFill>
              <a:schemeClr val="accent4"/>
            </a:solidFill>
          </a:ln>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t>NOT SURE WHICH INVESTMENT OPTION WORKS BEST?</a:t>
            </a:r>
            <a:endParaRPr lang="en-US" b="1" dirty="0"/>
          </a:p>
        </p:txBody>
      </p:sp>
      <p:sp>
        <p:nvSpPr>
          <p:cNvPr id="20" name="TextBox 19">
            <a:extLst>
              <a:ext uri="{FF2B5EF4-FFF2-40B4-BE49-F238E27FC236}">
                <a16:creationId xmlns:a16="http://schemas.microsoft.com/office/drawing/2014/main" id="{000926AC-4461-4904-95F5-12D75E42A73A}"/>
              </a:ext>
            </a:extLst>
          </p:cNvPr>
          <p:cNvSpPr txBox="1"/>
          <p:nvPr/>
        </p:nvSpPr>
        <p:spPr>
          <a:xfrm>
            <a:off x="871267" y="3704840"/>
            <a:ext cx="2915639" cy="1569660"/>
          </a:xfrm>
          <a:prstGeom prst="rect">
            <a:avLst/>
          </a:prstGeom>
          <a:noFill/>
        </p:spPr>
        <p:txBody>
          <a:bodyPr wrap="square">
            <a:spAutoFit/>
          </a:bodyPr>
          <a:lstStyle/>
          <a:p>
            <a:r>
              <a:rPr lang="en-US" sz="1600" dirty="0"/>
              <a:t>Find a multilingual outreach team you can talk with, share resources and receive instruction on how to submit employee payroll contributions by clicking </a:t>
            </a:r>
            <a:r>
              <a:rPr kumimoji="0" lang="en-US" sz="1600" b="0" i="0" u="none" strike="noStrike" kern="1200" cap="none" spc="100" normalizeH="0" baseline="0" noProof="0" dirty="0">
                <a:ln>
                  <a:noFill/>
                </a:ln>
                <a:solidFill>
                  <a:prstClr val="black"/>
                </a:solidFill>
                <a:effectLst/>
                <a:uLnTx/>
                <a:uFillTx/>
                <a:latin typeface="Tenorite "/>
                <a:ea typeface="+mn-ea"/>
                <a:cs typeface="+mn-cs"/>
                <a:hlinkClick r:id="rId2"/>
              </a:rPr>
              <a:t>here!</a:t>
            </a:r>
            <a:endParaRPr lang="en-US" sz="1600" dirty="0"/>
          </a:p>
        </p:txBody>
      </p:sp>
      <p:sp>
        <p:nvSpPr>
          <p:cNvPr id="21" name="TextBox 20">
            <a:extLst>
              <a:ext uri="{FF2B5EF4-FFF2-40B4-BE49-F238E27FC236}">
                <a16:creationId xmlns:a16="http://schemas.microsoft.com/office/drawing/2014/main" id="{60F349AF-C601-490F-9982-A5666A5D2938}"/>
              </a:ext>
            </a:extLst>
          </p:cNvPr>
          <p:cNvSpPr txBox="1"/>
          <p:nvPr/>
        </p:nvSpPr>
        <p:spPr>
          <a:xfrm>
            <a:off x="4660577" y="3671327"/>
            <a:ext cx="2965174" cy="923330"/>
          </a:xfrm>
          <a:prstGeom prst="rect">
            <a:avLst/>
          </a:prstGeom>
          <a:noFill/>
        </p:spPr>
        <p:txBody>
          <a:bodyPr wrap="square">
            <a:spAutoFit/>
          </a:bodyPr>
          <a:lstStyle/>
          <a:p>
            <a:r>
              <a:rPr lang="en-US" dirty="0"/>
              <a:t>​</a:t>
            </a:r>
            <a:r>
              <a:rPr lang="en-US" sz="1600" dirty="0"/>
              <a:t>Calculate your potential savings by clicking </a:t>
            </a:r>
            <a:r>
              <a:rPr lang="en-US" sz="1600" dirty="0">
                <a:hlinkClick r:id="rId3"/>
              </a:rPr>
              <a:t>here!</a:t>
            </a:r>
            <a:endParaRPr lang="en-US" sz="1600" dirty="0"/>
          </a:p>
          <a:p>
            <a:endParaRPr lang="en-US" sz="1800" dirty="0"/>
          </a:p>
        </p:txBody>
      </p:sp>
      <p:sp>
        <p:nvSpPr>
          <p:cNvPr id="22" name="Text Placeholder 62">
            <a:extLst>
              <a:ext uri="{FF2B5EF4-FFF2-40B4-BE49-F238E27FC236}">
                <a16:creationId xmlns:a16="http://schemas.microsoft.com/office/drawing/2014/main" id="{FE5C3962-7AB6-4C28-9B1D-CB97A700736B}"/>
              </a:ext>
            </a:extLst>
          </p:cNvPr>
          <p:cNvSpPr txBox="1">
            <a:spLocks/>
          </p:cNvSpPr>
          <p:nvPr/>
        </p:nvSpPr>
        <p:spPr>
          <a:xfrm>
            <a:off x="4533652" y="2700742"/>
            <a:ext cx="3200395" cy="720399"/>
          </a:xfrm>
          <a:prstGeom prst="rect">
            <a:avLst/>
          </a:prstGeom>
          <a:ln>
            <a:solidFill>
              <a:schemeClr val="accent4"/>
            </a:solidFill>
          </a:ln>
        </p:spPr>
        <p:txBody>
          <a:bodyPr/>
          <a:lstStyle>
            <a:lvl1pPr marL="228600" indent="-228600" algn="l" defTabSz="914400" rtl="0" eaLnBrk="1" latinLnBrk="0" hangingPunct="1">
              <a:lnSpc>
                <a:spcPct val="112000"/>
              </a:lnSpc>
              <a:spcBef>
                <a:spcPts val="1000"/>
              </a:spcBef>
              <a:buClr>
                <a:schemeClr val="accent4"/>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a:t>NEED HELP DECIDING HOW MUCH TO SAVE?</a:t>
            </a:r>
            <a:endParaRPr lang="en-US" b="1" dirty="0"/>
          </a:p>
        </p:txBody>
      </p:sp>
      <p:grpSp>
        <p:nvGrpSpPr>
          <p:cNvPr id="23" name="Group 22">
            <a:extLst>
              <a:ext uri="{FF2B5EF4-FFF2-40B4-BE49-F238E27FC236}">
                <a16:creationId xmlns:a16="http://schemas.microsoft.com/office/drawing/2014/main" id="{A46605F6-9FCB-4FFA-8D03-A09E79DF8B01}"/>
              </a:ext>
            </a:extLst>
          </p:cNvPr>
          <p:cNvGrpSpPr/>
          <p:nvPr/>
        </p:nvGrpSpPr>
        <p:grpSpPr>
          <a:xfrm>
            <a:off x="8328937" y="3436859"/>
            <a:ext cx="3200400" cy="2103120"/>
            <a:chOff x="9234204" y="2407416"/>
            <a:chExt cx="3172397" cy="1987442"/>
          </a:xfrm>
        </p:grpSpPr>
        <p:sp>
          <p:nvSpPr>
            <p:cNvPr id="24" name="Rectangle 23">
              <a:extLst>
                <a:ext uri="{FF2B5EF4-FFF2-40B4-BE49-F238E27FC236}">
                  <a16:creationId xmlns:a16="http://schemas.microsoft.com/office/drawing/2014/main" id="{EC0E00E4-1622-4C8E-B610-5B39F81BECBD}"/>
                </a:ext>
              </a:extLst>
            </p:cNvPr>
            <p:cNvSpPr/>
            <p:nvPr/>
          </p:nvSpPr>
          <p:spPr>
            <a:xfrm>
              <a:off x="9234204" y="2503610"/>
              <a:ext cx="3172396" cy="1891248"/>
            </a:xfrm>
            <a:prstGeom prst="rect">
              <a:avLst/>
            </a:prstGeom>
            <a:solidFill>
              <a:schemeClr val="bg1"/>
            </a:solidFill>
            <a:ln>
              <a:noFill/>
            </a:ln>
            <a:effectLst>
              <a:outerShdw blurRad="317500" dist="63500" dir="5400000" algn="ctr" rotWithShape="0">
                <a:schemeClr val="bg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057DAF-D184-409A-998D-26B3D565B966}"/>
                </a:ext>
              </a:extLst>
            </p:cNvPr>
            <p:cNvSpPr/>
            <p:nvPr/>
          </p:nvSpPr>
          <p:spPr>
            <a:xfrm>
              <a:off x="9234204" y="2407416"/>
              <a:ext cx="3172397" cy="961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321A0314-E2EC-4A89-BF2B-5A35644979E8}"/>
              </a:ext>
            </a:extLst>
          </p:cNvPr>
          <p:cNvSpPr txBox="1"/>
          <p:nvPr/>
        </p:nvSpPr>
        <p:spPr>
          <a:xfrm>
            <a:off x="8462512" y="3671327"/>
            <a:ext cx="2971057" cy="1077218"/>
          </a:xfrm>
          <a:prstGeom prst="rect">
            <a:avLst/>
          </a:prstGeom>
          <a:noFill/>
        </p:spPr>
        <p:txBody>
          <a:bodyPr wrap="square">
            <a:spAutoFit/>
          </a:bodyPr>
          <a:lstStyle/>
          <a:p>
            <a:r>
              <a:rPr lang="en-ZA" sz="1600" dirty="0"/>
              <a:t>Take a look at the different investment options available to choose from by clicking </a:t>
            </a:r>
            <a:r>
              <a:rPr lang="en-ZA" sz="1600" dirty="0">
                <a:hlinkClick r:id="rId4"/>
              </a:rPr>
              <a:t>here!</a:t>
            </a:r>
            <a:endParaRPr lang="en-ZA" sz="1600" dirty="0"/>
          </a:p>
          <a:p>
            <a:endParaRPr lang="en-US" sz="1600" dirty="0"/>
          </a:p>
        </p:txBody>
      </p:sp>
    </p:spTree>
    <p:extLst>
      <p:ext uri="{BB962C8B-B14F-4D97-AF65-F5344CB8AC3E}">
        <p14:creationId xmlns:p14="http://schemas.microsoft.com/office/powerpoint/2010/main" val="228450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626883-5F4D-47E6-8F57-26489C14E9C9}"/>
              </a:ext>
            </a:extLst>
          </p:cNvPr>
          <p:cNvSpPr>
            <a:spLocks noGrp="1"/>
          </p:cNvSpPr>
          <p:nvPr>
            <p:ph type="ctrTitle"/>
          </p:nvPr>
        </p:nvSpPr>
        <p:spPr>
          <a:xfrm>
            <a:off x="559954" y="2885102"/>
            <a:ext cx="2275610" cy="674255"/>
          </a:xfrm>
          <a:ln w="57150">
            <a:solidFill>
              <a:schemeClr val="accent5"/>
            </a:solidFill>
          </a:ln>
        </p:spPr>
        <p:txBody>
          <a:bodyPr>
            <a:normAutofit/>
          </a:bodyPr>
          <a:lstStyle/>
          <a:p>
            <a:pPr algn="ctr"/>
            <a:r>
              <a:rPr lang="en-US" sz="1800" dirty="0"/>
              <a:t>THANK YOU</a:t>
            </a:r>
          </a:p>
        </p:txBody>
      </p:sp>
    </p:spTree>
    <p:extLst>
      <p:ext uri="{BB962C8B-B14F-4D97-AF65-F5344CB8AC3E}">
        <p14:creationId xmlns:p14="http://schemas.microsoft.com/office/powerpoint/2010/main" val="3290774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AE54-0EB1-AB4C-A9C2-975F4F72AA52}"/>
              </a:ext>
            </a:extLst>
          </p:cNvPr>
          <p:cNvSpPr>
            <a:spLocks noGrp="1"/>
          </p:cNvSpPr>
          <p:nvPr>
            <p:ph type="ctrTitle"/>
          </p:nvPr>
        </p:nvSpPr>
        <p:spPr>
          <a:xfrm>
            <a:off x="495300" y="2169268"/>
            <a:ext cx="8686800" cy="3549302"/>
          </a:xfrm>
        </p:spPr>
        <p:txBody>
          <a:bodyPr/>
          <a:lstStyle/>
          <a:p>
            <a:r>
              <a:rPr lang="en-US" dirty="0"/>
              <a:t>CalSavers is a new automatic enrollment payroll deduction IRA savings program for private sector workers whose employers do not offer a retirement plan. This program gives employers an easy way to help their employees start, seed and grow a savings for retirement, with no employer fees, no fiduciary liability, and minimal employer responsibilities.</a:t>
            </a:r>
            <a:br>
              <a:rPr lang="en-US" dirty="0"/>
            </a:br>
            <a:endParaRPr lang="en-US" dirty="0"/>
          </a:p>
        </p:txBody>
      </p:sp>
      <p:sp>
        <p:nvSpPr>
          <p:cNvPr id="4" name="Subtitle 3">
            <a:extLst>
              <a:ext uri="{FF2B5EF4-FFF2-40B4-BE49-F238E27FC236}">
                <a16:creationId xmlns:a16="http://schemas.microsoft.com/office/drawing/2014/main" id="{3183392B-8FBE-E44D-ABF1-47117605162E}"/>
              </a:ext>
            </a:extLst>
          </p:cNvPr>
          <p:cNvSpPr>
            <a:spLocks noGrp="1"/>
          </p:cNvSpPr>
          <p:nvPr>
            <p:ph type="subTitle" idx="4294967295"/>
          </p:nvPr>
        </p:nvSpPr>
        <p:spPr>
          <a:xfrm>
            <a:off x="582848" y="1157590"/>
            <a:ext cx="8279049" cy="1079772"/>
          </a:xfrm>
        </p:spPr>
        <p:txBody>
          <a:bodyPr>
            <a:normAutofit/>
          </a:bodyPr>
          <a:lstStyle/>
          <a:p>
            <a:pPr marL="0" indent="0">
              <a:buNone/>
            </a:pPr>
            <a:r>
              <a:rPr lang="en-US" sz="3600" b="1" dirty="0">
                <a:solidFill>
                  <a:schemeClr val="bg1"/>
                </a:solidFill>
              </a:rPr>
              <a:t>What is </a:t>
            </a:r>
            <a:r>
              <a:rPr lang="en-US" sz="3600" b="1" dirty="0" err="1">
                <a:solidFill>
                  <a:schemeClr val="bg1"/>
                </a:solidFill>
              </a:rPr>
              <a:t>CalSavers</a:t>
            </a:r>
            <a:r>
              <a:rPr lang="en-US" sz="3600" b="1" dirty="0">
                <a:solidFill>
                  <a:schemeClr val="bg1"/>
                </a:solidFill>
              </a:rPr>
              <a:t>?</a:t>
            </a:r>
          </a:p>
        </p:txBody>
      </p:sp>
      <p:sp>
        <p:nvSpPr>
          <p:cNvPr id="5" name="TextBox 4">
            <a:extLst>
              <a:ext uri="{FF2B5EF4-FFF2-40B4-BE49-F238E27FC236}">
                <a16:creationId xmlns:a16="http://schemas.microsoft.com/office/drawing/2014/main" id="{BEA2B501-1074-46A8-A2BA-07B9A0B98E2F}"/>
              </a:ext>
            </a:extLst>
          </p:cNvPr>
          <p:cNvSpPr txBox="1"/>
          <p:nvPr/>
        </p:nvSpPr>
        <p:spPr>
          <a:xfrm>
            <a:off x="2481943" y="6011527"/>
            <a:ext cx="7640683" cy="215444"/>
          </a:xfrm>
          <a:prstGeom prst="rect">
            <a:avLst/>
          </a:prstGeom>
          <a:noFill/>
        </p:spPr>
        <p:txBody>
          <a:bodyPr wrap="square">
            <a:spAutoFit/>
          </a:bodyPr>
          <a:lstStyle/>
          <a:p>
            <a:r>
              <a:rPr lang="en-US" sz="800" dirty="0">
                <a:hlinkClick r:id="rId2"/>
              </a:rPr>
              <a:t>https://edd.ca.gov/en/employers/calsavers#:~:text=CalSavers%20is%20a%20retirement%20savings,liability%2C%20and%20minimal%20employer%20responsibilities</a:t>
            </a:r>
            <a:r>
              <a:rPr lang="en-US" sz="800" dirty="0"/>
              <a:t> </a:t>
            </a:r>
          </a:p>
        </p:txBody>
      </p:sp>
    </p:spTree>
    <p:extLst>
      <p:ext uri="{BB962C8B-B14F-4D97-AF65-F5344CB8AC3E}">
        <p14:creationId xmlns:p14="http://schemas.microsoft.com/office/powerpoint/2010/main" val="1550642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AE54-0EB1-AB4C-A9C2-975F4F72AA52}"/>
              </a:ext>
            </a:extLst>
          </p:cNvPr>
          <p:cNvSpPr>
            <a:spLocks noGrp="1"/>
          </p:cNvSpPr>
          <p:nvPr>
            <p:ph type="ctrTitle"/>
          </p:nvPr>
        </p:nvSpPr>
        <p:spPr>
          <a:xfrm>
            <a:off x="495299" y="1552207"/>
            <a:ext cx="8686800" cy="4597437"/>
          </a:xfrm>
        </p:spPr>
        <p:txBody>
          <a:bodyPr/>
          <a:lstStyle/>
          <a:p>
            <a:r>
              <a:rPr lang="en-US" dirty="0"/>
              <a:t>The CalSavers Retirement Savings Program was created by state law to ensure all California workers can save for retirement through automatic payroll contributions facilitated from their workplace.</a:t>
            </a:r>
            <a:br>
              <a:rPr lang="en-US" dirty="0"/>
            </a:br>
            <a:r>
              <a:rPr lang="en-US" dirty="0"/>
              <a:t>CalSavers was established (2016) in state law to address the growing retirement savings gap that will occur for many residents in the future and was created to support employees while also being designed to be as easy as possible for employers.</a:t>
            </a:r>
          </a:p>
        </p:txBody>
      </p:sp>
      <p:sp>
        <p:nvSpPr>
          <p:cNvPr id="5" name="Subtitle 3">
            <a:extLst>
              <a:ext uri="{FF2B5EF4-FFF2-40B4-BE49-F238E27FC236}">
                <a16:creationId xmlns:a16="http://schemas.microsoft.com/office/drawing/2014/main" id="{7E6B1AF7-1F0D-4425-8305-B6E4E5943451}"/>
              </a:ext>
            </a:extLst>
          </p:cNvPr>
          <p:cNvSpPr txBox="1">
            <a:spLocks/>
          </p:cNvSpPr>
          <p:nvPr/>
        </p:nvSpPr>
        <p:spPr>
          <a:xfrm>
            <a:off x="303177" y="6487178"/>
            <a:ext cx="2595665" cy="352524"/>
          </a:xfrm>
          <a:prstGeom prst="rect">
            <a:avLst/>
          </a:prstGeom>
        </p:spPr>
        <p:txBody>
          <a:bodyPr vert="horz" lIns="91440" tIns="45720" rIns="91440" bIns="45720" rtlCol="0" anchor="t">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400" b="1" kern="1200">
                <a:solidFill>
                  <a:schemeClr val="accent4"/>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2000"/>
              </a:lnSpc>
              <a:spcBef>
                <a:spcPts val="500"/>
              </a:spcBef>
              <a:buClr>
                <a:schemeClr val="accent4"/>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2000"/>
              </a:lnSpc>
              <a:spcBef>
                <a:spcPts val="500"/>
              </a:spcBef>
              <a:buClr>
                <a:schemeClr val="accent4"/>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2000"/>
              </a:lnSpc>
              <a:spcBef>
                <a:spcPts val="500"/>
              </a:spcBef>
              <a:buClr>
                <a:schemeClr val="accent4"/>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2000"/>
              </a:lnSpc>
              <a:spcBef>
                <a:spcPts val="500"/>
              </a:spcBef>
              <a:buClr>
                <a:schemeClr val="accent4"/>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ctr">
              <a:lnSpc>
                <a:spcPct val="107000"/>
              </a:lnSpc>
              <a:spcBef>
                <a:spcPts val="0"/>
              </a:spcBef>
              <a:spcAft>
                <a:spcPts val="800"/>
              </a:spcAft>
            </a:pPr>
            <a:r>
              <a:rPr lang="en-US" sz="1050" u="sng"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https://employer.calsavers.com/</a:t>
            </a:r>
            <a:endParaRPr lang="en-US" sz="1050" dirty="0">
              <a:solidFill>
                <a:schemeClr val="accent2"/>
              </a:solidFill>
            </a:endParaRPr>
          </a:p>
        </p:txBody>
      </p:sp>
    </p:spTree>
    <p:extLst>
      <p:ext uri="{BB962C8B-B14F-4D97-AF65-F5344CB8AC3E}">
        <p14:creationId xmlns:p14="http://schemas.microsoft.com/office/powerpoint/2010/main" val="3051011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964DED-D04E-3846-A325-E5102E65AC56}"/>
              </a:ext>
            </a:extLst>
          </p:cNvPr>
          <p:cNvSpPr>
            <a:spLocks noGrp="1"/>
          </p:cNvSpPr>
          <p:nvPr>
            <p:ph type="body" sz="quarter" idx="12"/>
          </p:nvPr>
        </p:nvSpPr>
        <p:spPr>
          <a:xfrm>
            <a:off x="467779" y="1654810"/>
            <a:ext cx="5489944" cy="4909891"/>
          </a:xfrm>
        </p:spPr>
        <p:txBody>
          <a:bodyPr>
            <a:normAutofit/>
          </a:bodyPr>
          <a:lstStyle/>
          <a:p>
            <a:r>
              <a:rPr lang="en-US" sz="1800" dirty="0"/>
              <a:t>Easy Facilitation</a:t>
            </a:r>
          </a:p>
          <a:p>
            <a:r>
              <a:rPr lang="en-US" sz="1400" b="0" dirty="0"/>
              <a:t>Employers serve a limited role: facilitate the program by adding and maintaining their employee roster and submitting contributions via simple payroll deduction.</a:t>
            </a:r>
          </a:p>
          <a:p>
            <a:r>
              <a:rPr lang="en-US" sz="1800" dirty="0"/>
              <a:t>No Employer Fees</a:t>
            </a:r>
          </a:p>
          <a:p>
            <a:r>
              <a:rPr lang="en-US" sz="1400" b="0" dirty="0"/>
              <a:t>There are no employer fees or fiduciary liabilities and employers do not make contributions to employee accounts.</a:t>
            </a:r>
          </a:p>
          <a:p>
            <a:r>
              <a:rPr lang="en-US" sz="1800" dirty="0"/>
              <a:t>Great Way to Save</a:t>
            </a:r>
          </a:p>
          <a:p>
            <a:r>
              <a:rPr lang="en-US" sz="1400" b="0" dirty="0"/>
              <a:t>As the employer, you won’t have to spend anything -- </a:t>
            </a:r>
            <a:r>
              <a:rPr lang="en-US" sz="1400" b="0" dirty="0" err="1"/>
              <a:t>CalSavers</a:t>
            </a:r>
            <a:r>
              <a:rPr lang="en-US" sz="1400" b="0" dirty="0"/>
              <a:t> is entirely free for Employers to use.</a:t>
            </a:r>
          </a:p>
          <a:p>
            <a:r>
              <a:rPr lang="en-US" sz="1400" b="0" dirty="0"/>
              <a:t>As the employee, it is entirely up to them on exactly what they would like to save and exactly what they would like to contribute. </a:t>
            </a:r>
          </a:p>
          <a:p>
            <a:endParaRPr lang="en-US" sz="1600" b="0" dirty="0"/>
          </a:p>
          <a:p>
            <a:endParaRPr lang="en-US" sz="1700" b="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b="0" dirty="0"/>
          </a:p>
          <a:p>
            <a:pPr marL="342900" indent="-342900">
              <a:buFont typeface="Arial" panose="020B0604020202020204" pitchFamily="34" charset="0"/>
              <a:buChar char="•"/>
            </a:pPr>
            <a:endParaRPr lang="en-US" sz="1800" b="0" dirty="0"/>
          </a:p>
          <a:p>
            <a:pPr marL="342900" indent="-342900">
              <a:buFont typeface="Arial" panose="020B0604020202020204" pitchFamily="34" charset="0"/>
              <a:buChar char="•"/>
            </a:pPr>
            <a:endParaRPr lang="en-US" sz="1800" dirty="0"/>
          </a:p>
        </p:txBody>
      </p:sp>
      <p:sp>
        <p:nvSpPr>
          <p:cNvPr id="22" name="Title 21">
            <a:extLst>
              <a:ext uri="{FF2B5EF4-FFF2-40B4-BE49-F238E27FC236}">
                <a16:creationId xmlns:a16="http://schemas.microsoft.com/office/drawing/2014/main" id="{26E0CA49-4BF9-7B4A-8179-06AA749A6DDA}"/>
              </a:ext>
            </a:extLst>
          </p:cNvPr>
          <p:cNvSpPr>
            <a:spLocks noGrp="1"/>
          </p:cNvSpPr>
          <p:nvPr>
            <p:ph type="title"/>
          </p:nvPr>
        </p:nvSpPr>
        <p:spPr/>
        <p:txBody>
          <a:bodyPr>
            <a:normAutofit/>
          </a:bodyPr>
          <a:lstStyle/>
          <a:p>
            <a:r>
              <a:rPr lang="en-US" dirty="0"/>
              <a:t>PROS</a:t>
            </a:r>
          </a:p>
        </p:txBody>
      </p:sp>
      <p:sp>
        <p:nvSpPr>
          <p:cNvPr id="13" name="Text Placeholder 9">
            <a:extLst>
              <a:ext uri="{FF2B5EF4-FFF2-40B4-BE49-F238E27FC236}">
                <a16:creationId xmlns:a16="http://schemas.microsoft.com/office/drawing/2014/main" id="{FA8FEAB7-5203-4EAB-8174-B4AEBB21BA33}"/>
              </a:ext>
            </a:extLst>
          </p:cNvPr>
          <p:cNvSpPr txBox="1">
            <a:spLocks/>
          </p:cNvSpPr>
          <p:nvPr/>
        </p:nvSpPr>
        <p:spPr>
          <a:xfrm>
            <a:off x="6508622" y="1670549"/>
            <a:ext cx="5198247" cy="5035050"/>
          </a:xfrm>
          <a:prstGeom prst="rect">
            <a:avLst/>
          </a:prstGeom>
        </p:spPr>
        <p:txBody>
          <a:bodyPr vert="horz" lIns="91440" tIns="45720" rIns="91440" bIns="45720" rtlCol="0">
            <a:normAutofit fontScale="32500" lnSpcReduction="20000"/>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2000" b="1" i="0" kern="120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500" dirty="0"/>
              <a:t>Easy Access</a:t>
            </a:r>
          </a:p>
          <a:p>
            <a:r>
              <a:rPr lang="en-US" sz="4300" b="0" dirty="0"/>
              <a:t>Setting up your account is quick and easy! Savers can manage their account online, by phone, or using the </a:t>
            </a:r>
            <a:r>
              <a:rPr lang="en-US" sz="4300" b="0" dirty="0" err="1"/>
              <a:t>CalSavers</a:t>
            </a:r>
            <a:r>
              <a:rPr lang="en-US" sz="4300" b="0" dirty="0"/>
              <a:t> </a:t>
            </a:r>
            <a:r>
              <a:rPr lang="en-US" sz="4300" b="0" dirty="0">
                <a:hlinkClick r:id="rId3"/>
              </a:rPr>
              <a:t>Mobile App</a:t>
            </a:r>
            <a:r>
              <a:rPr lang="en-US" sz="4300" b="0" dirty="0"/>
              <a:t>.</a:t>
            </a:r>
          </a:p>
          <a:p>
            <a:r>
              <a:rPr lang="en-US" sz="4300" b="0" dirty="0"/>
              <a:t>Employees can also opt out and back in anytime.</a:t>
            </a:r>
          </a:p>
          <a:p>
            <a:endParaRPr lang="en-US" sz="1600" dirty="0"/>
          </a:p>
          <a:p>
            <a:r>
              <a:rPr lang="en-US" sz="5500" dirty="0"/>
              <a:t>Ongoing Support</a:t>
            </a:r>
          </a:p>
          <a:p>
            <a:r>
              <a:rPr lang="en-US" sz="4300" b="0" dirty="0"/>
              <a:t>The savers account is a Roth IRA (after tax) that is set up in their name with a default savings rate of 5% of gross pay.</a:t>
            </a:r>
          </a:p>
          <a:p>
            <a:r>
              <a:rPr lang="en-US" sz="4300" b="0" dirty="0"/>
              <a:t>(Savers can recharacterize to a traditional IRA and change rate at any time.)</a:t>
            </a:r>
          </a:p>
          <a:p>
            <a:r>
              <a:rPr lang="en-US" sz="4300" b="0" dirty="0"/>
              <a:t>The savers account is portable, and it stays with them even if they leave the workplace. If an employee changes employers, their contributions will remain in their account. The saver can contribute to it independent of an employer.</a:t>
            </a:r>
          </a:p>
          <a:p>
            <a:r>
              <a:rPr lang="en-US" sz="4300" b="0" dirty="0"/>
              <a:t>Need Guided Support? </a:t>
            </a:r>
            <a:r>
              <a:rPr lang="en-US" sz="4300" b="0" dirty="0">
                <a:hlinkClick r:id="rId4"/>
              </a:rPr>
              <a:t>Click Here!</a:t>
            </a:r>
            <a:endParaRPr lang="en-US" sz="4300" b="0" dirty="0"/>
          </a:p>
          <a:p>
            <a:pPr marL="342900" indent="-342900">
              <a:buFont typeface="Arial" panose="020B0604020202020204" pitchFamily="34" charset="0"/>
              <a:buChar char="•"/>
            </a:pPr>
            <a:endParaRPr lang="en-US" sz="1800" dirty="0"/>
          </a:p>
        </p:txBody>
      </p:sp>
      <p:sp>
        <p:nvSpPr>
          <p:cNvPr id="44" name="Text Placeholder 9">
            <a:extLst>
              <a:ext uri="{FF2B5EF4-FFF2-40B4-BE49-F238E27FC236}">
                <a16:creationId xmlns:a16="http://schemas.microsoft.com/office/drawing/2014/main" id="{45060A1B-508D-4816-817B-A9840230D567}"/>
              </a:ext>
            </a:extLst>
          </p:cNvPr>
          <p:cNvSpPr txBox="1">
            <a:spLocks/>
          </p:cNvSpPr>
          <p:nvPr/>
        </p:nvSpPr>
        <p:spPr>
          <a:xfrm>
            <a:off x="467778" y="2927138"/>
            <a:ext cx="4929505" cy="438150"/>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2000" b="1" i="0" kern="120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1800" dirty="0"/>
          </a:p>
        </p:txBody>
      </p:sp>
      <p:sp>
        <p:nvSpPr>
          <p:cNvPr id="45" name="Text Placeholder 9">
            <a:extLst>
              <a:ext uri="{FF2B5EF4-FFF2-40B4-BE49-F238E27FC236}">
                <a16:creationId xmlns:a16="http://schemas.microsoft.com/office/drawing/2014/main" id="{6EDE4DE5-1A3C-40B0-A7A2-F15D57A02BC1}"/>
              </a:ext>
            </a:extLst>
          </p:cNvPr>
          <p:cNvSpPr txBox="1">
            <a:spLocks/>
          </p:cNvSpPr>
          <p:nvPr/>
        </p:nvSpPr>
        <p:spPr>
          <a:xfrm>
            <a:off x="458238" y="4359997"/>
            <a:ext cx="4929505" cy="438150"/>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2000" b="1" i="0" kern="120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1800" dirty="0"/>
          </a:p>
        </p:txBody>
      </p:sp>
      <p:sp>
        <p:nvSpPr>
          <p:cNvPr id="47" name="Content Placeholder 38">
            <a:extLst>
              <a:ext uri="{FF2B5EF4-FFF2-40B4-BE49-F238E27FC236}">
                <a16:creationId xmlns:a16="http://schemas.microsoft.com/office/drawing/2014/main" id="{E8B2ECFB-C000-4CBC-89B8-DA8CD6EC1BCC}"/>
              </a:ext>
            </a:extLst>
          </p:cNvPr>
          <p:cNvSpPr txBox="1">
            <a:spLocks/>
          </p:cNvSpPr>
          <p:nvPr/>
        </p:nvSpPr>
        <p:spPr>
          <a:xfrm>
            <a:off x="485131" y="3358815"/>
            <a:ext cx="3885146" cy="945548"/>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0" name="Content Placeholder 38">
            <a:extLst>
              <a:ext uri="{FF2B5EF4-FFF2-40B4-BE49-F238E27FC236}">
                <a16:creationId xmlns:a16="http://schemas.microsoft.com/office/drawing/2014/main" id="{6766D01F-3D7F-46EA-9299-2045025791D0}"/>
              </a:ext>
            </a:extLst>
          </p:cNvPr>
          <p:cNvSpPr txBox="1">
            <a:spLocks/>
          </p:cNvSpPr>
          <p:nvPr/>
        </p:nvSpPr>
        <p:spPr>
          <a:xfrm>
            <a:off x="485131" y="3406405"/>
            <a:ext cx="3885146" cy="945548"/>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2" name="Content Placeholder 38">
            <a:extLst>
              <a:ext uri="{FF2B5EF4-FFF2-40B4-BE49-F238E27FC236}">
                <a16:creationId xmlns:a16="http://schemas.microsoft.com/office/drawing/2014/main" id="{34295367-48AE-4A03-8F0F-DFF16F0F1312}"/>
              </a:ext>
            </a:extLst>
          </p:cNvPr>
          <p:cNvSpPr txBox="1">
            <a:spLocks/>
          </p:cNvSpPr>
          <p:nvPr/>
        </p:nvSpPr>
        <p:spPr>
          <a:xfrm>
            <a:off x="5948183" y="4061954"/>
            <a:ext cx="3885146" cy="2643645"/>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295798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0964DED-D04E-3846-A325-E5102E65AC56}"/>
              </a:ext>
            </a:extLst>
          </p:cNvPr>
          <p:cNvSpPr>
            <a:spLocks noGrp="1"/>
          </p:cNvSpPr>
          <p:nvPr>
            <p:ph type="body" sz="quarter" idx="12"/>
          </p:nvPr>
        </p:nvSpPr>
        <p:spPr>
          <a:xfrm>
            <a:off x="467779" y="1654812"/>
            <a:ext cx="4929505" cy="438150"/>
          </a:xfrm>
        </p:spPr>
        <p:txBody>
          <a:bodyPr>
            <a:normAutofit/>
          </a:bodyPr>
          <a:lstStyle/>
          <a:p>
            <a:r>
              <a:rPr lang="en-US" sz="1800" dirty="0"/>
              <a:t>No Follow up Required by Employers</a:t>
            </a:r>
          </a:p>
        </p:txBody>
      </p:sp>
      <p:sp>
        <p:nvSpPr>
          <p:cNvPr id="39" name="Content Placeholder 38">
            <a:extLst>
              <a:ext uri="{FF2B5EF4-FFF2-40B4-BE49-F238E27FC236}">
                <a16:creationId xmlns:a16="http://schemas.microsoft.com/office/drawing/2014/main" id="{E3D955DC-A60D-4AB1-91A3-2DC39FE38C13}"/>
              </a:ext>
            </a:extLst>
          </p:cNvPr>
          <p:cNvSpPr>
            <a:spLocks noGrp="1"/>
          </p:cNvSpPr>
          <p:nvPr>
            <p:ph sz="quarter" idx="20"/>
          </p:nvPr>
        </p:nvSpPr>
        <p:spPr>
          <a:xfrm>
            <a:off x="485130" y="2080864"/>
            <a:ext cx="5122039" cy="1175492"/>
          </a:xfrm>
        </p:spPr>
        <p:txBody>
          <a:bodyPr>
            <a:normAutofit/>
          </a:bodyPr>
          <a:lstStyle/>
          <a:p>
            <a:r>
              <a:rPr lang="en-US" sz="1400" dirty="0">
                <a:solidFill>
                  <a:schemeClr val="accent4"/>
                </a:solidFill>
              </a:rPr>
              <a:t>Employers are not responsible for answering questions about the program, managing investment options, processing distributions, or giving investment/tax advice.</a:t>
            </a:r>
          </a:p>
        </p:txBody>
      </p:sp>
      <p:sp>
        <p:nvSpPr>
          <p:cNvPr id="40" name="Text Placeholder 39">
            <a:extLst>
              <a:ext uri="{FF2B5EF4-FFF2-40B4-BE49-F238E27FC236}">
                <a16:creationId xmlns:a16="http://schemas.microsoft.com/office/drawing/2014/main" id="{C24F4785-5F6A-4709-9B42-E8C3330C73CA}"/>
              </a:ext>
            </a:extLst>
          </p:cNvPr>
          <p:cNvSpPr>
            <a:spLocks noGrp="1"/>
          </p:cNvSpPr>
          <p:nvPr>
            <p:ph type="body" sz="quarter" idx="21"/>
          </p:nvPr>
        </p:nvSpPr>
        <p:spPr>
          <a:xfrm>
            <a:off x="5963990" y="1563590"/>
            <a:ext cx="4929505" cy="438150"/>
          </a:xfrm>
        </p:spPr>
        <p:txBody>
          <a:bodyPr>
            <a:normAutofit/>
          </a:bodyPr>
          <a:lstStyle/>
          <a:p>
            <a:r>
              <a:rPr lang="en-US" sz="1800" dirty="0"/>
              <a:t>Specific Deadline Parameters</a:t>
            </a:r>
          </a:p>
        </p:txBody>
      </p:sp>
      <p:sp>
        <p:nvSpPr>
          <p:cNvPr id="22" name="Title 21">
            <a:extLst>
              <a:ext uri="{FF2B5EF4-FFF2-40B4-BE49-F238E27FC236}">
                <a16:creationId xmlns:a16="http://schemas.microsoft.com/office/drawing/2014/main" id="{26E0CA49-4BF9-7B4A-8179-06AA749A6DDA}"/>
              </a:ext>
            </a:extLst>
          </p:cNvPr>
          <p:cNvSpPr>
            <a:spLocks noGrp="1"/>
          </p:cNvSpPr>
          <p:nvPr>
            <p:ph type="title"/>
          </p:nvPr>
        </p:nvSpPr>
        <p:spPr/>
        <p:txBody>
          <a:bodyPr>
            <a:normAutofit/>
          </a:bodyPr>
          <a:lstStyle/>
          <a:p>
            <a:r>
              <a:rPr lang="en-US" dirty="0"/>
              <a:t>CONS</a:t>
            </a:r>
          </a:p>
        </p:txBody>
      </p:sp>
      <p:sp>
        <p:nvSpPr>
          <p:cNvPr id="13" name="Text Placeholder 9">
            <a:extLst>
              <a:ext uri="{FF2B5EF4-FFF2-40B4-BE49-F238E27FC236}">
                <a16:creationId xmlns:a16="http://schemas.microsoft.com/office/drawing/2014/main" id="{FA8FEAB7-5203-4EAB-8174-B4AEBB21BA33}"/>
              </a:ext>
            </a:extLst>
          </p:cNvPr>
          <p:cNvSpPr txBox="1">
            <a:spLocks/>
          </p:cNvSpPr>
          <p:nvPr/>
        </p:nvSpPr>
        <p:spPr>
          <a:xfrm>
            <a:off x="5963990" y="3612514"/>
            <a:ext cx="4929505" cy="438150"/>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2000" b="1" i="0" kern="120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Employer Non-Compliance Penalty</a:t>
            </a:r>
          </a:p>
        </p:txBody>
      </p:sp>
      <p:sp>
        <p:nvSpPr>
          <p:cNvPr id="44" name="Text Placeholder 9">
            <a:extLst>
              <a:ext uri="{FF2B5EF4-FFF2-40B4-BE49-F238E27FC236}">
                <a16:creationId xmlns:a16="http://schemas.microsoft.com/office/drawing/2014/main" id="{45060A1B-508D-4816-817B-A9840230D567}"/>
              </a:ext>
            </a:extLst>
          </p:cNvPr>
          <p:cNvSpPr txBox="1">
            <a:spLocks/>
          </p:cNvSpPr>
          <p:nvPr/>
        </p:nvSpPr>
        <p:spPr>
          <a:xfrm>
            <a:off x="467778" y="3601644"/>
            <a:ext cx="4929505" cy="438150"/>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2000" b="1" i="0" kern="120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2000"/>
              </a:lnSpc>
              <a:spcBef>
                <a:spcPts val="500"/>
              </a:spcBef>
              <a:buClr>
                <a:schemeClr val="accent4"/>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Employee Dependent Maintenance </a:t>
            </a:r>
          </a:p>
        </p:txBody>
      </p:sp>
      <p:sp>
        <p:nvSpPr>
          <p:cNvPr id="47" name="Content Placeholder 38">
            <a:extLst>
              <a:ext uri="{FF2B5EF4-FFF2-40B4-BE49-F238E27FC236}">
                <a16:creationId xmlns:a16="http://schemas.microsoft.com/office/drawing/2014/main" id="{E8B2ECFB-C000-4CBC-89B8-DA8CD6EC1BCC}"/>
              </a:ext>
            </a:extLst>
          </p:cNvPr>
          <p:cNvSpPr txBox="1">
            <a:spLocks/>
          </p:cNvSpPr>
          <p:nvPr/>
        </p:nvSpPr>
        <p:spPr>
          <a:xfrm>
            <a:off x="485131" y="3358815"/>
            <a:ext cx="3885146" cy="945548"/>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0" name="Content Placeholder 38">
            <a:extLst>
              <a:ext uri="{FF2B5EF4-FFF2-40B4-BE49-F238E27FC236}">
                <a16:creationId xmlns:a16="http://schemas.microsoft.com/office/drawing/2014/main" id="{6766D01F-3D7F-46EA-9299-2045025791D0}"/>
              </a:ext>
            </a:extLst>
          </p:cNvPr>
          <p:cNvSpPr txBox="1">
            <a:spLocks/>
          </p:cNvSpPr>
          <p:nvPr/>
        </p:nvSpPr>
        <p:spPr>
          <a:xfrm>
            <a:off x="467777" y="4039794"/>
            <a:ext cx="5122039" cy="2243444"/>
          </a:xfrm>
          <a:prstGeom prst="rect">
            <a:avLst/>
          </a:prstGeom>
        </p:spPr>
        <p:txBody>
          <a:bodyPr vert="horz" lIns="91440" tIns="45720" rIns="91440" bIns="45720" rtlCol="0">
            <a:no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accent4"/>
                </a:solidFill>
              </a:rPr>
              <a:t>Employees will maintain their account directly through the </a:t>
            </a:r>
            <a:r>
              <a:rPr lang="en-US" sz="1400" dirty="0" err="1">
                <a:solidFill>
                  <a:schemeClr val="accent4"/>
                </a:solidFill>
              </a:rPr>
              <a:t>CalSavers</a:t>
            </a:r>
            <a:r>
              <a:rPr lang="en-US" sz="1400" dirty="0">
                <a:solidFill>
                  <a:schemeClr val="accent4"/>
                </a:solidFill>
              </a:rPr>
              <a:t> program.</a:t>
            </a:r>
          </a:p>
          <a:p>
            <a:r>
              <a:rPr lang="en-US" sz="1400" dirty="0">
                <a:solidFill>
                  <a:schemeClr val="accent4"/>
                </a:solidFill>
              </a:rPr>
              <a:t>Employees will have to pay an administration fee, taken from the assets in their accounts.</a:t>
            </a:r>
          </a:p>
          <a:p>
            <a:r>
              <a:rPr lang="en-US" sz="1400" dirty="0">
                <a:solidFill>
                  <a:schemeClr val="accent4"/>
                </a:solidFill>
              </a:rPr>
              <a:t>Depending on the investment program they choose, they will pay an annual fee of between 0.825% and 0.95% or approximately $0.83 to $0.95 for every $100 in their account.</a:t>
            </a:r>
          </a:p>
        </p:txBody>
      </p:sp>
      <p:sp>
        <p:nvSpPr>
          <p:cNvPr id="52" name="Content Placeholder 38">
            <a:extLst>
              <a:ext uri="{FF2B5EF4-FFF2-40B4-BE49-F238E27FC236}">
                <a16:creationId xmlns:a16="http://schemas.microsoft.com/office/drawing/2014/main" id="{34295367-48AE-4A03-8F0F-DFF16F0F1312}"/>
              </a:ext>
            </a:extLst>
          </p:cNvPr>
          <p:cNvSpPr txBox="1">
            <a:spLocks/>
          </p:cNvSpPr>
          <p:nvPr/>
        </p:nvSpPr>
        <p:spPr>
          <a:xfrm>
            <a:off x="5978596" y="4050664"/>
            <a:ext cx="5481606" cy="2513016"/>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Clr>
                <a:schemeClr val="accent4"/>
              </a:buClr>
              <a:buFont typeface="Arial" panose="020B0604020202020204" pitchFamily="34" charset="0"/>
              <a:buNone/>
              <a:defRPr sz="16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12000"/>
              </a:lnSpc>
              <a:spcBef>
                <a:spcPts val="500"/>
              </a:spcBef>
              <a:buClr>
                <a:schemeClr val="accent4"/>
              </a:buClr>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accent4"/>
                </a:solidFill>
              </a:rPr>
              <a:t>Per Government Code Section 100033(b), each eligible employer that, without good cause, fails to allow its eligible employees to participate in </a:t>
            </a:r>
            <a:r>
              <a:rPr lang="en-US" sz="1400" dirty="0" err="1">
                <a:solidFill>
                  <a:schemeClr val="accent4"/>
                </a:solidFill>
              </a:rPr>
              <a:t>CalSavers</a:t>
            </a:r>
            <a:r>
              <a:rPr lang="en-US" sz="1400" dirty="0">
                <a:solidFill>
                  <a:schemeClr val="accent4"/>
                </a:solidFill>
              </a:rPr>
              <a:t>, on or before 90 days after service of notice of its failure to comply, shall pay a penalty of $250 per eligible employee if noncompliance extends 90 days or more after the notice, and if found to be in noncompliance 180 days or more after the notice, an additional penalty of $500 per eligible employee.</a:t>
            </a:r>
            <a:endParaRPr lang="en-US" sz="2000" dirty="0"/>
          </a:p>
        </p:txBody>
      </p:sp>
      <p:sp>
        <p:nvSpPr>
          <p:cNvPr id="53" name="Content Placeholder 40">
            <a:extLst>
              <a:ext uri="{FF2B5EF4-FFF2-40B4-BE49-F238E27FC236}">
                <a16:creationId xmlns:a16="http://schemas.microsoft.com/office/drawing/2014/main" id="{A23EA34B-BDA9-4E8F-A893-A0734BBE2874}"/>
              </a:ext>
            </a:extLst>
          </p:cNvPr>
          <p:cNvSpPr>
            <a:spLocks noGrp="1"/>
          </p:cNvSpPr>
          <p:nvPr>
            <p:ph sz="quarter" idx="23"/>
          </p:nvPr>
        </p:nvSpPr>
        <p:spPr>
          <a:xfrm>
            <a:off x="5978595" y="2001740"/>
            <a:ext cx="5289073" cy="1610774"/>
          </a:xfrm>
        </p:spPr>
        <p:txBody>
          <a:bodyPr>
            <a:normAutofit lnSpcReduction="10000"/>
          </a:bodyPr>
          <a:lstStyle/>
          <a:p>
            <a:pPr>
              <a:lnSpc>
                <a:spcPct val="122000"/>
              </a:lnSpc>
            </a:pPr>
            <a:r>
              <a:rPr lang="en-US" sz="1400" dirty="0">
                <a:solidFill>
                  <a:schemeClr val="accent4"/>
                </a:solidFill>
              </a:rPr>
              <a:t>Mandated employers must register before their state deadline. The three-year phased rollout includes staggered deadlines for registration based on employer size. Employers who do not fulfill their responsibilities by the specified deadline dates are subject to enforcement action which will include financial penalties. (i.e., Non-compliance.)</a:t>
            </a:r>
          </a:p>
        </p:txBody>
      </p:sp>
    </p:spTree>
    <p:extLst>
      <p:ext uri="{BB962C8B-B14F-4D97-AF65-F5344CB8AC3E}">
        <p14:creationId xmlns:p14="http://schemas.microsoft.com/office/powerpoint/2010/main" val="355876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5507247" y="456832"/>
            <a:ext cx="3657600" cy="552460"/>
          </a:xfrm>
        </p:spPr>
        <p:txBody>
          <a:bodyPr vert="horz" lIns="91440" tIns="45720" rIns="91440" bIns="45720" rtlCol="0" anchor="b">
            <a:normAutofit/>
          </a:bodyPr>
          <a:lstStyle/>
          <a:p>
            <a:r>
              <a:rPr lang="en-US" b="1" kern="1200" noProof="0" dirty="0">
                <a:latin typeface="Arial" panose="020B0604020202020204" pitchFamily="34" charset="0"/>
                <a:ea typeface="+mj-ea"/>
                <a:cs typeface="Arial" panose="020B0604020202020204" pitchFamily="34" charset="0"/>
              </a:rPr>
              <a:t>Employer Steps</a:t>
            </a:r>
            <a:endParaRPr lang="en-US" b="1" kern="1200" dirty="0">
              <a:latin typeface="Arial" panose="020B0604020202020204" pitchFamily="34" charset="0"/>
              <a:ea typeface="+mj-ea"/>
              <a:cs typeface="Arial" panose="020B0604020202020204" pitchFamily="34" charset="0"/>
            </a:endParaRPr>
          </a:p>
        </p:txBody>
      </p:sp>
      <p:sp>
        <p:nvSpPr>
          <p:cNvPr id="38" name="Text Placeholder 2">
            <a:extLst>
              <a:ext uri="{FF2B5EF4-FFF2-40B4-BE49-F238E27FC236}">
                <a16:creationId xmlns:a16="http://schemas.microsoft.com/office/drawing/2014/main" id="{A7EC3AE1-43DD-950E-1A0A-B51270F1CFD1}"/>
              </a:ext>
            </a:extLst>
          </p:cNvPr>
          <p:cNvSpPr>
            <a:spLocks noGrp="1"/>
          </p:cNvSpPr>
          <p:nvPr>
            <p:ph type="body" sz="quarter" idx="10"/>
          </p:nvPr>
        </p:nvSpPr>
        <p:spPr>
          <a:xfrm>
            <a:off x="893497" y="1475118"/>
            <a:ext cx="3657600" cy="414068"/>
          </a:xfrm>
        </p:spPr>
        <p:txBody>
          <a:bodyPr/>
          <a:lstStyle/>
          <a:p>
            <a:pPr marL="0" indent="0">
              <a:buNone/>
            </a:pPr>
            <a:r>
              <a:rPr lang="en-US" dirty="0"/>
              <a:t>Watch This Video</a:t>
            </a:r>
          </a:p>
        </p:txBody>
      </p:sp>
      <p:sp>
        <p:nvSpPr>
          <p:cNvPr id="28" name="Slide Number Placeholder 27" hidden="1">
            <a:extLst>
              <a:ext uri="{FF2B5EF4-FFF2-40B4-BE49-F238E27FC236}">
                <a16:creationId xmlns:a16="http://schemas.microsoft.com/office/drawing/2014/main" id="{657CD656-D89A-42CD-A918-0CA133A22C45}"/>
              </a:ext>
            </a:extLst>
          </p:cNvPr>
          <p:cNvSpPr>
            <a:spLocks noGrp="1"/>
          </p:cNvSpPr>
          <p:nvPr>
            <p:ph type="sldNum" sz="quarter" idx="4294967295"/>
          </p:nvPr>
        </p:nvSpPr>
        <p:spPr>
          <a:xfrm>
            <a:off x="9246326" y="6356349"/>
            <a:ext cx="2743200" cy="365125"/>
          </a:xfrm>
          <a:prstGeom prst="rect">
            <a:avLst/>
          </a:prstGeom>
        </p:spPr>
        <p:txBody>
          <a:bodyPr/>
          <a:lstStyle/>
          <a:p>
            <a:pPr>
              <a:spcAft>
                <a:spcPts val="600"/>
              </a:spcAft>
            </a:pPr>
            <a:r>
              <a:rPr lang="en-US" sz="800" b="1">
                <a:solidFill>
                  <a:schemeClr val="tx1"/>
                </a:solidFill>
              </a:rPr>
              <a:t>7</a:t>
            </a:r>
          </a:p>
        </p:txBody>
      </p:sp>
      <p:graphicFrame>
        <p:nvGraphicFramePr>
          <p:cNvPr id="39" name="Text Placeholder 60">
            <a:extLst>
              <a:ext uri="{FF2B5EF4-FFF2-40B4-BE49-F238E27FC236}">
                <a16:creationId xmlns:a16="http://schemas.microsoft.com/office/drawing/2014/main" id="{6BF9A083-CC86-A808-8960-0E5C457CC157}"/>
              </a:ext>
            </a:extLst>
          </p:cNvPr>
          <p:cNvGraphicFramePr/>
          <p:nvPr>
            <p:extLst>
              <p:ext uri="{D42A27DB-BD31-4B8C-83A1-F6EECF244321}">
                <p14:modId xmlns:p14="http://schemas.microsoft.com/office/powerpoint/2010/main" val="2094035468"/>
              </p:ext>
            </p:extLst>
          </p:nvPr>
        </p:nvGraphicFramePr>
        <p:xfrm>
          <a:off x="5410200" y="1397110"/>
          <a:ext cx="6781800" cy="4889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Online Media 13" title="CalSavers. Employers Can Register Today.">
            <a:hlinkClick r:id="" action="ppaction://media"/>
            <a:extLst>
              <a:ext uri="{FF2B5EF4-FFF2-40B4-BE49-F238E27FC236}">
                <a16:creationId xmlns:a16="http://schemas.microsoft.com/office/drawing/2014/main" id="{D4A12C46-0921-454F-A316-3A1B04899610}"/>
              </a:ext>
            </a:extLst>
          </p:cNvPr>
          <p:cNvPicPr>
            <a:picLocks noRot="1" noChangeAspect="1"/>
          </p:cNvPicPr>
          <p:nvPr>
            <a:videoFile r:link="rId1"/>
          </p:nvPr>
        </p:nvPicPr>
        <p:blipFill>
          <a:blip r:embed="rId8"/>
          <a:stretch>
            <a:fillRect/>
          </a:stretch>
        </p:blipFill>
        <p:spPr>
          <a:xfrm>
            <a:off x="893497" y="2080523"/>
            <a:ext cx="3569954" cy="2017024"/>
          </a:xfrm>
          <a:prstGeom prst="rect">
            <a:avLst/>
          </a:prstGeom>
        </p:spPr>
      </p:pic>
    </p:spTree>
    <p:extLst>
      <p:ext uri="{BB962C8B-B14F-4D97-AF65-F5344CB8AC3E}">
        <p14:creationId xmlns:p14="http://schemas.microsoft.com/office/powerpoint/2010/main" val="28835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5507247" y="456832"/>
            <a:ext cx="3657600" cy="552460"/>
          </a:xfrm>
        </p:spPr>
        <p:txBody>
          <a:bodyPr vert="horz" lIns="91440" tIns="45720" rIns="91440" bIns="45720" rtlCol="0" anchor="b">
            <a:normAutofit/>
          </a:bodyPr>
          <a:lstStyle/>
          <a:p>
            <a:r>
              <a:rPr lang="en-US" b="1" kern="1200" noProof="0" dirty="0">
                <a:latin typeface="Arial" panose="020B0604020202020204" pitchFamily="34" charset="0"/>
                <a:ea typeface="+mj-ea"/>
                <a:cs typeface="Arial" panose="020B0604020202020204" pitchFamily="34" charset="0"/>
              </a:rPr>
              <a:t>Employee Steps</a:t>
            </a:r>
            <a:endParaRPr lang="en-US" b="1" kern="1200" dirty="0">
              <a:latin typeface="Arial" panose="020B0604020202020204" pitchFamily="34" charset="0"/>
              <a:ea typeface="+mj-ea"/>
              <a:cs typeface="Arial" panose="020B0604020202020204" pitchFamily="34" charset="0"/>
            </a:endParaRPr>
          </a:p>
        </p:txBody>
      </p:sp>
      <p:sp>
        <p:nvSpPr>
          <p:cNvPr id="38" name="Text Placeholder 2">
            <a:extLst>
              <a:ext uri="{FF2B5EF4-FFF2-40B4-BE49-F238E27FC236}">
                <a16:creationId xmlns:a16="http://schemas.microsoft.com/office/drawing/2014/main" id="{A7EC3AE1-43DD-950E-1A0A-B51270F1CFD1}"/>
              </a:ext>
            </a:extLst>
          </p:cNvPr>
          <p:cNvSpPr>
            <a:spLocks noGrp="1"/>
          </p:cNvSpPr>
          <p:nvPr>
            <p:ph type="body" sz="quarter" idx="10"/>
          </p:nvPr>
        </p:nvSpPr>
        <p:spPr>
          <a:xfrm>
            <a:off x="893497" y="1475118"/>
            <a:ext cx="3657600" cy="414068"/>
          </a:xfrm>
        </p:spPr>
        <p:txBody>
          <a:bodyPr/>
          <a:lstStyle/>
          <a:p>
            <a:pPr marL="0" indent="0">
              <a:buNone/>
            </a:pPr>
            <a:r>
              <a:rPr lang="en-US" dirty="0"/>
              <a:t>Watch This Video</a:t>
            </a:r>
          </a:p>
        </p:txBody>
      </p:sp>
      <p:sp>
        <p:nvSpPr>
          <p:cNvPr id="28" name="Slide Number Placeholder 27" hidden="1">
            <a:extLst>
              <a:ext uri="{FF2B5EF4-FFF2-40B4-BE49-F238E27FC236}">
                <a16:creationId xmlns:a16="http://schemas.microsoft.com/office/drawing/2014/main" id="{657CD656-D89A-42CD-A918-0CA133A22C45}"/>
              </a:ext>
            </a:extLst>
          </p:cNvPr>
          <p:cNvSpPr>
            <a:spLocks noGrp="1"/>
          </p:cNvSpPr>
          <p:nvPr>
            <p:ph type="sldNum" sz="quarter" idx="4294967295"/>
          </p:nvPr>
        </p:nvSpPr>
        <p:spPr>
          <a:xfrm>
            <a:off x="9246326" y="6356349"/>
            <a:ext cx="2743200" cy="365125"/>
          </a:xfrm>
          <a:prstGeom prst="rect">
            <a:avLst/>
          </a:prstGeom>
        </p:spPr>
        <p:txBody>
          <a:bodyPr/>
          <a:lstStyle/>
          <a:p>
            <a:pPr>
              <a:spcAft>
                <a:spcPts val="600"/>
              </a:spcAft>
            </a:pPr>
            <a:r>
              <a:rPr lang="en-US" sz="800" b="1">
                <a:solidFill>
                  <a:schemeClr val="tx1"/>
                </a:solidFill>
              </a:rPr>
              <a:t>7</a:t>
            </a:r>
          </a:p>
        </p:txBody>
      </p:sp>
      <p:graphicFrame>
        <p:nvGraphicFramePr>
          <p:cNvPr id="39" name="Text Placeholder 60">
            <a:extLst>
              <a:ext uri="{FF2B5EF4-FFF2-40B4-BE49-F238E27FC236}">
                <a16:creationId xmlns:a16="http://schemas.microsoft.com/office/drawing/2014/main" id="{6BF9A083-CC86-A808-8960-0E5C457CC157}"/>
              </a:ext>
            </a:extLst>
          </p:cNvPr>
          <p:cNvGraphicFramePr/>
          <p:nvPr>
            <p:extLst>
              <p:ext uri="{D42A27DB-BD31-4B8C-83A1-F6EECF244321}">
                <p14:modId xmlns:p14="http://schemas.microsoft.com/office/powerpoint/2010/main" val="836993921"/>
              </p:ext>
            </p:extLst>
          </p:nvPr>
        </p:nvGraphicFramePr>
        <p:xfrm>
          <a:off x="5410200" y="1490962"/>
          <a:ext cx="6781800" cy="2415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Online Media 1" title="CalSavers. Employers Can Register Today.">
            <a:hlinkClick r:id="" action="ppaction://media"/>
            <a:extLst>
              <a:ext uri="{FF2B5EF4-FFF2-40B4-BE49-F238E27FC236}">
                <a16:creationId xmlns:a16="http://schemas.microsoft.com/office/drawing/2014/main" id="{72B8F158-4662-41D2-B191-C3DF91F9A894}"/>
              </a:ext>
            </a:extLst>
          </p:cNvPr>
          <p:cNvPicPr>
            <a:picLocks noRot="1" noChangeAspect="1"/>
          </p:cNvPicPr>
          <p:nvPr>
            <a:videoFile r:link="rId1"/>
          </p:nvPr>
        </p:nvPicPr>
        <p:blipFill>
          <a:blip r:embed="rId8"/>
          <a:stretch>
            <a:fillRect/>
          </a:stretch>
        </p:blipFill>
        <p:spPr>
          <a:xfrm>
            <a:off x="893497" y="2081722"/>
            <a:ext cx="3657600" cy="2066544"/>
          </a:xfrm>
          <a:prstGeom prst="rect">
            <a:avLst/>
          </a:prstGeom>
        </p:spPr>
      </p:pic>
    </p:spTree>
    <p:extLst>
      <p:ext uri="{BB962C8B-B14F-4D97-AF65-F5344CB8AC3E}">
        <p14:creationId xmlns:p14="http://schemas.microsoft.com/office/powerpoint/2010/main" val="42932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6D0A54A-9B6A-D04A-B26A-5EEF3913844A}"/>
              </a:ext>
            </a:extLst>
          </p:cNvPr>
          <p:cNvSpPr>
            <a:spLocks noGrp="1"/>
          </p:cNvSpPr>
          <p:nvPr>
            <p:ph type="title" idx="4294967295"/>
          </p:nvPr>
        </p:nvSpPr>
        <p:spPr>
          <a:xfrm>
            <a:off x="0" y="720725"/>
            <a:ext cx="3752850" cy="620713"/>
          </a:xfrm>
          <a:ln w="12700">
            <a:solidFill>
              <a:schemeClr val="tx1"/>
            </a:solidFill>
          </a:ln>
        </p:spPr>
        <p:txBody>
          <a:bodyPr anchor="b">
            <a:noAutofit/>
          </a:bodyPr>
          <a:lstStyle/>
          <a:p>
            <a:pPr algn="ctr"/>
            <a:r>
              <a:rPr lang="en-US" sz="3200" dirty="0"/>
              <a:t>FEATURES</a:t>
            </a:r>
          </a:p>
        </p:txBody>
      </p:sp>
      <p:sp>
        <p:nvSpPr>
          <p:cNvPr id="8" name="TextBox 7">
            <a:extLst>
              <a:ext uri="{FF2B5EF4-FFF2-40B4-BE49-F238E27FC236}">
                <a16:creationId xmlns:a16="http://schemas.microsoft.com/office/drawing/2014/main" id="{3EFCA5A8-E006-415C-9A88-6FD3C3F6C387}"/>
              </a:ext>
            </a:extLst>
          </p:cNvPr>
          <p:cNvSpPr txBox="1"/>
          <p:nvPr/>
        </p:nvSpPr>
        <p:spPr>
          <a:xfrm>
            <a:off x="6517532" y="1908321"/>
            <a:ext cx="4974077" cy="3154710"/>
          </a:xfrm>
          <a:prstGeom prst="rect">
            <a:avLst/>
          </a:prstGeom>
          <a:noFill/>
        </p:spPr>
        <p:txBody>
          <a:bodyPr wrap="square">
            <a:spAutoFit/>
          </a:bodyPr>
          <a:lstStyle/>
          <a:p>
            <a:pPr marL="285750" indent="-285750">
              <a:spcBef>
                <a:spcPts val="1200"/>
              </a:spcBef>
              <a:spcAft>
                <a:spcPts val="600"/>
              </a:spcAft>
              <a:buFont typeface="Arial" panose="020B0604020202020204" pitchFamily="34" charset="0"/>
              <a:buChar char="•"/>
            </a:pPr>
            <a:r>
              <a:rPr lang="en-US" sz="1400" dirty="0">
                <a:solidFill>
                  <a:srgbClr val="002B49"/>
                </a:solidFill>
                <a:latin typeface="Arial" panose="020B0604020202020204" pitchFamily="34" charset="0"/>
                <a:cs typeface="Arial" panose="020B0604020202020204" pitchFamily="34" charset="0"/>
              </a:rPr>
              <a:t>No employer contribution is required.</a:t>
            </a:r>
            <a:endParaRPr lang="en-US" sz="1400" dirty="0">
              <a:latin typeface="Arial" panose="020B0604020202020204" pitchFamily="34" charset="0"/>
              <a:cs typeface="Arial" panose="020B0604020202020204" pitchFamily="34" charset="0"/>
            </a:endParaRPr>
          </a:p>
          <a:p>
            <a:pPr marL="285750" indent="-285750">
              <a:spcBef>
                <a:spcPts val="12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Employees make investment choices among the street Global advisors’ options available:</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Target Date Funds (11 options)</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Money Market</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Bond index fund</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Equity Funds (2 options)</a:t>
            </a:r>
          </a:p>
          <a:p>
            <a:pPr marL="742950"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Balanced Fund</a:t>
            </a:r>
          </a:p>
          <a:p>
            <a:pPr marL="285750" indent="-285750">
              <a:spcBef>
                <a:spcPts val="12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No dollar-cost to employer to maintain plan.</a:t>
            </a:r>
          </a:p>
          <a:p>
            <a:pPr marL="285750" indent="-285750">
              <a:spcBef>
                <a:spcPts val="12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Penalties for failure to comply and/or enroll employees timely are up to $500/employee/yr.</a:t>
            </a:r>
          </a:p>
        </p:txBody>
      </p:sp>
      <p:sp>
        <p:nvSpPr>
          <p:cNvPr id="9" name="Footer Placeholder 256">
            <a:extLst>
              <a:ext uri="{FF2B5EF4-FFF2-40B4-BE49-F238E27FC236}">
                <a16:creationId xmlns:a16="http://schemas.microsoft.com/office/drawing/2014/main" id="{8034AEF2-9570-4D69-A843-55C13EE2A2E2}"/>
              </a:ext>
            </a:extLst>
          </p:cNvPr>
          <p:cNvSpPr txBox="1">
            <a:spLocks/>
          </p:cNvSpPr>
          <p:nvPr/>
        </p:nvSpPr>
        <p:spPr>
          <a:xfrm>
            <a:off x="4136571" y="6291770"/>
            <a:ext cx="4114800" cy="241544"/>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cap="all" spc="100" baseline="0">
                <a:solidFill>
                  <a:schemeClr val="bg2">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rgbClr val="E7E6E6">
                    <a:lumMod val="50000"/>
                  </a:srgbClr>
                </a:solidFill>
                <a:latin typeface="Tenorite Bold"/>
                <a:hlinkClick r:id="rId2"/>
              </a:rPr>
              <a:t>https://www.benefit-resources.com/blog/calsavers-options-for-employers</a:t>
            </a:r>
            <a:r>
              <a:rPr lang="en-US" sz="600">
                <a:solidFill>
                  <a:srgbClr val="E7E6E6">
                    <a:lumMod val="50000"/>
                  </a:srgbClr>
                </a:solidFill>
                <a:latin typeface="Tenorite Bold"/>
              </a:rPr>
              <a:t> </a:t>
            </a:r>
            <a:endParaRPr lang="en-US" sz="600" dirty="0">
              <a:solidFill>
                <a:srgbClr val="E7E6E6">
                  <a:lumMod val="50000"/>
                </a:srgbClr>
              </a:solidFill>
              <a:latin typeface="Tenorite Bold"/>
            </a:endParaRPr>
          </a:p>
        </p:txBody>
      </p:sp>
      <p:sp>
        <p:nvSpPr>
          <p:cNvPr id="13" name="TextBox 12">
            <a:extLst>
              <a:ext uri="{FF2B5EF4-FFF2-40B4-BE49-F238E27FC236}">
                <a16:creationId xmlns:a16="http://schemas.microsoft.com/office/drawing/2014/main" id="{2FF321B1-00D0-48B6-BB27-A6FF86568B82}"/>
              </a:ext>
            </a:extLst>
          </p:cNvPr>
          <p:cNvSpPr txBox="1"/>
          <p:nvPr/>
        </p:nvSpPr>
        <p:spPr>
          <a:xfrm>
            <a:off x="700391" y="1905506"/>
            <a:ext cx="5294010" cy="2939266"/>
          </a:xfrm>
          <a:prstGeom prst="rect">
            <a:avLst/>
          </a:prstGeom>
          <a:noFill/>
        </p:spPr>
        <p:txBody>
          <a:bodyPr wrap="square">
            <a:spAutoFit/>
          </a:bodyPr>
          <a:lstStyle/>
          <a:p>
            <a:pPr indent="-285750">
              <a:spcBef>
                <a:spcPts val="12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Employees age 18 or over are eligible to participate.</a:t>
            </a:r>
          </a:p>
          <a:p>
            <a:pPr marL="285750" indent="-285750">
              <a:spcBef>
                <a:spcPts val="12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A Roth IRA is established by </a:t>
            </a:r>
            <a:r>
              <a:rPr lang="en-US" sz="1400" dirty="0" err="1">
                <a:latin typeface="Arial" panose="020B0604020202020204" pitchFamily="34" charset="0"/>
                <a:cs typeface="Arial" panose="020B0604020202020204" pitchFamily="34" charset="0"/>
              </a:rPr>
              <a:t>CalSavers</a:t>
            </a:r>
            <a:r>
              <a:rPr lang="en-US" sz="1400" dirty="0">
                <a:latin typeface="Arial" panose="020B0604020202020204" pitchFamily="34" charset="0"/>
                <a:cs typeface="Arial" panose="020B0604020202020204" pitchFamily="34" charset="0"/>
              </a:rPr>
              <a:t> for each employee. IRA Contribution limits apply ($6,000).</a:t>
            </a:r>
          </a:p>
          <a:p>
            <a:pPr marL="285750" indent="-285750">
              <a:spcBef>
                <a:spcPts val="1200"/>
              </a:spcBef>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Employees who are not eligible for Roth IRA’s are responsible for opting out of the plan.</a:t>
            </a:r>
          </a:p>
          <a:p>
            <a:pPr marL="569913"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Single with Modified Adjusted Gross income (MAGI) under $135,000.</a:t>
            </a:r>
          </a:p>
          <a:p>
            <a:pPr marL="569913"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Married filing joint must have MAGI under $199,000.</a:t>
            </a:r>
          </a:p>
          <a:p>
            <a:pPr marL="285750" marR="0" lvl="0" indent="-2857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400" dirty="0">
                <a:solidFill>
                  <a:srgbClr val="002B49"/>
                </a:solidFill>
                <a:latin typeface="Arial" panose="020B0604020202020204" pitchFamily="34" charset="0"/>
                <a:cs typeface="Arial" panose="020B0604020202020204" pitchFamily="34" charset="0"/>
              </a:rPr>
              <a:t>Employees may opt out or change their contribution rate at any time.</a:t>
            </a:r>
          </a:p>
        </p:txBody>
      </p:sp>
    </p:spTree>
    <p:extLst>
      <p:ext uri="{BB962C8B-B14F-4D97-AF65-F5344CB8AC3E}">
        <p14:creationId xmlns:p14="http://schemas.microsoft.com/office/powerpoint/2010/main" val="189723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2FAD772-87EA-B14B-90A5-64F2DCCC12EE}"/>
              </a:ext>
            </a:extLst>
          </p:cNvPr>
          <p:cNvSpPr>
            <a:spLocks noGrp="1"/>
          </p:cNvSpPr>
          <p:nvPr>
            <p:ph type="body" sz="quarter" idx="12"/>
          </p:nvPr>
        </p:nvSpPr>
        <p:spPr/>
        <p:txBody>
          <a:bodyPr>
            <a:normAutofit/>
          </a:bodyPr>
          <a:lstStyle/>
          <a:p>
            <a:r>
              <a:rPr lang="en-US" dirty="0"/>
              <a:t>Deadlines</a:t>
            </a:r>
          </a:p>
        </p:txBody>
      </p:sp>
      <p:sp>
        <p:nvSpPr>
          <p:cNvPr id="9" name="Content Placeholder 8">
            <a:extLst>
              <a:ext uri="{FF2B5EF4-FFF2-40B4-BE49-F238E27FC236}">
                <a16:creationId xmlns:a16="http://schemas.microsoft.com/office/drawing/2014/main" id="{8CCF2F05-8A80-9648-ADE8-4A4FA2FE7698}"/>
              </a:ext>
            </a:extLst>
          </p:cNvPr>
          <p:cNvSpPr>
            <a:spLocks noGrp="1"/>
          </p:cNvSpPr>
          <p:nvPr>
            <p:ph sz="quarter" idx="20"/>
          </p:nvPr>
        </p:nvSpPr>
        <p:spPr/>
        <p:txBody>
          <a:bodyPr>
            <a:normAutofit/>
          </a:bodyPr>
          <a:lstStyle/>
          <a:p>
            <a:r>
              <a:rPr lang="en-US" sz="1400" dirty="0"/>
              <a:t>All employers with five or more employees will need to set up private retirement plans or enroll in </a:t>
            </a:r>
            <a:r>
              <a:rPr lang="en-US" sz="1400" dirty="0" err="1"/>
              <a:t>CalSavers</a:t>
            </a:r>
            <a:r>
              <a:rPr lang="en-US" sz="1400" dirty="0"/>
              <a:t> by the following deadlines:</a:t>
            </a:r>
          </a:p>
          <a:p>
            <a:endParaRPr lang="en-US" sz="1400" dirty="0"/>
          </a:p>
          <a:p>
            <a:pPr marL="171450" indent="-171450">
              <a:buFont typeface="Arial" panose="020B0604020202020204" pitchFamily="34" charset="0"/>
              <a:buChar char="•"/>
            </a:pPr>
            <a:r>
              <a:rPr lang="en-US" sz="1400" dirty="0"/>
              <a:t>More than 100 employees: </a:t>
            </a:r>
            <a:r>
              <a:rPr lang="en-US" sz="1400" dirty="0">
                <a:solidFill>
                  <a:schemeClr val="accent4"/>
                </a:solidFill>
              </a:rPr>
              <a:t>June 30, 2020</a:t>
            </a:r>
          </a:p>
          <a:p>
            <a:pPr marL="171450" indent="-171450">
              <a:buFont typeface="Arial" panose="020B0604020202020204" pitchFamily="34" charset="0"/>
              <a:buChar char="•"/>
            </a:pPr>
            <a:r>
              <a:rPr lang="en-US" sz="1400" dirty="0"/>
              <a:t>More than 50 employees:   </a:t>
            </a:r>
            <a:r>
              <a:rPr lang="en-US" sz="1400" dirty="0">
                <a:solidFill>
                  <a:schemeClr val="accent4"/>
                </a:solidFill>
              </a:rPr>
              <a:t>June 30, 2021</a:t>
            </a:r>
          </a:p>
          <a:p>
            <a:pPr marL="171450" indent="-171450">
              <a:buFont typeface="Arial" panose="020B0604020202020204" pitchFamily="34" charset="0"/>
              <a:buChar char="•"/>
            </a:pPr>
            <a:r>
              <a:rPr lang="en-US" sz="1400" dirty="0"/>
              <a:t>Five or more employees:</a:t>
            </a:r>
            <a:r>
              <a:rPr lang="en-US" sz="1400" dirty="0">
                <a:solidFill>
                  <a:schemeClr val="accent4"/>
                </a:solidFill>
              </a:rPr>
              <a:t>   June 30, 2022</a:t>
            </a:r>
            <a:endParaRPr lang="en-US" sz="1800" dirty="0"/>
          </a:p>
        </p:txBody>
      </p:sp>
      <p:sp>
        <p:nvSpPr>
          <p:cNvPr id="10" name="Text Placeholder 9">
            <a:extLst>
              <a:ext uri="{FF2B5EF4-FFF2-40B4-BE49-F238E27FC236}">
                <a16:creationId xmlns:a16="http://schemas.microsoft.com/office/drawing/2014/main" id="{B0964DED-D04E-3846-A325-E5102E65AC56}"/>
              </a:ext>
            </a:extLst>
          </p:cNvPr>
          <p:cNvSpPr>
            <a:spLocks noGrp="1"/>
          </p:cNvSpPr>
          <p:nvPr>
            <p:ph type="body" sz="quarter" idx="21"/>
          </p:nvPr>
        </p:nvSpPr>
        <p:spPr/>
        <p:txBody>
          <a:bodyPr>
            <a:normAutofit/>
          </a:bodyPr>
          <a:lstStyle/>
          <a:p>
            <a:r>
              <a:rPr lang="en-US" dirty="0"/>
              <a:t>Requirements</a:t>
            </a:r>
          </a:p>
        </p:txBody>
      </p:sp>
      <p:sp>
        <p:nvSpPr>
          <p:cNvPr id="12" name="Content Placeholder 11">
            <a:extLst>
              <a:ext uri="{FF2B5EF4-FFF2-40B4-BE49-F238E27FC236}">
                <a16:creationId xmlns:a16="http://schemas.microsoft.com/office/drawing/2014/main" id="{9119709C-6198-6F40-A381-04070AE583E9}"/>
              </a:ext>
            </a:extLst>
          </p:cNvPr>
          <p:cNvSpPr>
            <a:spLocks noGrp="1"/>
          </p:cNvSpPr>
          <p:nvPr>
            <p:ph sz="quarter" idx="23"/>
          </p:nvPr>
        </p:nvSpPr>
        <p:spPr/>
        <p:txBody>
          <a:bodyPr>
            <a:noAutofit/>
          </a:bodyPr>
          <a:lstStyle/>
          <a:p>
            <a:pPr marL="285750" indent="-285750">
              <a:buFont typeface="Arial" panose="020B0604020202020204" pitchFamily="34" charset="0"/>
              <a:buChar char="•"/>
            </a:pPr>
            <a:r>
              <a:rPr lang="en-US" sz="1400" dirty="0"/>
              <a:t>State law requires employers to either offer their own retirement plan or register to facilitate </a:t>
            </a:r>
            <a:r>
              <a:rPr lang="en-US" sz="1400" dirty="0" err="1"/>
              <a:t>CalSavers</a:t>
            </a:r>
            <a:r>
              <a:rPr lang="en-US" sz="1400" dirty="0"/>
              <a:t>. </a:t>
            </a:r>
          </a:p>
          <a:p>
            <a:pPr marL="285750" indent="-285750">
              <a:buFont typeface="Arial" panose="020B0604020202020204" pitchFamily="34" charset="0"/>
              <a:buChar char="•"/>
            </a:pPr>
            <a:r>
              <a:rPr lang="en-US" sz="1400" dirty="0"/>
              <a:t>If you have at least </a:t>
            </a:r>
            <a:r>
              <a:rPr lang="en-US" sz="1400" b="1" dirty="0"/>
              <a:t>five</a:t>
            </a:r>
            <a:r>
              <a:rPr lang="en-US" sz="1400" dirty="0"/>
              <a:t> </a:t>
            </a:r>
            <a:r>
              <a:rPr lang="en-US" sz="1400" b="1" dirty="0"/>
              <a:t>California-based employees</a:t>
            </a:r>
            <a:r>
              <a:rPr lang="en-US" sz="1400" dirty="0"/>
              <a:t>, at least one of whom is age eighteen, and don’t sponsor a qualified retirement plan, your business is required to register for </a:t>
            </a:r>
            <a:r>
              <a:rPr lang="en-US" sz="1400" dirty="0" err="1"/>
              <a:t>CalSavers</a:t>
            </a:r>
            <a:r>
              <a:rPr lang="en-US" sz="1400" dirty="0"/>
              <a:t>.</a:t>
            </a:r>
          </a:p>
          <a:p>
            <a:pPr marL="285750" indent="-285750">
              <a:buFont typeface="Arial" panose="020B0604020202020204" pitchFamily="34" charset="0"/>
              <a:buChar char="•"/>
            </a:pPr>
            <a:r>
              <a:rPr lang="en-US" sz="1400" dirty="0"/>
              <a:t>Your eligibility and compliance deadlines are based on your average employees throughout the previous calendar year. This number is calculated by averaging the numbers of employees you report to the Employment Development Department on your previous four DE9C filings for the prior year.</a:t>
            </a:r>
          </a:p>
          <a:p>
            <a:endParaRPr lang="en-US" sz="1800" dirty="0"/>
          </a:p>
        </p:txBody>
      </p:sp>
      <p:sp>
        <p:nvSpPr>
          <p:cNvPr id="11" name="Title 10">
            <a:extLst>
              <a:ext uri="{FF2B5EF4-FFF2-40B4-BE49-F238E27FC236}">
                <a16:creationId xmlns:a16="http://schemas.microsoft.com/office/drawing/2014/main" id="{47F8C4D7-964A-C442-9C1C-A535979CB18D}"/>
              </a:ext>
            </a:extLst>
          </p:cNvPr>
          <p:cNvSpPr>
            <a:spLocks noGrp="1"/>
          </p:cNvSpPr>
          <p:nvPr>
            <p:ph type="title"/>
          </p:nvPr>
        </p:nvSpPr>
        <p:spPr/>
        <p:txBody>
          <a:bodyPr>
            <a:normAutofit/>
          </a:bodyPr>
          <a:lstStyle/>
          <a:p>
            <a:pPr algn="ctr"/>
            <a:r>
              <a:rPr lang="en-US" sz="2400" dirty="0"/>
              <a:t>EMPLOYER REQS</a:t>
            </a:r>
          </a:p>
        </p:txBody>
      </p:sp>
      <p:sp>
        <p:nvSpPr>
          <p:cNvPr id="8" name="Footer Placeholder 26">
            <a:extLst>
              <a:ext uri="{FF2B5EF4-FFF2-40B4-BE49-F238E27FC236}">
                <a16:creationId xmlns:a16="http://schemas.microsoft.com/office/drawing/2014/main" id="{7067742E-6567-47BF-B748-6641CA88C1FA}"/>
              </a:ext>
            </a:extLst>
          </p:cNvPr>
          <p:cNvSpPr txBox="1">
            <a:spLocks/>
          </p:cNvSpPr>
          <p:nvPr/>
        </p:nvSpPr>
        <p:spPr>
          <a:xfrm>
            <a:off x="7134590" y="6150405"/>
            <a:ext cx="2749259" cy="343368"/>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cap="all" spc="100" baseline="0">
                <a:solidFill>
                  <a:schemeClr val="bg2">
                    <a:lumMod val="50000"/>
                  </a:schemeClr>
                </a:solidFill>
                <a:effectLst/>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rPr>
              <a:t>Employer Overview</a:t>
            </a:r>
            <a:endParaRPr lang="en-US" b="0" dirty="0">
              <a:latin typeface="Arial" panose="020B0604020202020204" pitchFamily="34" charset="0"/>
              <a:cs typeface="Arial" panose="020B0604020202020204" pitchFamily="34" charset="0"/>
            </a:endParaRPr>
          </a:p>
        </p:txBody>
      </p:sp>
      <p:sp>
        <p:nvSpPr>
          <p:cNvPr id="13" name="Footer Placeholder 26">
            <a:extLst>
              <a:ext uri="{FF2B5EF4-FFF2-40B4-BE49-F238E27FC236}">
                <a16:creationId xmlns:a16="http://schemas.microsoft.com/office/drawing/2014/main" id="{0CA2FF4B-3C9E-408E-B256-476A643459BB}"/>
              </a:ext>
            </a:extLst>
          </p:cNvPr>
          <p:cNvSpPr txBox="1">
            <a:spLocks/>
          </p:cNvSpPr>
          <p:nvPr/>
        </p:nvSpPr>
        <p:spPr>
          <a:xfrm>
            <a:off x="9778743" y="6180280"/>
            <a:ext cx="194299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REGISTRATION PAGE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188834"/>
      </p:ext>
    </p:extLst>
  </p:cSld>
  <p:clrMapOvr>
    <a:masterClrMapping/>
  </p:clrMapOvr>
</p:sld>
</file>

<file path=ppt/theme/theme1.xml><?xml version="1.0" encoding="utf-8"?>
<a:theme xmlns:a="http://schemas.openxmlformats.org/drawingml/2006/main" name="Office Theme">
  <a:themeElements>
    <a:clrScheme name="Custom 4">
      <a:dk1>
        <a:srgbClr val="002B49"/>
      </a:dk1>
      <a:lt1>
        <a:srgbClr val="FFFFFF"/>
      </a:lt1>
      <a:dk2>
        <a:srgbClr val="00B3E3"/>
      </a:dk2>
      <a:lt2>
        <a:srgbClr val="A2D6E7"/>
      </a:lt2>
      <a:accent1>
        <a:srgbClr val="002B49"/>
      </a:accent1>
      <a:accent2>
        <a:srgbClr val="00B3E3"/>
      </a:accent2>
      <a:accent3>
        <a:srgbClr val="A2D6E7"/>
      </a:accent3>
      <a:accent4>
        <a:srgbClr val="3778A2"/>
      </a:accent4>
      <a:accent5>
        <a:srgbClr val="205479"/>
      </a:accent5>
      <a:accent6>
        <a:srgbClr val="EBF6F9"/>
      </a:accent6>
      <a:hlink>
        <a:srgbClr val="00B3E3"/>
      </a:hlink>
      <a:folHlink>
        <a:srgbClr val="002B4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wins_Powerpoint_MasterTemplate_SOURCE_1_22_2021" id="{6B216C33-21FC-4AB6-BE0E-F9D9AE5340CB}" vid="{DB45DA4F-36EF-49CB-B6CD-2463F3539E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adcfe2a-7790-4c8d-9da1-953568af8905">
      <UserInfo>
        <DisplayName>Angela Higbea</DisplayName>
        <AccountId>90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B9AC0EF84FE94B8606E7F2A97FCC6D" ma:contentTypeVersion="12" ma:contentTypeDescription="Create a new document." ma:contentTypeScope="" ma:versionID="ccb50a74f3b468a8e9fd367aa3241b0f">
  <xsd:schema xmlns:xsd="http://www.w3.org/2001/XMLSchema" xmlns:xs="http://www.w3.org/2001/XMLSchema" xmlns:p="http://schemas.microsoft.com/office/2006/metadata/properties" xmlns:ns2="62ca861b-7ef6-4a56-b7e2-5199665f3b61" xmlns:ns3="6adcfe2a-7790-4c8d-9da1-953568af8905" targetNamespace="http://schemas.microsoft.com/office/2006/metadata/properties" ma:root="true" ma:fieldsID="9dfc99b7fb1a294dda0d9ffa4318128e" ns2:_="" ns3:_="">
    <xsd:import namespace="62ca861b-7ef6-4a56-b7e2-5199665f3b61"/>
    <xsd:import namespace="6adcfe2a-7790-4c8d-9da1-953568af890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ca861b-7ef6-4a56-b7e2-5199665f3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cfe2a-7790-4c8d-9da1-953568af89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F89E4D-B4DF-4CA3-B5DD-38F217FBE4E8}">
  <ds:schemaRefs>
    <ds:schemaRef ds:uri="http://schemas.microsoft.com/office/infopath/2007/PartnerControls"/>
    <ds:schemaRef ds:uri="http://purl.org/dc/elements/1.1/"/>
    <ds:schemaRef ds:uri="http://schemas.microsoft.com/office/2006/metadata/properties"/>
    <ds:schemaRef ds:uri="62ca861b-7ef6-4a56-b7e2-5199665f3b61"/>
    <ds:schemaRef ds:uri="http://purl.org/dc/terms/"/>
    <ds:schemaRef ds:uri="http://schemas.openxmlformats.org/package/2006/metadata/core-properties"/>
    <ds:schemaRef ds:uri="http://schemas.microsoft.com/office/2006/documentManagement/types"/>
    <ds:schemaRef ds:uri="6adcfe2a-7790-4c8d-9da1-953568af8905"/>
    <ds:schemaRef ds:uri="http://www.w3.org/XML/1998/namespace"/>
    <ds:schemaRef ds:uri="http://purl.org/dc/dcmitype/"/>
  </ds:schemaRefs>
</ds:datastoreItem>
</file>

<file path=customXml/itemProps2.xml><?xml version="1.0" encoding="utf-8"?>
<ds:datastoreItem xmlns:ds="http://schemas.openxmlformats.org/officeDocument/2006/customXml" ds:itemID="{7393FFBC-8035-4C43-A221-271716909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ca861b-7ef6-4a56-b7e2-5199665f3b61"/>
    <ds:schemaRef ds:uri="6adcfe2a-7790-4c8d-9da1-953568af8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0B46E4-4E1A-4995-9C1D-044AC65D0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Amwins_Powerpoint_MasterTemplate_SOURCE_1_22_2021 (1)</Template>
  <TotalTime>22140</TotalTime>
  <Words>1677</Words>
  <Application>Microsoft Office PowerPoint</Application>
  <PresentationFormat>Widescreen</PresentationFormat>
  <Paragraphs>124</Paragraphs>
  <Slides>15</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Helvetica</vt:lpstr>
      <vt:lpstr>Tenorite </vt:lpstr>
      <vt:lpstr>Tenorite Bold</vt:lpstr>
      <vt:lpstr>Office Theme</vt:lpstr>
      <vt:lpstr>What Is Calsavers ?</vt:lpstr>
      <vt:lpstr>CalSavers is a new automatic enrollment payroll deduction IRA savings program for private sector workers whose employers do not offer a retirement plan. This program gives employers an easy way to help their employees start, seed and grow a savings for retirement, with no employer fees, no fiduciary liability, and minimal employer responsibilities. </vt:lpstr>
      <vt:lpstr>The CalSavers Retirement Savings Program was created by state law to ensure all California workers can save for retirement through automatic payroll contributions facilitated from their workplace. CalSavers was established (2016) in state law to address the growing retirement savings gap that will occur for many residents in the future and was created to support employees while also being designed to be as easy as possible for employers.</vt:lpstr>
      <vt:lpstr>PROS</vt:lpstr>
      <vt:lpstr>CONS</vt:lpstr>
      <vt:lpstr>Employer Steps</vt:lpstr>
      <vt:lpstr>Employee Steps</vt:lpstr>
      <vt:lpstr>FEATURES</vt:lpstr>
      <vt:lpstr>EMPLOYER REQS</vt:lpstr>
      <vt:lpstr>ALTERNATIVE OPTIONS TO SAVE</vt:lpstr>
      <vt:lpstr>PowerPoint Presentation</vt:lpstr>
      <vt:lpstr>OVERVIEW</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Your Presentation</dc:title>
  <dc:creator>Allison Crisafulli</dc:creator>
  <cp:lastModifiedBy>Lexi Stewart</cp:lastModifiedBy>
  <cp:revision>8</cp:revision>
  <dcterms:created xsi:type="dcterms:W3CDTF">2021-02-01T14:41:06Z</dcterms:created>
  <dcterms:modified xsi:type="dcterms:W3CDTF">2022-05-12T18:51:10Z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0x01010098B9AC0EF84FE94B8606E7F2A97FCC6D</vt:lpwstr>
  </property>
</Properties>
</file>