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1"/>
  </p:sldMasterIdLst>
  <p:notesMasterIdLst>
    <p:notesMasterId r:id="rId23"/>
  </p:notesMasterIdLst>
  <p:sldIdLst>
    <p:sldId id="324" r:id="rId2"/>
    <p:sldId id="299" r:id="rId3"/>
    <p:sldId id="268" r:id="rId4"/>
    <p:sldId id="338" r:id="rId5"/>
    <p:sldId id="335" r:id="rId6"/>
    <p:sldId id="334" r:id="rId7"/>
    <p:sldId id="337" r:id="rId8"/>
    <p:sldId id="339" r:id="rId9"/>
    <p:sldId id="336" r:id="rId10"/>
    <p:sldId id="2591" r:id="rId11"/>
    <p:sldId id="341" r:id="rId12"/>
    <p:sldId id="342" r:id="rId13"/>
    <p:sldId id="310" r:id="rId14"/>
    <p:sldId id="311" r:id="rId15"/>
    <p:sldId id="312" r:id="rId16"/>
    <p:sldId id="313" r:id="rId17"/>
    <p:sldId id="314" r:id="rId18"/>
    <p:sldId id="346" r:id="rId19"/>
    <p:sldId id="315" r:id="rId20"/>
    <p:sldId id="2592" r:id="rId21"/>
    <p:sldId id="259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4E09469-E761-4380-817B-8F44024DD790}">
          <p14:sldIdLst>
            <p14:sldId id="324"/>
            <p14:sldId id="299"/>
            <p14:sldId id="268"/>
            <p14:sldId id="338"/>
            <p14:sldId id="335"/>
            <p14:sldId id="334"/>
            <p14:sldId id="337"/>
            <p14:sldId id="339"/>
            <p14:sldId id="336"/>
            <p14:sldId id="2591"/>
            <p14:sldId id="341"/>
            <p14:sldId id="342"/>
            <p14:sldId id="310"/>
            <p14:sldId id="311"/>
            <p14:sldId id="312"/>
            <p14:sldId id="313"/>
            <p14:sldId id="314"/>
            <p14:sldId id="346"/>
            <p14:sldId id="315"/>
            <p14:sldId id="2592"/>
            <p14:sldId id="259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9A1B"/>
    <a:srgbClr val="88C428"/>
    <a:srgbClr val="76BD45"/>
    <a:srgbClr val="D5E3CF"/>
    <a:srgbClr val="993366"/>
    <a:srgbClr val="969A9D"/>
    <a:srgbClr val="3F6623"/>
    <a:srgbClr val="4A7628"/>
    <a:srgbClr val="1D5B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98" autoAdjust="0"/>
    <p:restoredTop sz="94674"/>
  </p:normalViewPr>
  <p:slideViewPr>
    <p:cSldViewPr snapToGrid="0" snapToObjects="1">
      <p:cViewPr varScale="1">
        <p:scale>
          <a:sx n="108" d="100"/>
          <a:sy n="108" d="100"/>
        </p:scale>
        <p:origin x="684"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FF8496-A1B5-4148-B07F-523C50B925BE}" type="datetimeFigureOut">
              <a:rPr lang="en-US" smtClean="0"/>
              <a:t>5/24/2022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8126A2-FE90-4980-B98B-999F5FFEF256}" type="slidenum">
              <a:rPr lang="en-US" smtClean="0"/>
              <a:t>‹#›</a:t>
            </a:fld>
            <a:endParaRPr lang="en-US"/>
          </a:p>
        </p:txBody>
      </p:sp>
    </p:spTree>
    <p:extLst>
      <p:ext uri="{BB962C8B-B14F-4D97-AF65-F5344CB8AC3E}">
        <p14:creationId xmlns:p14="http://schemas.microsoft.com/office/powerpoint/2010/main" val="3763919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8126A2-FE90-4980-B98B-999F5FFEF256}" type="slidenum">
              <a:rPr lang="en-US" smtClean="0"/>
              <a:t>3</a:t>
            </a:fld>
            <a:endParaRPr lang="en-US"/>
          </a:p>
        </p:txBody>
      </p:sp>
    </p:spTree>
    <p:extLst>
      <p:ext uri="{BB962C8B-B14F-4D97-AF65-F5344CB8AC3E}">
        <p14:creationId xmlns:p14="http://schemas.microsoft.com/office/powerpoint/2010/main" val="3628010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8126A2-FE90-4980-B98B-999F5FFEF256}" type="slidenum">
              <a:rPr lang="en-US" smtClean="0"/>
              <a:t>12</a:t>
            </a:fld>
            <a:endParaRPr lang="en-US"/>
          </a:p>
        </p:txBody>
      </p:sp>
    </p:spTree>
    <p:extLst>
      <p:ext uri="{BB962C8B-B14F-4D97-AF65-F5344CB8AC3E}">
        <p14:creationId xmlns:p14="http://schemas.microsoft.com/office/powerpoint/2010/main" val="4254016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8126A2-FE90-4980-B98B-999F5FFEF256}" type="slidenum">
              <a:rPr lang="en-US" smtClean="0"/>
              <a:t>14</a:t>
            </a:fld>
            <a:endParaRPr lang="en-US"/>
          </a:p>
        </p:txBody>
      </p:sp>
    </p:spTree>
    <p:extLst>
      <p:ext uri="{BB962C8B-B14F-4D97-AF65-F5344CB8AC3E}">
        <p14:creationId xmlns:p14="http://schemas.microsoft.com/office/powerpoint/2010/main" val="2187748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8126A2-FE90-4980-B98B-999F5FFEF256}" type="slidenum">
              <a:rPr lang="en-US" smtClean="0"/>
              <a:t>15</a:t>
            </a:fld>
            <a:endParaRPr lang="en-US"/>
          </a:p>
        </p:txBody>
      </p:sp>
    </p:spTree>
    <p:extLst>
      <p:ext uri="{BB962C8B-B14F-4D97-AF65-F5344CB8AC3E}">
        <p14:creationId xmlns:p14="http://schemas.microsoft.com/office/powerpoint/2010/main" val="1528916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8126A2-FE90-4980-B98B-999F5FFEF256}" type="slidenum">
              <a:rPr lang="en-US" smtClean="0"/>
              <a:t>17</a:t>
            </a:fld>
            <a:endParaRPr lang="en-US"/>
          </a:p>
        </p:txBody>
      </p:sp>
    </p:spTree>
    <p:extLst>
      <p:ext uri="{BB962C8B-B14F-4D97-AF65-F5344CB8AC3E}">
        <p14:creationId xmlns:p14="http://schemas.microsoft.com/office/powerpoint/2010/main" val="915765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8126A2-FE90-4980-B98B-999F5FFEF256}" type="slidenum">
              <a:rPr lang="en-US" smtClean="0"/>
              <a:t>18</a:t>
            </a:fld>
            <a:endParaRPr lang="en-US"/>
          </a:p>
        </p:txBody>
      </p:sp>
    </p:spTree>
    <p:extLst>
      <p:ext uri="{BB962C8B-B14F-4D97-AF65-F5344CB8AC3E}">
        <p14:creationId xmlns:p14="http://schemas.microsoft.com/office/powerpoint/2010/main" val="2754852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8126A2-FE90-4980-B98B-999F5FFEF256}" type="slidenum">
              <a:rPr lang="en-US" smtClean="0"/>
              <a:t>19</a:t>
            </a:fld>
            <a:endParaRPr lang="en-US"/>
          </a:p>
        </p:txBody>
      </p:sp>
    </p:spTree>
    <p:extLst>
      <p:ext uri="{BB962C8B-B14F-4D97-AF65-F5344CB8AC3E}">
        <p14:creationId xmlns:p14="http://schemas.microsoft.com/office/powerpoint/2010/main" val="2868764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8126A2-FE90-4980-B98B-999F5FFEF256}" type="slidenum">
              <a:rPr lang="en-US" smtClean="0"/>
              <a:t>4</a:t>
            </a:fld>
            <a:endParaRPr lang="en-US"/>
          </a:p>
        </p:txBody>
      </p:sp>
    </p:spTree>
    <p:extLst>
      <p:ext uri="{BB962C8B-B14F-4D97-AF65-F5344CB8AC3E}">
        <p14:creationId xmlns:p14="http://schemas.microsoft.com/office/powerpoint/2010/main" val="797399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8126A2-FE90-4980-B98B-999F5FFEF256}" type="slidenum">
              <a:rPr lang="en-US" smtClean="0"/>
              <a:t>5</a:t>
            </a:fld>
            <a:endParaRPr lang="en-US"/>
          </a:p>
        </p:txBody>
      </p:sp>
    </p:spTree>
    <p:extLst>
      <p:ext uri="{BB962C8B-B14F-4D97-AF65-F5344CB8AC3E}">
        <p14:creationId xmlns:p14="http://schemas.microsoft.com/office/powerpoint/2010/main" val="2481292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8126A2-FE90-4980-B98B-999F5FFEF256}" type="slidenum">
              <a:rPr lang="en-US" smtClean="0"/>
              <a:t>6</a:t>
            </a:fld>
            <a:endParaRPr lang="en-US"/>
          </a:p>
        </p:txBody>
      </p:sp>
    </p:spTree>
    <p:extLst>
      <p:ext uri="{BB962C8B-B14F-4D97-AF65-F5344CB8AC3E}">
        <p14:creationId xmlns:p14="http://schemas.microsoft.com/office/powerpoint/2010/main" val="3355629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8126A2-FE90-4980-B98B-999F5FFEF256}" type="slidenum">
              <a:rPr lang="en-US" smtClean="0"/>
              <a:t>7</a:t>
            </a:fld>
            <a:endParaRPr lang="en-US"/>
          </a:p>
        </p:txBody>
      </p:sp>
    </p:spTree>
    <p:extLst>
      <p:ext uri="{BB962C8B-B14F-4D97-AF65-F5344CB8AC3E}">
        <p14:creationId xmlns:p14="http://schemas.microsoft.com/office/powerpoint/2010/main" val="2281090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8126A2-FE90-4980-B98B-999F5FFEF256}" type="slidenum">
              <a:rPr lang="en-US" smtClean="0"/>
              <a:t>8</a:t>
            </a:fld>
            <a:endParaRPr lang="en-US"/>
          </a:p>
        </p:txBody>
      </p:sp>
    </p:spTree>
    <p:extLst>
      <p:ext uri="{BB962C8B-B14F-4D97-AF65-F5344CB8AC3E}">
        <p14:creationId xmlns:p14="http://schemas.microsoft.com/office/powerpoint/2010/main" val="3063693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8126A2-FE90-4980-B98B-999F5FFEF256}" type="slidenum">
              <a:rPr lang="en-US" smtClean="0"/>
              <a:t>9</a:t>
            </a:fld>
            <a:endParaRPr lang="en-US"/>
          </a:p>
        </p:txBody>
      </p:sp>
    </p:spTree>
    <p:extLst>
      <p:ext uri="{BB962C8B-B14F-4D97-AF65-F5344CB8AC3E}">
        <p14:creationId xmlns:p14="http://schemas.microsoft.com/office/powerpoint/2010/main" val="1166815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uk-UA"/>
          </a:p>
        </p:txBody>
      </p:sp>
      <p:sp>
        <p:nvSpPr>
          <p:cNvPr id="5" name="Slide Number Placeholder 4"/>
          <p:cNvSpPr>
            <a:spLocks noGrp="1"/>
          </p:cNvSpPr>
          <p:nvPr>
            <p:ph type="sldNum" sz="quarter" idx="11"/>
          </p:nvPr>
        </p:nvSpPr>
        <p:spPr/>
        <p:txBody>
          <a:bodyPr/>
          <a:lstStyle/>
          <a:p>
            <a:fld id="{BD9C3A12-1E0F-412B-B376-8089A55D946C}" type="slidenum">
              <a:rPr lang="uk-UA" smtClean="0"/>
              <a:t>10</a:t>
            </a:fld>
            <a:endParaRPr lang="uk-UA"/>
          </a:p>
        </p:txBody>
      </p:sp>
    </p:spTree>
    <p:extLst>
      <p:ext uri="{BB962C8B-B14F-4D97-AF65-F5344CB8AC3E}">
        <p14:creationId xmlns:p14="http://schemas.microsoft.com/office/powerpoint/2010/main" val="820448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8126A2-FE90-4980-B98B-999F5FFEF256}" type="slidenum">
              <a:rPr lang="en-US" smtClean="0"/>
              <a:t>11</a:t>
            </a:fld>
            <a:endParaRPr lang="en-US"/>
          </a:p>
        </p:txBody>
      </p:sp>
    </p:spTree>
    <p:extLst>
      <p:ext uri="{BB962C8B-B14F-4D97-AF65-F5344CB8AC3E}">
        <p14:creationId xmlns:p14="http://schemas.microsoft.com/office/powerpoint/2010/main" val="2980554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40DAC9F-FE5C-7A42-B564-8EDC7A745505}" type="datetimeFigureOut">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3BEFE9-8228-5C40-B279-BA2432782BFD}" type="slidenum">
              <a:rPr lang="en-US" smtClean="0"/>
              <a:t>‹#›</a:t>
            </a:fld>
            <a:endParaRPr lang="en-US"/>
          </a:p>
        </p:txBody>
      </p:sp>
    </p:spTree>
    <p:extLst>
      <p:ext uri="{BB962C8B-B14F-4D97-AF65-F5344CB8AC3E}">
        <p14:creationId xmlns:p14="http://schemas.microsoft.com/office/powerpoint/2010/main" val="2900061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0DAC9F-FE5C-7A42-B564-8EDC7A745505}" type="datetimeFigureOut">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3BEFE9-8228-5C40-B279-BA2432782BFD}" type="slidenum">
              <a:rPr lang="en-US" smtClean="0"/>
              <a:t>‹#›</a:t>
            </a:fld>
            <a:endParaRPr lang="en-US"/>
          </a:p>
        </p:txBody>
      </p:sp>
    </p:spTree>
    <p:extLst>
      <p:ext uri="{BB962C8B-B14F-4D97-AF65-F5344CB8AC3E}">
        <p14:creationId xmlns:p14="http://schemas.microsoft.com/office/powerpoint/2010/main" val="332957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0DAC9F-FE5C-7A42-B564-8EDC7A745505}" type="datetimeFigureOut">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3BEFE9-8228-5C40-B279-BA2432782BFD}" type="slidenum">
              <a:rPr lang="en-US" smtClean="0"/>
              <a:t>‹#›</a:t>
            </a:fld>
            <a:endParaRPr lang="en-US"/>
          </a:p>
        </p:txBody>
      </p:sp>
    </p:spTree>
    <p:extLst>
      <p:ext uri="{BB962C8B-B14F-4D97-AF65-F5344CB8AC3E}">
        <p14:creationId xmlns:p14="http://schemas.microsoft.com/office/powerpoint/2010/main" val="2479041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B03FD-3A88-5D44-85C8-E768CB1DBBD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D25BF680-827D-CC4A-8DCC-656EE086D26F}"/>
              </a:ext>
            </a:extLst>
          </p:cNvPr>
          <p:cNvSpPr>
            <a:spLocks noGrp="1"/>
          </p:cNvSpPr>
          <p:nvPr>
            <p:ph type="sldNum" sz="quarter" idx="11"/>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a:t>
            </a:fld>
            <a:endParaRPr lang="en-US" dirty="0">
              <a:solidFill>
                <a:schemeClr val="tx1"/>
              </a:solidFill>
            </a:endParaRPr>
          </a:p>
        </p:txBody>
      </p:sp>
      <p:sp>
        <p:nvSpPr>
          <p:cNvPr id="9" name="Text Placeholder 27">
            <a:extLst>
              <a:ext uri="{FF2B5EF4-FFF2-40B4-BE49-F238E27FC236}">
                <a16:creationId xmlns:a16="http://schemas.microsoft.com/office/drawing/2014/main" id="{F0B3B90F-385D-7B43-9181-60D83DE3F255}"/>
              </a:ext>
            </a:extLst>
          </p:cNvPr>
          <p:cNvSpPr>
            <a:spLocks noGrp="1"/>
          </p:cNvSpPr>
          <p:nvPr>
            <p:ph type="body" sz="quarter" idx="15"/>
          </p:nvPr>
        </p:nvSpPr>
        <p:spPr>
          <a:xfrm>
            <a:off x="685800" y="1463040"/>
            <a:ext cx="2962679" cy="4572000"/>
          </a:xfrm>
        </p:spPr>
        <p:txBody>
          <a:bodyPr anchor="ctr"/>
          <a:lstStyle>
            <a:lvl1pPr>
              <a:defRPr>
                <a:solidFill>
                  <a:schemeClr val="tx1"/>
                </a:solidFill>
                <a:latin typeface="+mj-lt"/>
              </a:defRPr>
            </a:lvl1pPr>
            <a:lvl2pPr marL="0" indent="0">
              <a:buNone/>
              <a:defRPr sz="1600"/>
            </a:lvl2pPr>
            <a:lvl3pPr>
              <a:defRPr/>
            </a:lvl3pPr>
            <a:lvl4pPr>
              <a:defRPr/>
            </a:lvl4pPr>
            <a:lvl5pPr>
              <a:defRPr/>
            </a:lvl5pPr>
          </a:lstStyle>
          <a:p>
            <a:pPr lvl="0"/>
            <a:r>
              <a:rPr lang="en-US" dirty="0"/>
              <a:t>Edit Master text styles</a:t>
            </a:r>
          </a:p>
          <a:p>
            <a:pPr lvl="1"/>
            <a:r>
              <a:rPr lang="en-US" dirty="0"/>
              <a:t>Second level</a:t>
            </a:r>
          </a:p>
        </p:txBody>
      </p:sp>
      <p:sp>
        <p:nvSpPr>
          <p:cNvPr id="11" name="Content Placeholder 10">
            <a:extLst>
              <a:ext uri="{FF2B5EF4-FFF2-40B4-BE49-F238E27FC236}">
                <a16:creationId xmlns:a16="http://schemas.microsoft.com/office/drawing/2014/main" id="{B0AE480B-8030-514C-9530-B6C2137A0507}"/>
              </a:ext>
            </a:extLst>
          </p:cNvPr>
          <p:cNvSpPr>
            <a:spLocks noGrp="1"/>
          </p:cNvSpPr>
          <p:nvPr>
            <p:ph sz="quarter" idx="16"/>
          </p:nvPr>
        </p:nvSpPr>
        <p:spPr>
          <a:xfrm>
            <a:off x="3848124" y="1463040"/>
            <a:ext cx="7975068" cy="4572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8770A29C-3289-1645-919C-16BC47E2F231}"/>
              </a:ext>
            </a:extLst>
          </p:cNvPr>
          <p:cNvSpPr>
            <a:spLocks noGrp="1"/>
          </p:cNvSpPr>
          <p:nvPr>
            <p:ph type="ftr" sz="quarter" idx="17"/>
          </p:nvPr>
        </p:nvSpPr>
        <p:spPr/>
        <p:txBody>
          <a:bodyPr/>
          <a:lstStyle/>
          <a:p>
            <a:r>
              <a:rPr lang="en-US"/>
              <a:t>Footer</a:t>
            </a:r>
            <a:endParaRPr lang="en-US" dirty="0"/>
          </a:p>
        </p:txBody>
      </p:sp>
    </p:spTree>
    <p:extLst>
      <p:ext uri="{BB962C8B-B14F-4D97-AF65-F5344CB8AC3E}">
        <p14:creationId xmlns:p14="http://schemas.microsoft.com/office/powerpoint/2010/main" val="550549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0DAC9F-FE5C-7A42-B564-8EDC7A745505}" type="datetimeFigureOut">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3BEFE9-8228-5C40-B279-BA2432782BFD}" type="slidenum">
              <a:rPr lang="en-US" smtClean="0"/>
              <a:t>‹#›</a:t>
            </a:fld>
            <a:endParaRPr lang="en-US"/>
          </a:p>
        </p:txBody>
      </p:sp>
    </p:spTree>
    <p:extLst>
      <p:ext uri="{BB962C8B-B14F-4D97-AF65-F5344CB8AC3E}">
        <p14:creationId xmlns:p14="http://schemas.microsoft.com/office/powerpoint/2010/main" val="580395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0DAC9F-FE5C-7A42-B564-8EDC7A745505}" type="datetimeFigureOut">
              <a:rPr lang="en-US" smtClean="0"/>
              <a:t>5/24/2022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3BEFE9-8228-5C40-B279-BA2432782BFD}" type="slidenum">
              <a:rPr lang="en-US" smtClean="0"/>
              <a:t>‹#›</a:t>
            </a:fld>
            <a:endParaRPr lang="en-US"/>
          </a:p>
        </p:txBody>
      </p:sp>
    </p:spTree>
    <p:extLst>
      <p:ext uri="{BB962C8B-B14F-4D97-AF65-F5344CB8AC3E}">
        <p14:creationId xmlns:p14="http://schemas.microsoft.com/office/powerpoint/2010/main" val="3911812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0DAC9F-FE5C-7A42-B564-8EDC7A745505}" type="datetimeFigureOut">
              <a:rPr lang="en-US" smtClean="0"/>
              <a:t>5/24/2022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3BEFE9-8228-5C40-B279-BA2432782BFD}" type="slidenum">
              <a:rPr lang="en-US" smtClean="0"/>
              <a:t>‹#›</a:t>
            </a:fld>
            <a:endParaRPr lang="en-US"/>
          </a:p>
        </p:txBody>
      </p:sp>
    </p:spTree>
    <p:extLst>
      <p:ext uri="{BB962C8B-B14F-4D97-AF65-F5344CB8AC3E}">
        <p14:creationId xmlns:p14="http://schemas.microsoft.com/office/powerpoint/2010/main" val="2371685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0DAC9F-FE5C-7A42-B564-8EDC7A745505}" type="datetimeFigureOut">
              <a:rPr lang="en-US" smtClean="0"/>
              <a:t>5/24/2022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3BEFE9-8228-5C40-B279-BA2432782BFD}" type="slidenum">
              <a:rPr lang="en-US" smtClean="0"/>
              <a:t>‹#›</a:t>
            </a:fld>
            <a:endParaRPr lang="en-US"/>
          </a:p>
        </p:txBody>
      </p:sp>
    </p:spTree>
    <p:extLst>
      <p:ext uri="{BB962C8B-B14F-4D97-AF65-F5344CB8AC3E}">
        <p14:creationId xmlns:p14="http://schemas.microsoft.com/office/powerpoint/2010/main" val="4203610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0DAC9F-FE5C-7A42-B564-8EDC7A745505}" type="datetimeFigureOut">
              <a:rPr lang="en-US" smtClean="0"/>
              <a:t>5/24/2022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3BEFE9-8228-5C40-B279-BA2432782BFD}" type="slidenum">
              <a:rPr lang="en-US" smtClean="0"/>
              <a:t>‹#›</a:t>
            </a:fld>
            <a:endParaRPr lang="en-US"/>
          </a:p>
        </p:txBody>
      </p:sp>
    </p:spTree>
    <p:extLst>
      <p:ext uri="{BB962C8B-B14F-4D97-AF65-F5344CB8AC3E}">
        <p14:creationId xmlns:p14="http://schemas.microsoft.com/office/powerpoint/2010/main" val="3052324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0DAC9F-FE5C-7A42-B564-8EDC7A745505}" type="datetimeFigureOut">
              <a:rPr lang="en-US" smtClean="0"/>
              <a:t>5/24/2022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3BEFE9-8228-5C40-B279-BA2432782BFD}" type="slidenum">
              <a:rPr lang="en-US" smtClean="0"/>
              <a:t>‹#›</a:t>
            </a:fld>
            <a:endParaRPr lang="en-US"/>
          </a:p>
        </p:txBody>
      </p:sp>
    </p:spTree>
    <p:extLst>
      <p:ext uri="{BB962C8B-B14F-4D97-AF65-F5344CB8AC3E}">
        <p14:creationId xmlns:p14="http://schemas.microsoft.com/office/powerpoint/2010/main" val="1964166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0DAC9F-FE5C-7A42-B564-8EDC7A745505}" type="datetimeFigureOut">
              <a:rPr lang="en-US" smtClean="0"/>
              <a:t>5/24/2022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3BEFE9-8228-5C40-B279-BA2432782BFD}" type="slidenum">
              <a:rPr lang="en-US" smtClean="0"/>
              <a:t>‹#›</a:t>
            </a:fld>
            <a:endParaRPr lang="en-US"/>
          </a:p>
        </p:txBody>
      </p:sp>
    </p:spTree>
    <p:extLst>
      <p:ext uri="{BB962C8B-B14F-4D97-AF65-F5344CB8AC3E}">
        <p14:creationId xmlns:p14="http://schemas.microsoft.com/office/powerpoint/2010/main" val="3433784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0DAC9F-FE5C-7A42-B564-8EDC7A745505}" type="datetimeFigureOut">
              <a:rPr lang="en-US" smtClean="0"/>
              <a:t>5/24/2022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3BEFE9-8228-5C40-B279-BA2432782BFD}" type="slidenum">
              <a:rPr lang="en-US" smtClean="0"/>
              <a:t>‹#›</a:t>
            </a:fld>
            <a:endParaRPr lang="en-US"/>
          </a:p>
        </p:txBody>
      </p:sp>
    </p:spTree>
    <p:extLst>
      <p:ext uri="{BB962C8B-B14F-4D97-AF65-F5344CB8AC3E}">
        <p14:creationId xmlns:p14="http://schemas.microsoft.com/office/powerpoint/2010/main" val="1382163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0DAC9F-FE5C-7A42-B564-8EDC7A745505}" type="datetimeFigureOut">
              <a:rPr lang="en-US" smtClean="0"/>
              <a:t>5/24/2022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3BEFE9-8228-5C40-B279-BA2432782BFD}" type="slidenum">
              <a:rPr lang="en-US" smtClean="0"/>
              <a:t>‹#›</a:t>
            </a:fld>
            <a:endParaRPr lang="en-US"/>
          </a:p>
        </p:txBody>
      </p:sp>
    </p:spTree>
    <p:extLst>
      <p:ext uri="{BB962C8B-B14F-4D97-AF65-F5344CB8AC3E}">
        <p14:creationId xmlns:p14="http://schemas.microsoft.com/office/powerpoint/2010/main" val="423842191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8C428"/>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851"/>
            <a:ext cx="2692866" cy="6859530"/>
          </a:xfrm>
          <a:prstGeom prst="rect">
            <a:avLst/>
          </a:prstGeom>
        </p:spPr>
      </p:pic>
      <p:sp>
        <p:nvSpPr>
          <p:cNvPr id="5" name="Rectangle 4"/>
          <p:cNvSpPr/>
          <p:nvPr/>
        </p:nvSpPr>
        <p:spPr>
          <a:xfrm>
            <a:off x="2763986" y="2109004"/>
            <a:ext cx="9499134" cy="1938992"/>
          </a:xfrm>
          <a:prstGeom prst="rect">
            <a:avLst/>
          </a:prstGeom>
        </p:spPr>
        <p:txBody>
          <a:bodyPr wrap="square">
            <a:spAutoFit/>
          </a:bodyPr>
          <a:lstStyle/>
          <a:p>
            <a:pPr algn="ctr"/>
            <a:r>
              <a:rPr lang="en-US" sz="6000" b="1">
                <a:solidFill>
                  <a:schemeClr val="bg1"/>
                </a:solidFill>
                <a:latin typeface="FS Humana Heavy" panose="02000503050000020004" pitchFamily="2" charset="0"/>
              </a:rPr>
              <a:t>Humana Specialty Benefits </a:t>
            </a:r>
            <a:endParaRPr lang="en-US" sz="6000" b="1" dirty="0">
              <a:solidFill>
                <a:schemeClr val="bg1"/>
              </a:solidFill>
              <a:latin typeface="FS Humana Heavy" panose="02000503050000020004" pitchFamily="2" charset="0"/>
            </a:endParaRPr>
          </a:p>
        </p:txBody>
      </p:sp>
    </p:spTree>
    <p:extLst>
      <p:ext uri="{BB962C8B-B14F-4D97-AF65-F5344CB8AC3E}">
        <p14:creationId xmlns:p14="http://schemas.microsoft.com/office/powerpoint/2010/main" val="3900226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lide Number Placeholder 73">
            <a:extLst>
              <a:ext uri="{FF2B5EF4-FFF2-40B4-BE49-F238E27FC236}">
                <a16:creationId xmlns:a16="http://schemas.microsoft.com/office/drawing/2014/main" id="{C9F038E1-FBCE-4A49-8212-767CF2880C98}"/>
              </a:ext>
            </a:extLst>
          </p:cNvPr>
          <p:cNvSpPr>
            <a:spLocks noGrp="1"/>
          </p:cNvSpPr>
          <p:nvPr>
            <p:ph type="sldNum" sz="quarter" idx="11"/>
          </p:nvPr>
        </p:nvSpPr>
        <p:spPr/>
        <p:txBody>
          <a:bodyPr/>
          <a:lstStyle/>
          <a:p>
            <a:r>
              <a:rPr lang="en-US" b="1">
                <a:solidFill>
                  <a:schemeClr val="accent1"/>
                </a:solidFill>
              </a:rPr>
              <a:t>|</a:t>
            </a:r>
            <a:r>
              <a:rPr lang="en-US"/>
              <a:t> </a:t>
            </a:r>
            <a:fld id="{37D409AB-2201-4E18-8A34-C31753AD9B06}" type="slidenum">
              <a:rPr lang="en-US" smtClean="0">
                <a:solidFill>
                  <a:schemeClr val="tx1"/>
                </a:solidFill>
              </a:rPr>
              <a:pPr/>
              <a:t>10</a:t>
            </a:fld>
            <a:endParaRPr lang="en-US" dirty="0">
              <a:solidFill>
                <a:schemeClr val="tx1"/>
              </a:solidFill>
            </a:endParaRPr>
          </a:p>
        </p:txBody>
      </p:sp>
      <p:grpSp>
        <p:nvGrpSpPr>
          <p:cNvPr id="79" name="Group 78" title="United States Map Placeholder">
            <a:extLst>
              <a:ext uri="{FF2B5EF4-FFF2-40B4-BE49-F238E27FC236}">
                <a16:creationId xmlns:a16="http://schemas.microsoft.com/office/drawing/2014/main" id="{81F34C64-6316-3B4C-B3DA-D76682193644}"/>
              </a:ext>
            </a:extLst>
          </p:cNvPr>
          <p:cNvGrpSpPr/>
          <p:nvPr/>
        </p:nvGrpSpPr>
        <p:grpSpPr>
          <a:xfrm>
            <a:off x="463880" y="1563207"/>
            <a:ext cx="6463307" cy="3971922"/>
            <a:chOff x="10057882" y="4157436"/>
            <a:chExt cx="7318378" cy="4497389"/>
          </a:xfrm>
          <a:solidFill>
            <a:schemeClr val="accent5">
              <a:lumMod val="75000"/>
            </a:schemeClr>
          </a:solidFill>
          <a:effectLst/>
        </p:grpSpPr>
        <p:sp>
          <p:nvSpPr>
            <p:cNvPr id="80" name="Freeform 6">
              <a:extLst>
                <a:ext uri="{FF2B5EF4-FFF2-40B4-BE49-F238E27FC236}">
                  <a16:creationId xmlns:a16="http://schemas.microsoft.com/office/drawing/2014/main" id="{1E221470-BC43-604B-A23C-3D72A7BC4851}"/>
                </a:ext>
              </a:extLst>
            </p:cNvPr>
            <p:cNvSpPr>
              <a:spLocks/>
            </p:cNvSpPr>
            <p:nvPr/>
          </p:nvSpPr>
          <p:spPr bwMode="auto">
            <a:xfrm>
              <a:off x="16850797" y="4490811"/>
              <a:ext cx="525463" cy="808037"/>
            </a:xfrm>
            <a:custGeom>
              <a:avLst/>
              <a:gdLst>
                <a:gd name="T0" fmla="*/ 134 w 140"/>
                <a:gd name="T1" fmla="*/ 94 h 215"/>
                <a:gd name="T2" fmla="*/ 132 w 140"/>
                <a:gd name="T3" fmla="*/ 90 h 215"/>
                <a:gd name="T4" fmla="*/ 131 w 140"/>
                <a:gd name="T5" fmla="*/ 84 h 215"/>
                <a:gd name="T6" fmla="*/ 120 w 140"/>
                <a:gd name="T7" fmla="*/ 73 h 215"/>
                <a:gd name="T8" fmla="*/ 111 w 140"/>
                <a:gd name="T9" fmla="*/ 71 h 215"/>
                <a:gd name="T10" fmla="*/ 101 w 140"/>
                <a:gd name="T11" fmla="*/ 71 h 215"/>
                <a:gd name="T12" fmla="*/ 90 w 140"/>
                <a:gd name="T13" fmla="*/ 47 h 215"/>
                <a:gd name="T14" fmla="*/ 77 w 140"/>
                <a:gd name="T15" fmla="*/ 10 h 215"/>
                <a:gd name="T16" fmla="*/ 70 w 140"/>
                <a:gd name="T17" fmla="*/ 6 h 215"/>
                <a:gd name="T18" fmla="*/ 59 w 140"/>
                <a:gd name="T19" fmla="*/ 3 h 215"/>
                <a:gd name="T20" fmla="*/ 49 w 140"/>
                <a:gd name="T21" fmla="*/ 2 h 215"/>
                <a:gd name="T22" fmla="*/ 41 w 140"/>
                <a:gd name="T23" fmla="*/ 6 h 215"/>
                <a:gd name="T24" fmla="*/ 31 w 140"/>
                <a:gd name="T25" fmla="*/ 6 h 215"/>
                <a:gd name="T26" fmla="*/ 10 w 140"/>
                <a:gd name="T27" fmla="*/ 42 h 215"/>
                <a:gd name="T28" fmla="*/ 15 w 140"/>
                <a:gd name="T29" fmla="*/ 80 h 215"/>
                <a:gd name="T30" fmla="*/ 11 w 140"/>
                <a:gd name="T31" fmla="*/ 95 h 215"/>
                <a:gd name="T32" fmla="*/ 4 w 140"/>
                <a:gd name="T33" fmla="*/ 112 h 215"/>
                <a:gd name="T34" fmla="*/ 35 w 140"/>
                <a:gd name="T35" fmla="*/ 207 h 215"/>
                <a:gd name="T36" fmla="*/ 49 w 140"/>
                <a:gd name="T37" fmla="*/ 207 h 215"/>
                <a:gd name="T38" fmla="*/ 57 w 140"/>
                <a:gd name="T39" fmla="*/ 190 h 215"/>
                <a:gd name="T40" fmla="*/ 55 w 140"/>
                <a:gd name="T41" fmla="*/ 186 h 215"/>
                <a:gd name="T42" fmla="*/ 57 w 140"/>
                <a:gd name="T43" fmla="*/ 175 h 215"/>
                <a:gd name="T44" fmla="*/ 61 w 140"/>
                <a:gd name="T45" fmla="*/ 168 h 215"/>
                <a:gd name="T46" fmla="*/ 71 w 140"/>
                <a:gd name="T47" fmla="*/ 176 h 215"/>
                <a:gd name="T48" fmla="*/ 69 w 140"/>
                <a:gd name="T49" fmla="*/ 164 h 215"/>
                <a:gd name="T50" fmla="*/ 76 w 140"/>
                <a:gd name="T51" fmla="*/ 152 h 215"/>
                <a:gd name="T52" fmla="*/ 82 w 140"/>
                <a:gd name="T53" fmla="*/ 157 h 215"/>
                <a:gd name="T54" fmla="*/ 83 w 140"/>
                <a:gd name="T55" fmla="*/ 147 h 215"/>
                <a:gd name="T56" fmla="*/ 83 w 140"/>
                <a:gd name="T57" fmla="*/ 124 h 215"/>
                <a:gd name="T58" fmla="*/ 90 w 140"/>
                <a:gd name="T59" fmla="*/ 135 h 215"/>
                <a:gd name="T60" fmla="*/ 96 w 140"/>
                <a:gd name="T61" fmla="*/ 127 h 215"/>
                <a:gd name="T62" fmla="*/ 107 w 140"/>
                <a:gd name="T63" fmla="*/ 132 h 215"/>
                <a:gd name="T64" fmla="*/ 105 w 140"/>
                <a:gd name="T65" fmla="*/ 124 h 215"/>
                <a:gd name="T66" fmla="*/ 115 w 140"/>
                <a:gd name="T67" fmla="*/ 128 h 215"/>
                <a:gd name="T68" fmla="*/ 116 w 140"/>
                <a:gd name="T69" fmla="*/ 122 h 215"/>
                <a:gd name="T70" fmla="*/ 119 w 140"/>
                <a:gd name="T71" fmla="*/ 119 h 215"/>
                <a:gd name="T72" fmla="*/ 120 w 140"/>
                <a:gd name="T73" fmla="*/ 115 h 215"/>
                <a:gd name="T74" fmla="*/ 127 w 140"/>
                <a:gd name="T75" fmla="*/ 110 h 215"/>
                <a:gd name="T76" fmla="*/ 140 w 140"/>
                <a:gd name="T77" fmla="*/ 99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0" h="215">
                  <a:moveTo>
                    <a:pt x="137" y="97"/>
                  </a:moveTo>
                  <a:cubicBezTo>
                    <a:pt x="137" y="97"/>
                    <a:pt x="135" y="94"/>
                    <a:pt x="134" y="94"/>
                  </a:cubicBezTo>
                  <a:cubicBezTo>
                    <a:pt x="133" y="91"/>
                    <a:pt x="133" y="91"/>
                    <a:pt x="133" y="91"/>
                  </a:cubicBezTo>
                  <a:cubicBezTo>
                    <a:pt x="132" y="90"/>
                    <a:pt x="132" y="90"/>
                    <a:pt x="132" y="90"/>
                  </a:cubicBezTo>
                  <a:cubicBezTo>
                    <a:pt x="133" y="86"/>
                    <a:pt x="133" y="86"/>
                    <a:pt x="133" y="86"/>
                  </a:cubicBezTo>
                  <a:cubicBezTo>
                    <a:pt x="133" y="86"/>
                    <a:pt x="133" y="85"/>
                    <a:pt x="131" y="84"/>
                  </a:cubicBezTo>
                  <a:cubicBezTo>
                    <a:pt x="130" y="83"/>
                    <a:pt x="126" y="80"/>
                    <a:pt x="125" y="77"/>
                  </a:cubicBezTo>
                  <a:cubicBezTo>
                    <a:pt x="124" y="74"/>
                    <a:pt x="122" y="73"/>
                    <a:pt x="120" y="73"/>
                  </a:cubicBezTo>
                  <a:cubicBezTo>
                    <a:pt x="117" y="73"/>
                    <a:pt x="115" y="73"/>
                    <a:pt x="115" y="73"/>
                  </a:cubicBezTo>
                  <a:cubicBezTo>
                    <a:pt x="115" y="73"/>
                    <a:pt x="112" y="72"/>
                    <a:pt x="111" y="71"/>
                  </a:cubicBezTo>
                  <a:cubicBezTo>
                    <a:pt x="110" y="70"/>
                    <a:pt x="108" y="70"/>
                    <a:pt x="107" y="70"/>
                  </a:cubicBezTo>
                  <a:cubicBezTo>
                    <a:pt x="105" y="70"/>
                    <a:pt x="101" y="71"/>
                    <a:pt x="101" y="71"/>
                  </a:cubicBezTo>
                  <a:cubicBezTo>
                    <a:pt x="101" y="71"/>
                    <a:pt x="99" y="70"/>
                    <a:pt x="98" y="68"/>
                  </a:cubicBezTo>
                  <a:cubicBezTo>
                    <a:pt x="97" y="65"/>
                    <a:pt x="90" y="47"/>
                    <a:pt x="90" y="47"/>
                  </a:cubicBezTo>
                  <a:cubicBezTo>
                    <a:pt x="81" y="22"/>
                    <a:pt x="81" y="22"/>
                    <a:pt x="81" y="22"/>
                  </a:cubicBezTo>
                  <a:cubicBezTo>
                    <a:pt x="77" y="10"/>
                    <a:pt x="77" y="10"/>
                    <a:pt x="77" y="10"/>
                  </a:cubicBezTo>
                  <a:cubicBezTo>
                    <a:pt x="77" y="10"/>
                    <a:pt x="75" y="7"/>
                    <a:pt x="73" y="7"/>
                  </a:cubicBezTo>
                  <a:cubicBezTo>
                    <a:pt x="72" y="6"/>
                    <a:pt x="71" y="6"/>
                    <a:pt x="70" y="6"/>
                  </a:cubicBezTo>
                  <a:cubicBezTo>
                    <a:pt x="69" y="7"/>
                    <a:pt x="66" y="6"/>
                    <a:pt x="64" y="5"/>
                  </a:cubicBezTo>
                  <a:cubicBezTo>
                    <a:pt x="62" y="3"/>
                    <a:pt x="60" y="3"/>
                    <a:pt x="59" y="3"/>
                  </a:cubicBezTo>
                  <a:cubicBezTo>
                    <a:pt x="58" y="3"/>
                    <a:pt x="56" y="4"/>
                    <a:pt x="55" y="4"/>
                  </a:cubicBezTo>
                  <a:cubicBezTo>
                    <a:pt x="53" y="4"/>
                    <a:pt x="51" y="3"/>
                    <a:pt x="49" y="2"/>
                  </a:cubicBezTo>
                  <a:cubicBezTo>
                    <a:pt x="47" y="1"/>
                    <a:pt x="46" y="0"/>
                    <a:pt x="46" y="0"/>
                  </a:cubicBezTo>
                  <a:cubicBezTo>
                    <a:pt x="46" y="0"/>
                    <a:pt x="44" y="5"/>
                    <a:pt x="41" y="6"/>
                  </a:cubicBezTo>
                  <a:cubicBezTo>
                    <a:pt x="38" y="7"/>
                    <a:pt x="35" y="8"/>
                    <a:pt x="34" y="8"/>
                  </a:cubicBezTo>
                  <a:cubicBezTo>
                    <a:pt x="33" y="8"/>
                    <a:pt x="32" y="8"/>
                    <a:pt x="31" y="6"/>
                  </a:cubicBezTo>
                  <a:cubicBezTo>
                    <a:pt x="29" y="4"/>
                    <a:pt x="28" y="1"/>
                    <a:pt x="26" y="1"/>
                  </a:cubicBezTo>
                  <a:cubicBezTo>
                    <a:pt x="10" y="42"/>
                    <a:pt x="10" y="42"/>
                    <a:pt x="10" y="42"/>
                  </a:cubicBezTo>
                  <a:cubicBezTo>
                    <a:pt x="10" y="42"/>
                    <a:pt x="6" y="50"/>
                    <a:pt x="11" y="62"/>
                  </a:cubicBezTo>
                  <a:cubicBezTo>
                    <a:pt x="16" y="74"/>
                    <a:pt x="17" y="77"/>
                    <a:pt x="15" y="80"/>
                  </a:cubicBezTo>
                  <a:cubicBezTo>
                    <a:pt x="13" y="83"/>
                    <a:pt x="13" y="86"/>
                    <a:pt x="14" y="89"/>
                  </a:cubicBezTo>
                  <a:cubicBezTo>
                    <a:pt x="16" y="92"/>
                    <a:pt x="14" y="94"/>
                    <a:pt x="11" y="95"/>
                  </a:cubicBezTo>
                  <a:cubicBezTo>
                    <a:pt x="9" y="96"/>
                    <a:pt x="8" y="97"/>
                    <a:pt x="9" y="100"/>
                  </a:cubicBezTo>
                  <a:cubicBezTo>
                    <a:pt x="10" y="104"/>
                    <a:pt x="10" y="111"/>
                    <a:pt x="4" y="112"/>
                  </a:cubicBezTo>
                  <a:cubicBezTo>
                    <a:pt x="0" y="111"/>
                    <a:pt x="0" y="111"/>
                    <a:pt x="0" y="111"/>
                  </a:cubicBezTo>
                  <a:cubicBezTo>
                    <a:pt x="35" y="207"/>
                    <a:pt x="35" y="207"/>
                    <a:pt x="35" y="207"/>
                  </a:cubicBezTo>
                  <a:cubicBezTo>
                    <a:pt x="35" y="207"/>
                    <a:pt x="39" y="215"/>
                    <a:pt x="43" y="214"/>
                  </a:cubicBezTo>
                  <a:cubicBezTo>
                    <a:pt x="43" y="214"/>
                    <a:pt x="48" y="210"/>
                    <a:pt x="49" y="207"/>
                  </a:cubicBezTo>
                  <a:cubicBezTo>
                    <a:pt x="50" y="204"/>
                    <a:pt x="51" y="199"/>
                    <a:pt x="49" y="198"/>
                  </a:cubicBezTo>
                  <a:cubicBezTo>
                    <a:pt x="49" y="198"/>
                    <a:pt x="57" y="196"/>
                    <a:pt x="57" y="190"/>
                  </a:cubicBezTo>
                  <a:cubicBezTo>
                    <a:pt x="57" y="190"/>
                    <a:pt x="55" y="191"/>
                    <a:pt x="53" y="190"/>
                  </a:cubicBezTo>
                  <a:cubicBezTo>
                    <a:pt x="52" y="188"/>
                    <a:pt x="52" y="187"/>
                    <a:pt x="55" y="186"/>
                  </a:cubicBezTo>
                  <a:cubicBezTo>
                    <a:pt x="57" y="184"/>
                    <a:pt x="60" y="183"/>
                    <a:pt x="60" y="180"/>
                  </a:cubicBezTo>
                  <a:cubicBezTo>
                    <a:pt x="60" y="178"/>
                    <a:pt x="58" y="176"/>
                    <a:pt x="57" y="175"/>
                  </a:cubicBezTo>
                  <a:cubicBezTo>
                    <a:pt x="56" y="174"/>
                    <a:pt x="55" y="171"/>
                    <a:pt x="57" y="170"/>
                  </a:cubicBezTo>
                  <a:cubicBezTo>
                    <a:pt x="59" y="169"/>
                    <a:pt x="61" y="168"/>
                    <a:pt x="61" y="168"/>
                  </a:cubicBezTo>
                  <a:cubicBezTo>
                    <a:pt x="61" y="168"/>
                    <a:pt x="63" y="166"/>
                    <a:pt x="64" y="169"/>
                  </a:cubicBezTo>
                  <a:cubicBezTo>
                    <a:pt x="65" y="171"/>
                    <a:pt x="67" y="178"/>
                    <a:pt x="71" y="176"/>
                  </a:cubicBezTo>
                  <a:cubicBezTo>
                    <a:pt x="74" y="174"/>
                    <a:pt x="72" y="172"/>
                    <a:pt x="71" y="171"/>
                  </a:cubicBezTo>
                  <a:cubicBezTo>
                    <a:pt x="70" y="170"/>
                    <a:pt x="68" y="166"/>
                    <a:pt x="69" y="164"/>
                  </a:cubicBezTo>
                  <a:cubicBezTo>
                    <a:pt x="71" y="161"/>
                    <a:pt x="73" y="159"/>
                    <a:pt x="74" y="157"/>
                  </a:cubicBezTo>
                  <a:cubicBezTo>
                    <a:pt x="74" y="155"/>
                    <a:pt x="74" y="153"/>
                    <a:pt x="76" y="152"/>
                  </a:cubicBezTo>
                  <a:cubicBezTo>
                    <a:pt x="78" y="152"/>
                    <a:pt x="79" y="153"/>
                    <a:pt x="79" y="154"/>
                  </a:cubicBezTo>
                  <a:cubicBezTo>
                    <a:pt x="79" y="156"/>
                    <a:pt x="80" y="158"/>
                    <a:pt x="82" y="157"/>
                  </a:cubicBezTo>
                  <a:cubicBezTo>
                    <a:pt x="84" y="157"/>
                    <a:pt x="85" y="156"/>
                    <a:pt x="84" y="154"/>
                  </a:cubicBezTo>
                  <a:cubicBezTo>
                    <a:pt x="82" y="152"/>
                    <a:pt x="82" y="149"/>
                    <a:pt x="83" y="147"/>
                  </a:cubicBezTo>
                  <a:cubicBezTo>
                    <a:pt x="84" y="144"/>
                    <a:pt x="84" y="140"/>
                    <a:pt x="83" y="136"/>
                  </a:cubicBezTo>
                  <a:cubicBezTo>
                    <a:pt x="82" y="131"/>
                    <a:pt x="82" y="125"/>
                    <a:pt x="83" y="124"/>
                  </a:cubicBezTo>
                  <a:cubicBezTo>
                    <a:pt x="83" y="124"/>
                    <a:pt x="87" y="124"/>
                    <a:pt x="88" y="129"/>
                  </a:cubicBezTo>
                  <a:cubicBezTo>
                    <a:pt x="89" y="133"/>
                    <a:pt x="88" y="135"/>
                    <a:pt x="90" y="135"/>
                  </a:cubicBezTo>
                  <a:cubicBezTo>
                    <a:pt x="92" y="135"/>
                    <a:pt x="93" y="134"/>
                    <a:pt x="93" y="131"/>
                  </a:cubicBezTo>
                  <a:cubicBezTo>
                    <a:pt x="93" y="129"/>
                    <a:pt x="94" y="127"/>
                    <a:pt x="96" y="127"/>
                  </a:cubicBezTo>
                  <a:cubicBezTo>
                    <a:pt x="98" y="127"/>
                    <a:pt x="103" y="131"/>
                    <a:pt x="103" y="131"/>
                  </a:cubicBezTo>
                  <a:cubicBezTo>
                    <a:pt x="103" y="131"/>
                    <a:pt x="105" y="133"/>
                    <a:pt x="107" y="132"/>
                  </a:cubicBezTo>
                  <a:cubicBezTo>
                    <a:pt x="108" y="130"/>
                    <a:pt x="107" y="130"/>
                    <a:pt x="106" y="128"/>
                  </a:cubicBezTo>
                  <a:cubicBezTo>
                    <a:pt x="105" y="127"/>
                    <a:pt x="104" y="125"/>
                    <a:pt x="105" y="124"/>
                  </a:cubicBezTo>
                  <a:cubicBezTo>
                    <a:pt x="106" y="122"/>
                    <a:pt x="107" y="123"/>
                    <a:pt x="108" y="125"/>
                  </a:cubicBezTo>
                  <a:cubicBezTo>
                    <a:pt x="109" y="126"/>
                    <a:pt x="114" y="128"/>
                    <a:pt x="115" y="128"/>
                  </a:cubicBezTo>
                  <a:cubicBezTo>
                    <a:pt x="115" y="128"/>
                    <a:pt x="114" y="125"/>
                    <a:pt x="113" y="124"/>
                  </a:cubicBezTo>
                  <a:cubicBezTo>
                    <a:pt x="112" y="123"/>
                    <a:pt x="114" y="120"/>
                    <a:pt x="116" y="122"/>
                  </a:cubicBezTo>
                  <a:cubicBezTo>
                    <a:pt x="118" y="124"/>
                    <a:pt x="119" y="124"/>
                    <a:pt x="120" y="123"/>
                  </a:cubicBezTo>
                  <a:cubicBezTo>
                    <a:pt x="121" y="122"/>
                    <a:pt x="120" y="120"/>
                    <a:pt x="119" y="119"/>
                  </a:cubicBezTo>
                  <a:cubicBezTo>
                    <a:pt x="118" y="119"/>
                    <a:pt x="115" y="117"/>
                    <a:pt x="116" y="116"/>
                  </a:cubicBezTo>
                  <a:cubicBezTo>
                    <a:pt x="117" y="114"/>
                    <a:pt x="119" y="114"/>
                    <a:pt x="120" y="115"/>
                  </a:cubicBezTo>
                  <a:cubicBezTo>
                    <a:pt x="121" y="116"/>
                    <a:pt x="123" y="118"/>
                    <a:pt x="124" y="116"/>
                  </a:cubicBezTo>
                  <a:cubicBezTo>
                    <a:pt x="126" y="113"/>
                    <a:pt x="127" y="110"/>
                    <a:pt x="127" y="110"/>
                  </a:cubicBezTo>
                  <a:cubicBezTo>
                    <a:pt x="127" y="110"/>
                    <a:pt x="131" y="110"/>
                    <a:pt x="134" y="107"/>
                  </a:cubicBezTo>
                  <a:cubicBezTo>
                    <a:pt x="138" y="104"/>
                    <a:pt x="138" y="101"/>
                    <a:pt x="140" y="99"/>
                  </a:cubicBezTo>
                  <a:cubicBezTo>
                    <a:pt x="140" y="99"/>
                    <a:pt x="138" y="97"/>
                    <a:pt x="137" y="97"/>
                  </a:cubicBez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endParaRPr lang="uk-UA" sz="1200"/>
            </a:p>
          </p:txBody>
        </p:sp>
        <p:sp>
          <p:nvSpPr>
            <p:cNvPr id="81" name="Freeform 7">
              <a:extLst>
                <a:ext uri="{FF2B5EF4-FFF2-40B4-BE49-F238E27FC236}">
                  <a16:creationId xmlns:a16="http://schemas.microsoft.com/office/drawing/2014/main" id="{DCA3578D-4BE1-4547-8226-3B549EFA4564}"/>
                </a:ext>
              </a:extLst>
            </p:cNvPr>
            <p:cNvSpPr>
              <a:spLocks/>
            </p:cNvSpPr>
            <p:nvPr/>
          </p:nvSpPr>
          <p:spPr bwMode="auto">
            <a:xfrm>
              <a:off x="12013684" y="5868761"/>
              <a:ext cx="1014413" cy="800100"/>
            </a:xfrm>
            <a:custGeom>
              <a:avLst/>
              <a:gdLst>
                <a:gd name="T0" fmla="*/ 266 w 270"/>
                <a:gd name="T1" fmla="*/ 72 h 213"/>
                <a:gd name="T2" fmla="*/ 270 w 270"/>
                <a:gd name="T3" fmla="*/ 30 h 213"/>
                <a:gd name="T4" fmla="*/ 199 w 270"/>
                <a:gd name="T5" fmla="*/ 21 h 213"/>
                <a:gd name="T6" fmla="*/ 29 w 270"/>
                <a:gd name="T7" fmla="*/ 0 h 213"/>
                <a:gd name="T8" fmla="*/ 27 w 270"/>
                <a:gd name="T9" fmla="*/ 0 h 213"/>
                <a:gd name="T10" fmla="*/ 0 w 270"/>
                <a:gd name="T11" fmla="*/ 180 h 213"/>
                <a:gd name="T12" fmla="*/ 253 w 270"/>
                <a:gd name="T13" fmla="*/ 213 h 213"/>
                <a:gd name="T14" fmla="*/ 253 w 270"/>
                <a:gd name="T15" fmla="*/ 211 h 213"/>
                <a:gd name="T16" fmla="*/ 252 w 270"/>
                <a:gd name="T17" fmla="*/ 211 h 213"/>
                <a:gd name="T18" fmla="*/ 253 w 270"/>
                <a:gd name="T19" fmla="*/ 211 h 213"/>
                <a:gd name="T20" fmla="*/ 266 w 270"/>
                <a:gd name="T21" fmla="*/ 72 h 213"/>
                <a:gd name="T22" fmla="*/ 266 w 270"/>
                <a:gd name="T23" fmla="*/ 7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0" h="213">
                  <a:moveTo>
                    <a:pt x="266" y="72"/>
                  </a:moveTo>
                  <a:cubicBezTo>
                    <a:pt x="270" y="30"/>
                    <a:pt x="270" y="30"/>
                    <a:pt x="270" y="30"/>
                  </a:cubicBezTo>
                  <a:cubicBezTo>
                    <a:pt x="199" y="21"/>
                    <a:pt x="199" y="21"/>
                    <a:pt x="199" y="21"/>
                  </a:cubicBezTo>
                  <a:cubicBezTo>
                    <a:pt x="29" y="0"/>
                    <a:pt x="29" y="0"/>
                    <a:pt x="29" y="0"/>
                  </a:cubicBezTo>
                  <a:cubicBezTo>
                    <a:pt x="27" y="0"/>
                    <a:pt x="27" y="0"/>
                    <a:pt x="27" y="0"/>
                  </a:cubicBezTo>
                  <a:cubicBezTo>
                    <a:pt x="0" y="180"/>
                    <a:pt x="0" y="180"/>
                    <a:pt x="0" y="180"/>
                  </a:cubicBezTo>
                  <a:cubicBezTo>
                    <a:pt x="13" y="182"/>
                    <a:pt x="172" y="206"/>
                    <a:pt x="253" y="213"/>
                  </a:cubicBezTo>
                  <a:cubicBezTo>
                    <a:pt x="253" y="211"/>
                    <a:pt x="253" y="211"/>
                    <a:pt x="253" y="211"/>
                  </a:cubicBezTo>
                  <a:cubicBezTo>
                    <a:pt x="252" y="211"/>
                    <a:pt x="252" y="211"/>
                    <a:pt x="252" y="211"/>
                  </a:cubicBezTo>
                  <a:cubicBezTo>
                    <a:pt x="253" y="211"/>
                    <a:pt x="253" y="211"/>
                    <a:pt x="253" y="211"/>
                  </a:cubicBezTo>
                  <a:cubicBezTo>
                    <a:pt x="266" y="72"/>
                    <a:pt x="266" y="72"/>
                    <a:pt x="266" y="72"/>
                  </a:cubicBezTo>
                  <a:cubicBezTo>
                    <a:pt x="266" y="72"/>
                    <a:pt x="266" y="72"/>
                    <a:pt x="266" y="72"/>
                  </a:cubicBezTo>
                  <a:close/>
                </a:path>
              </a:pathLst>
            </a:custGeom>
            <a:grpFill/>
            <a:ln w="3175" cap="flat">
              <a:solidFill>
                <a:schemeClr val="bg2"/>
              </a:solidFill>
              <a:prstDash val="solid"/>
              <a:miter lim="800000"/>
              <a:headEnd/>
              <a:tailEnd/>
            </a:ln>
          </p:spPr>
          <p:txBody>
            <a:bodyPr vert="horz" wrap="square" lIns="60960" tIns="30480" rIns="60960" bIns="30480" numCol="1" anchor="t" anchorCtr="0" compatLnSpc="1">
              <a:prstTxWarp prst="textNoShape">
                <a:avLst/>
              </a:prstTxWarp>
            </a:bodyPr>
            <a:lstStyle/>
            <a:p>
              <a:endParaRPr lang="uk-UA" sz="1200"/>
            </a:p>
          </p:txBody>
        </p:sp>
        <p:sp>
          <p:nvSpPr>
            <p:cNvPr id="82" name="Freeform 8">
              <a:extLst>
                <a:ext uri="{FF2B5EF4-FFF2-40B4-BE49-F238E27FC236}">
                  <a16:creationId xmlns:a16="http://schemas.microsoft.com/office/drawing/2014/main" id="{699C5EF0-340E-A440-87B4-BC1D64C82DCB}"/>
                </a:ext>
              </a:extLst>
            </p:cNvPr>
            <p:cNvSpPr>
              <a:spLocks/>
            </p:cNvSpPr>
            <p:nvPr/>
          </p:nvSpPr>
          <p:spPr bwMode="auto">
            <a:xfrm>
              <a:off x="11319946" y="5576661"/>
              <a:ext cx="795338" cy="968375"/>
            </a:xfrm>
            <a:custGeom>
              <a:avLst/>
              <a:gdLst>
                <a:gd name="T0" fmla="*/ 143 w 212"/>
                <a:gd name="T1" fmla="*/ 65 h 258"/>
                <a:gd name="T2" fmla="*/ 152 w 212"/>
                <a:gd name="T3" fmla="*/ 20 h 258"/>
                <a:gd name="T4" fmla="*/ 50 w 212"/>
                <a:gd name="T5" fmla="*/ 0 h 258"/>
                <a:gd name="T6" fmla="*/ 0 w 212"/>
                <a:gd name="T7" fmla="*/ 225 h 258"/>
                <a:gd name="T8" fmla="*/ 184 w 212"/>
                <a:gd name="T9" fmla="*/ 258 h 258"/>
                <a:gd name="T10" fmla="*/ 184 w 212"/>
                <a:gd name="T11" fmla="*/ 258 h 258"/>
                <a:gd name="T12" fmla="*/ 185 w 212"/>
                <a:gd name="T13" fmla="*/ 258 h 258"/>
                <a:gd name="T14" fmla="*/ 212 w 212"/>
                <a:gd name="T15" fmla="*/ 78 h 258"/>
                <a:gd name="T16" fmla="*/ 143 w 212"/>
                <a:gd name="T17" fmla="*/ 6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2" h="258">
                  <a:moveTo>
                    <a:pt x="143" y="65"/>
                  </a:moveTo>
                  <a:cubicBezTo>
                    <a:pt x="152" y="20"/>
                    <a:pt x="152" y="20"/>
                    <a:pt x="152" y="20"/>
                  </a:cubicBezTo>
                  <a:cubicBezTo>
                    <a:pt x="50" y="0"/>
                    <a:pt x="50" y="0"/>
                    <a:pt x="50" y="0"/>
                  </a:cubicBezTo>
                  <a:cubicBezTo>
                    <a:pt x="0" y="225"/>
                    <a:pt x="0" y="225"/>
                    <a:pt x="0" y="225"/>
                  </a:cubicBezTo>
                  <a:cubicBezTo>
                    <a:pt x="184" y="258"/>
                    <a:pt x="184" y="258"/>
                    <a:pt x="184" y="258"/>
                  </a:cubicBezTo>
                  <a:cubicBezTo>
                    <a:pt x="184" y="258"/>
                    <a:pt x="184" y="258"/>
                    <a:pt x="184" y="258"/>
                  </a:cubicBezTo>
                  <a:cubicBezTo>
                    <a:pt x="184" y="258"/>
                    <a:pt x="185" y="258"/>
                    <a:pt x="185" y="258"/>
                  </a:cubicBezTo>
                  <a:cubicBezTo>
                    <a:pt x="212" y="78"/>
                    <a:pt x="212" y="78"/>
                    <a:pt x="212" y="78"/>
                  </a:cubicBezTo>
                  <a:lnTo>
                    <a:pt x="143" y="65"/>
                  </a:ln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endParaRPr lang="uk-UA" sz="1200"/>
            </a:p>
          </p:txBody>
        </p:sp>
        <p:sp>
          <p:nvSpPr>
            <p:cNvPr id="83" name="Freeform 9">
              <a:extLst>
                <a:ext uri="{FF2B5EF4-FFF2-40B4-BE49-F238E27FC236}">
                  <a16:creationId xmlns:a16="http://schemas.microsoft.com/office/drawing/2014/main" id="{A28D4127-44DD-3649-836D-A617C97C5675}"/>
                </a:ext>
              </a:extLst>
            </p:cNvPr>
            <p:cNvSpPr>
              <a:spLocks/>
            </p:cNvSpPr>
            <p:nvPr/>
          </p:nvSpPr>
          <p:spPr bwMode="auto">
            <a:xfrm>
              <a:off x="14991835" y="5122636"/>
              <a:ext cx="577850" cy="720726"/>
            </a:xfrm>
            <a:custGeom>
              <a:avLst/>
              <a:gdLst>
                <a:gd name="T0" fmla="*/ 133 w 154"/>
                <a:gd name="T1" fmla="*/ 185 h 192"/>
                <a:gd name="T2" fmla="*/ 140 w 154"/>
                <a:gd name="T3" fmla="*/ 170 h 192"/>
                <a:gd name="T4" fmla="*/ 145 w 154"/>
                <a:gd name="T5" fmla="*/ 153 h 192"/>
                <a:gd name="T6" fmla="*/ 147 w 154"/>
                <a:gd name="T7" fmla="*/ 144 h 192"/>
                <a:gd name="T8" fmla="*/ 154 w 154"/>
                <a:gd name="T9" fmla="*/ 131 h 192"/>
                <a:gd name="T10" fmla="*/ 150 w 154"/>
                <a:gd name="T11" fmla="*/ 115 h 192"/>
                <a:gd name="T12" fmla="*/ 139 w 154"/>
                <a:gd name="T13" fmla="*/ 82 h 192"/>
                <a:gd name="T14" fmla="*/ 119 w 154"/>
                <a:gd name="T15" fmla="*/ 80 h 192"/>
                <a:gd name="T16" fmla="*/ 113 w 154"/>
                <a:gd name="T17" fmla="*/ 84 h 192"/>
                <a:gd name="T18" fmla="*/ 109 w 154"/>
                <a:gd name="T19" fmla="*/ 93 h 192"/>
                <a:gd name="T20" fmla="*/ 101 w 154"/>
                <a:gd name="T21" fmla="*/ 98 h 192"/>
                <a:gd name="T22" fmla="*/ 99 w 154"/>
                <a:gd name="T23" fmla="*/ 79 h 192"/>
                <a:gd name="T24" fmla="*/ 106 w 154"/>
                <a:gd name="T25" fmla="*/ 76 h 192"/>
                <a:gd name="T26" fmla="*/ 111 w 154"/>
                <a:gd name="T27" fmla="*/ 57 h 192"/>
                <a:gd name="T28" fmla="*/ 104 w 154"/>
                <a:gd name="T29" fmla="*/ 36 h 192"/>
                <a:gd name="T30" fmla="*/ 109 w 154"/>
                <a:gd name="T31" fmla="*/ 29 h 192"/>
                <a:gd name="T32" fmla="*/ 104 w 154"/>
                <a:gd name="T33" fmla="*/ 18 h 192"/>
                <a:gd name="T34" fmla="*/ 96 w 154"/>
                <a:gd name="T35" fmla="*/ 14 h 192"/>
                <a:gd name="T36" fmla="*/ 82 w 154"/>
                <a:gd name="T37" fmla="*/ 11 h 192"/>
                <a:gd name="T38" fmla="*/ 73 w 154"/>
                <a:gd name="T39" fmla="*/ 9 h 192"/>
                <a:gd name="T40" fmla="*/ 61 w 154"/>
                <a:gd name="T41" fmla="*/ 0 h 192"/>
                <a:gd name="T42" fmla="*/ 52 w 154"/>
                <a:gd name="T43" fmla="*/ 1 h 192"/>
                <a:gd name="T44" fmla="*/ 50 w 154"/>
                <a:gd name="T45" fmla="*/ 13 h 192"/>
                <a:gd name="T46" fmla="*/ 41 w 154"/>
                <a:gd name="T47" fmla="*/ 33 h 192"/>
                <a:gd name="T48" fmla="*/ 36 w 154"/>
                <a:gd name="T49" fmla="*/ 46 h 192"/>
                <a:gd name="T50" fmla="*/ 35 w 154"/>
                <a:gd name="T51" fmla="*/ 31 h 192"/>
                <a:gd name="T52" fmla="*/ 23 w 154"/>
                <a:gd name="T53" fmla="*/ 43 h 192"/>
                <a:gd name="T54" fmla="*/ 8 w 154"/>
                <a:gd name="T55" fmla="*/ 66 h 192"/>
                <a:gd name="T56" fmla="*/ 6 w 154"/>
                <a:gd name="T57" fmla="*/ 96 h 192"/>
                <a:gd name="T58" fmla="*/ 10 w 154"/>
                <a:gd name="T59" fmla="*/ 113 h 192"/>
                <a:gd name="T60" fmla="*/ 20 w 154"/>
                <a:gd name="T61" fmla="*/ 136 h 192"/>
                <a:gd name="T62" fmla="*/ 11 w 154"/>
                <a:gd name="T63" fmla="*/ 180 h 192"/>
                <a:gd name="T64" fmla="*/ 74 w 154"/>
                <a:gd name="T65" fmla="*/ 18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4" h="192">
                  <a:moveTo>
                    <a:pt x="75" y="190"/>
                  </a:moveTo>
                  <a:cubicBezTo>
                    <a:pt x="133" y="185"/>
                    <a:pt x="133" y="185"/>
                    <a:pt x="133" y="185"/>
                  </a:cubicBezTo>
                  <a:cubicBezTo>
                    <a:pt x="133" y="183"/>
                    <a:pt x="136" y="179"/>
                    <a:pt x="137" y="177"/>
                  </a:cubicBezTo>
                  <a:cubicBezTo>
                    <a:pt x="139" y="175"/>
                    <a:pt x="140" y="173"/>
                    <a:pt x="140" y="170"/>
                  </a:cubicBezTo>
                  <a:cubicBezTo>
                    <a:pt x="140" y="167"/>
                    <a:pt x="141" y="164"/>
                    <a:pt x="142" y="163"/>
                  </a:cubicBezTo>
                  <a:cubicBezTo>
                    <a:pt x="143" y="161"/>
                    <a:pt x="145" y="155"/>
                    <a:pt x="145" y="153"/>
                  </a:cubicBezTo>
                  <a:cubicBezTo>
                    <a:pt x="145" y="151"/>
                    <a:pt x="142" y="147"/>
                    <a:pt x="143" y="145"/>
                  </a:cubicBezTo>
                  <a:cubicBezTo>
                    <a:pt x="144" y="142"/>
                    <a:pt x="147" y="143"/>
                    <a:pt x="147" y="144"/>
                  </a:cubicBezTo>
                  <a:cubicBezTo>
                    <a:pt x="148" y="144"/>
                    <a:pt x="151" y="145"/>
                    <a:pt x="152" y="141"/>
                  </a:cubicBezTo>
                  <a:cubicBezTo>
                    <a:pt x="152" y="138"/>
                    <a:pt x="154" y="134"/>
                    <a:pt x="154" y="131"/>
                  </a:cubicBezTo>
                  <a:cubicBezTo>
                    <a:pt x="153" y="128"/>
                    <a:pt x="152" y="124"/>
                    <a:pt x="151" y="122"/>
                  </a:cubicBezTo>
                  <a:cubicBezTo>
                    <a:pt x="149" y="120"/>
                    <a:pt x="150" y="116"/>
                    <a:pt x="150" y="115"/>
                  </a:cubicBezTo>
                  <a:cubicBezTo>
                    <a:pt x="150" y="114"/>
                    <a:pt x="149" y="107"/>
                    <a:pt x="147" y="102"/>
                  </a:cubicBezTo>
                  <a:cubicBezTo>
                    <a:pt x="146" y="97"/>
                    <a:pt x="142" y="87"/>
                    <a:pt x="139" y="82"/>
                  </a:cubicBezTo>
                  <a:cubicBezTo>
                    <a:pt x="136" y="77"/>
                    <a:pt x="129" y="72"/>
                    <a:pt x="123" y="77"/>
                  </a:cubicBezTo>
                  <a:cubicBezTo>
                    <a:pt x="123" y="77"/>
                    <a:pt x="120" y="80"/>
                    <a:pt x="119" y="80"/>
                  </a:cubicBezTo>
                  <a:cubicBezTo>
                    <a:pt x="118" y="80"/>
                    <a:pt x="112" y="80"/>
                    <a:pt x="112" y="80"/>
                  </a:cubicBezTo>
                  <a:cubicBezTo>
                    <a:pt x="112" y="80"/>
                    <a:pt x="112" y="83"/>
                    <a:pt x="113" y="84"/>
                  </a:cubicBezTo>
                  <a:cubicBezTo>
                    <a:pt x="114" y="86"/>
                    <a:pt x="114" y="87"/>
                    <a:pt x="113" y="88"/>
                  </a:cubicBezTo>
                  <a:cubicBezTo>
                    <a:pt x="112" y="90"/>
                    <a:pt x="110" y="91"/>
                    <a:pt x="109" y="93"/>
                  </a:cubicBezTo>
                  <a:cubicBezTo>
                    <a:pt x="107" y="94"/>
                    <a:pt x="107" y="94"/>
                    <a:pt x="106" y="96"/>
                  </a:cubicBezTo>
                  <a:cubicBezTo>
                    <a:pt x="106" y="97"/>
                    <a:pt x="104" y="100"/>
                    <a:pt x="101" y="98"/>
                  </a:cubicBezTo>
                  <a:cubicBezTo>
                    <a:pt x="99" y="97"/>
                    <a:pt x="92" y="94"/>
                    <a:pt x="93" y="88"/>
                  </a:cubicBezTo>
                  <a:cubicBezTo>
                    <a:pt x="94" y="82"/>
                    <a:pt x="98" y="79"/>
                    <a:pt x="99" y="79"/>
                  </a:cubicBezTo>
                  <a:cubicBezTo>
                    <a:pt x="101" y="79"/>
                    <a:pt x="103" y="79"/>
                    <a:pt x="103" y="79"/>
                  </a:cubicBezTo>
                  <a:cubicBezTo>
                    <a:pt x="106" y="76"/>
                    <a:pt x="106" y="76"/>
                    <a:pt x="106" y="76"/>
                  </a:cubicBezTo>
                  <a:cubicBezTo>
                    <a:pt x="106" y="76"/>
                    <a:pt x="104" y="73"/>
                    <a:pt x="106" y="70"/>
                  </a:cubicBezTo>
                  <a:cubicBezTo>
                    <a:pt x="108" y="67"/>
                    <a:pt x="111" y="60"/>
                    <a:pt x="111" y="57"/>
                  </a:cubicBezTo>
                  <a:cubicBezTo>
                    <a:pt x="110" y="54"/>
                    <a:pt x="109" y="48"/>
                    <a:pt x="107" y="44"/>
                  </a:cubicBezTo>
                  <a:cubicBezTo>
                    <a:pt x="106" y="40"/>
                    <a:pt x="105" y="38"/>
                    <a:pt x="104" y="36"/>
                  </a:cubicBezTo>
                  <a:cubicBezTo>
                    <a:pt x="103" y="33"/>
                    <a:pt x="102" y="27"/>
                    <a:pt x="104" y="29"/>
                  </a:cubicBezTo>
                  <a:cubicBezTo>
                    <a:pt x="107" y="32"/>
                    <a:pt x="110" y="33"/>
                    <a:pt x="109" y="29"/>
                  </a:cubicBezTo>
                  <a:cubicBezTo>
                    <a:pt x="107" y="24"/>
                    <a:pt x="107" y="24"/>
                    <a:pt x="106" y="22"/>
                  </a:cubicBezTo>
                  <a:cubicBezTo>
                    <a:pt x="106" y="21"/>
                    <a:pt x="105" y="20"/>
                    <a:pt x="104" y="18"/>
                  </a:cubicBezTo>
                  <a:cubicBezTo>
                    <a:pt x="102" y="17"/>
                    <a:pt x="100" y="14"/>
                    <a:pt x="100" y="14"/>
                  </a:cubicBezTo>
                  <a:cubicBezTo>
                    <a:pt x="99" y="13"/>
                    <a:pt x="97" y="14"/>
                    <a:pt x="96" y="14"/>
                  </a:cubicBezTo>
                  <a:cubicBezTo>
                    <a:pt x="95" y="15"/>
                    <a:pt x="93" y="16"/>
                    <a:pt x="90" y="14"/>
                  </a:cubicBezTo>
                  <a:cubicBezTo>
                    <a:pt x="88" y="12"/>
                    <a:pt x="85" y="11"/>
                    <a:pt x="82" y="11"/>
                  </a:cubicBezTo>
                  <a:cubicBezTo>
                    <a:pt x="80" y="11"/>
                    <a:pt x="76" y="10"/>
                    <a:pt x="76" y="10"/>
                  </a:cubicBezTo>
                  <a:cubicBezTo>
                    <a:pt x="76" y="10"/>
                    <a:pt x="75" y="9"/>
                    <a:pt x="73" y="9"/>
                  </a:cubicBezTo>
                  <a:cubicBezTo>
                    <a:pt x="72" y="9"/>
                    <a:pt x="71" y="9"/>
                    <a:pt x="69" y="7"/>
                  </a:cubicBezTo>
                  <a:cubicBezTo>
                    <a:pt x="67" y="5"/>
                    <a:pt x="62" y="0"/>
                    <a:pt x="61" y="0"/>
                  </a:cubicBezTo>
                  <a:cubicBezTo>
                    <a:pt x="59" y="0"/>
                    <a:pt x="58" y="1"/>
                    <a:pt x="56" y="1"/>
                  </a:cubicBezTo>
                  <a:cubicBezTo>
                    <a:pt x="54" y="2"/>
                    <a:pt x="52" y="2"/>
                    <a:pt x="52" y="1"/>
                  </a:cubicBezTo>
                  <a:cubicBezTo>
                    <a:pt x="52" y="1"/>
                    <a:pt x="53" y="4"/>
                    <a:pt x="52" y="5"/>
                  </a:cubicBezTo>
                  <a:cubicBezTo>
                    <a:pt x="50" y="7"/>
                    <a:pt x="47" y="9"/>
                    <a:pt x="50" y="13"/>
                  </a:cubicBezTo>
                  <a:cubicBezTo>
                    <a:pt x="52" y="17"/>
                    <a:pt x="53" y="18"/>
                    <a:pt x="49" y="20"/>
                  </a:cubicBezTo>
                  <a:cubicBezTo>
                    <a:pt x="46" y="22"/>
                    <a:pt x="39" y="24"/>
                    <a:pt x="41" y="33"/>
                  </a:cubicBezTo>
                  <a:cubicBezTo>
                    <a:pt x="42" y="41"/>
                    <a:pt x="39" y="48"/>
                    <a:pt x="39" y="48"/>
                  </a:cubicBezTo>
                  <a:cubicBezTo>
                    <a:pt x="39" y="48"/>
                    <a:pt x="36" y="49"/>
                    <a:pt x="36" y="46"/>
                  </a:cubicBezTo>
                  <a:cubicBezTo>
                    <a:pt x="36" y="46"/>
                    <a:pt x="32" y="48"/>
                    <a:pt x="33" y="44"/>
                  </a:cubicBezTo>
                  <a:cubicBezTo>
                    <a:pt x="33" y="40"/>
                    <a:pt x="36" y="32"/>
                    <a:pt x="35" y="31"/>
                  </a:cubicBezTo>
                  <a:cubicBezTo>
                    <a:pt x="33" y="29"/>
                    <a:pt x="31" y="33"/>
                    <a:pt x="30" y="35"/>
                  </a:cubicBezTo>
                  <a:cubicBezTo>
                    <a:pt x="29" y="37"/>
                    <a:pt x="24" y="41"/>
                    <a:pt x="23" y="43"/>
                  </a:cubicBezTo>
                  <a:cubicBezTo>
                    <a:pt x="22" y="45"/>
                    <a:pt x="19" y="51"/>
                    <a:pt x="14" y="52"/>
                  </a:cubicBezTo>
                  <a:cubicBezTo>
                    <a:pt x="9" y="54"/>
                    <a:pt x="5" y="58"/>
                    <a:pt x="8" y="66"/>
                  </a:cubicBezTo>
                  <a:cubicBezTo>
                    <a:pt x="12" y="74"/>
                    <a:pt x="10" y="78"/>
                    <a:pt x="9" y="81"/>
                  </a:cubicBezTo>
                  <a:cubicBezTo>
                    <a:pt x="7" y="84"/>
                    <a:pt x="3" y="90"/>
                    <a:pt x="6" y="96"/>
                  </a:cubicBezTo>
                  <a:cubicBezTo>
                    <a:pt x="6" y="96"/>
                    <a:pt x="7" y="98"/>
                    <a:pt x="7" y="101"/>
                  </a:cubicBezTo>
                  <a:cubicBezTo>
                    <a:pt x="6" y="104"/>
                    <a:pt x="8" y="110"/>
                    <a:pt x="10" y="113"/>
                  </a:cubicBezTo>
                  <a:cubicBezTo>
                    <a:pt x="12" y="116"/>
                    <a:pt x="18" y="124"/>
                    <a:pt x="19" y="126"/>
                  </a:cubicBezTo>
                  <a:cubicBezTo>
                    <a:pt x="19" y="128"/>
                    <a:pt x="20" y="128"/>
                    <a:pt x="20" y="136"/>
                  </a:cubicBezTo>
                  <a:cubicBezTo>
                    <a:pt x="19" y="144"/>
                    <a:pt x="20" y="150"/>
                    <a:pt x="19" y="159"/>
                  </a:cubicBezTo>
                  <a:cubicBezTo>
                    <a:pt x="18" y="167"/>
                    <a:pt x="18" y="173"/>
                    <a:pt x="11" y="180"/>
                  </a:cubicBezTo>
                  <a:cubicBezTo>
                    <a:pt x="6" y="186"/>
                    <a:pt x="2" y="189"/>
                    <a:pt x="0" y="192"/>
                  </a:cubicBezTo>
                  <a:cubicBezTo>
                    <a:pt x="74" y="187"/>
                    <a:pt x="74" y="187"/>
                    <a:pt x="74" y="187"/>
                  </a:cubicBezTo>
                  <a:lnTo>
                    <a:pt x="75" y="190"/>
                  </a:ln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endParaRPr lang="uk-UA" sz="1200"/>
            </a:p>
          </p:txBody>
        </p:sp>
        <p:sp>
          <p:nvSpPr>
            <p:cNvPr id="84" name="Freeform 10">
              <a:extLst>
                <a:ext uri="{FF2B5EF4-FFF2-40B4-BE49-F238E27FC236}">
                  <a16:creationId xmlns:a16="http://schemas.microsoft.com/office/drawing/2014/main" id="{5C895330-F6C0-2A4C-B41A-DD0C7C26F540}"/>
                </a:ext>
              </a:extLst>
            </p:cNvPr>
            <p:cNvSpPr>
              <a:spLocks/>
            </p:cNvSpPr>
            <p:nvPr/>
          </p:nvSpPr>
          <p:spPr bwMode="auto">
            <a:xfrm>
              <a:off x="10591283" y="5376636"/>
              <a:ext cx="915988" cy="1366838"/>
            </a:xfrm>
            <a:custGeom>
              <a:avLst/>
              <a:gdLst>
                <a:gd name="T0" fmla="*/ 148 w 244"/>
                <a:gd name="T1" fmla="*/ 29 h 364"/>
                <a:gd name="T2" fmla="*/ 39 w 244"/>
                <a:gd name="T3" fmla="*/ 0 h 364"/>
                <a:gd name="T4" fmla="*/ 6 w 244"/>
                <a:gd name="T5" fmla="*/ 111 h 364"/>
                <a:gd name="T6" fmla="*/ 10 w 244"/>
                <a:gd name="T7" fmla="*/ 118 h 364"/>
                <a:gd name="T8" fmla="*/ 2 w 244"/>
                <a:gd name="T9" fmla="*/ 131 h 364"/>
                <a:gd name="T10" fmla="*/ 1 w 244"/>
                <a:gd name="T11" fmla="*/ 136 h 364"/>
                <a:gd name="T12" fmla="*/ 149 w 244"/>
                <a:gd name="T13" fmla="*/ 362 h 364"/>
                <a:gd name="T14" fmla="*/ 154 w 244"/>
                <a:gd name="T15" fmla="*/ 357 h 364"/>
                <a:gd name="T16" fmla="*/ 152 w 244"/>
                <a:gd name="T17" fmla="*/ 340 h 364"/>
                <a:gd name="T18" fmla="*/ 153 w 244"/>
                <a:gd name="T19" fmla="*/ 329 h 364"/>
                <a:gd name="T20" fmla="*/ 156 w 244"/>
                <a:gd name="T21" fmla="*/ 319 h 364"/>
                <a:gd name="T22" fmla="*/ 168 w 244"/>
                <a:gd name="T23" fmla="*/ 306 h 364"/>
                <a:gd name="T24" fmla="*/ 178 w 244"/>
                <a:gd name="T25" fmla="*/ 309 h 364"/>
                <a:gd name="T26" fmla="*/ 185 w 244"/>
                <a:gd name="T27" fmla="*/ 317 h 364"/>
                <a:gd name="T28" fmla="*/ 194 w 244"/>
                <a:gd name="T29" fmla="*/ 278 h 364"/>
                <a:gd name="T30" fmla="*/ 244 w 244"/>
                <a:gd name="T31" fmla="*/ 53 h 364"/>
                <a:gd name="T32" fmla="*/ 148 w 244"/>
                <a:gd name="T33" fmla="*/ 2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64">
                  <a:moveTo>
                    <a:pt x="148" y="29"/>
                  </a:moveTo>
                  <a:cubicBezTo>
                    <a:pt x="39" y="0"/>
                    <a:pt x="39" y="0"/>
                    <a:pt x="39" y="0"/>
                  </a:cubicBezTo>
                  <a:cubicBezTo>
                    <a:pt x="6" y="111"/>
                    <a:pt x="6" y="111"/>
                    <a:pt x="6" y="111"/>
                  </a:cubicBezTo>
                  <a:cubicBezTo>
                    <a:pt x="6" y="111"/>
                    <a:pt x="5" y="119"/>
                    <a:pt x="10" y="118"/>
                  </a:cubicBezTo>
                  <a:cubicBezTo>
                    <a:pt x="10" y="118"/>
                    <a:pt x="3" y="129"/>
                    <a:pt x="2" y="131"/>
                  </a:cubicBezTo>
                  <a:cubicBezTo>
                    <a:pt x="1" y="133"/>
                    <a:pt x="3" y="135"/>
                    <a:pt x="1" y="136"/>
                  </a:cubicBezTo>
                  <a:cubicBezTo>
                    <a:pt x="0" y="138"/>
                    <a:pt x="149" y="362"/>
                    <a:pt x="149" y="362"/>
                  </a:cubicBezTo>
                  <a:cubicBezTo>
                    <a:pt x="149" y="362"/>
                    <a:pt x="154" y="364"/>
                    <a:pt x="154" y="357"/>
                  </a:cubicBezTo>
                  <a:cubicBezTo>
                    <a:pt x="154" y="350"/>
                    <a:pt x="153" y="343"/>
                    <a:pt x="152" y="340"/>
                  </a:cubicBezTo>
                  <a:cubicBezTo>
                    <a:pt x="150" y="336"/>
                    <a:pt x="151" y="332"/>
                    <a:pt x="153" y="329"/>
                  </a:cubicBezTo>
                  <a:cubicBezTo>
                    <a:pt x="154" y="326"/>
                    <a:pt x="156" y="323"/>
                    <a:pt x="156" y="319"/>
                  </a:cubicBezTo>
                  <a:cubicBezTo>
                    <a:pt x="156" y="315"/>
                    <a:pt x="160" y="306"/>
                    <a:pt x="168" y="306"/>
                  </a:cubicBezTo>
                  <a:cubicBezTo>
                    <a:pt x="177" y="306"/>
                    <a:pt x="176" y="305"/>
                    <a:pt x="178" y="309"/>
                  </a:cubicBezTo>
                  <a:cubicBezTo>
                    <a:pt x="180" y="313"/>
                    <a:pt x="185" y="317"/>
                    <a:pt x="185" y="317"/>
                  </a:cubicBezTo>
                  <a:cubicBezTo>
                    <a:pt x="194" y="278"/>
                    <a:pt x="194" y="278"/>
                    <a:pt x="194" y="278"/>
                  </a:cubicBezTo>
                  <a:cubicBezTo>
                    <a:pt x="244" y="53"/>
                    <a:pt x="244" y="53"/>
                    <a:pt x="244" y="53"/>
                  </a:cubicBezTo>
                  <a:lnTo>
                    <a:pt x="148" y="29"/>
                  </a:ln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endParaRPr lang="uk-UA" sz="1200"/>
            </a:p>
          </p:txBody>
        </p:sp>
        <p:sp>
          <p:nvSpPr>
            <p:cNvPr id="85" name="Freeform 11">
              <a:extLst>
                <a:ext uri="{FF2B5EF4-FFF2-40B4-BE49-F238E27FC236}">
                  <a16:creationId xmlns:a16="http://schemas.microsoft.com/office/drawing/2014/main" id="{EC1B0573-3DAB-514D-B8CF-D2DCD825B134}"/>
                </a:ext>
              </a:extLst>
            </p:cNvPr>
            <p:cNvSpPr>
              <a:spLocks/>
            </p:cNvSpPr>
            <p:nvPr/>
          </p:nvSpPr>
          <p:spPr bwMode="auto">
            <a:xfrm>
              <a:off x="12964597" y="6140223"/>
              <a:ext cx="1035051" cy="561976"/>
            </a:xfrm>
            <a:custGeom>
              <a:avLst/>
              <a:gdLst>
                <a:gd name="T0" fmla="*/ 263 w 276"/>
                <a:gd name="T1" fmla="*/ 40 h 150"/>
                <a:gd name="T2" fmla="*/ 268 w 276"/>
                <a:gd name="T3" fmla="*/ 25 h 150"/>
                <a:gd name="T4" fmla="*/ 249 w 276"/>
                <a:gd name="T5" fmla="*/ 11 h 150"/>
                <a:gd name="T6" fmla="*/ 13 w 276"/>
                <a:gd name="T7" fmla="*/ 0 h 150"/>
                <a:gd name="T8" fmla="*/ 0 w 276"/>
                <a:gd name="T9" fmla="*/ 139 h 150"/>
                <a:gd name="T10" fmla="*/ 276 w 276"/>
                <a:gd name="T11" fmla="*/ 150 h 150"/>
                <a:gd name="T12" fmla="*/ 273 w 276"/>
                <a:gd name="T13" fmla="*/ 54 h 150"/>
                <a:gd name="T14" fmla="*/ 263 w 276"/>
                <a:gd name="T15" fmla="*/ 4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150">
                  <a:moveTo>
                    <a:pt x="263" y="40"/>
                  </a:moveTo>
                  <a:cubicBezTo>
                    <a:pt x="263" y="29"/>
                    <a:pt x="269" y="30"/>
                    <a:pt x="268" y="25"/>
                  </a:cubicBezTo>
                  <a:cubicBezTo>
                    <a:pt x="268" y="20"/>
                    <a:pt x="249" y="11"/>
                    <a:pt x="249" y="11"/>
                  </a:cubicBezTo>
                  <a:cubicBezTo>
                    <a:pt x="194" y="13"/>
                    <a:pt x="15" y="0"/>
                    <a:pt x="13" y="0"/>
                  </a:cubicBezTo>
                  <a:cubicBezTo>
                    <a:pt x="0" y="139"/>
                    <a:pt x="0" y="139"/>
                    <a:pt x="0" y="139"/>
                  </a:cubicBezTo>
                  <a:cubicBezTo>
                    <a:pt x="276" y="150"/>
                    <a:pt x="276" y="150"/>
                    <a:pt x="276" y="150"/>
                  </a:cubicBezTo>
                  <a:cubicBezTo>
                    <a:pt x="273" y="54"/>
                    <a:pt x="273" y="54"/>
                    <a:pt x="273" y="54"/>
                  </a:cubicBezTo>
                  <a:cubicBezTo>
                    <a:pt x="273" y="54"/>
                    <a:pt x="263" y="50"/>
                    <a:pt x="263" y="40"/>
                  </a:cubicBez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endParaRPr lang="uk-UA" sz="1200"/>
            </a:p>
          </p:txBody>
        </p:sp>
        <p:sp>
          <p:nvSpPr>
            <p:cNvPr id="86" name="Freeform 12">
              <a:extLst>
                <a:ext uri="{FF2B5EF4-FFF2-40B4-BE49-F238E27FC236}">
                  <a16:creationId xmlns:a16="http://schemas.microsoft.com/office/drawing/2014/main" id="{7EE141D8-11CE-A849-A451-84C6A98A218F}"/>
                </a:ext>
              </a:extLst>
            </p:cNvPr>
            <p:cNvSpPr>
              <a:spLocks/>
            </p:cNvSpPr>
            <p:nvPr/>
          </p:nvSpPr>
          <p:spPr bwMode="auto">
            <a:xfrm>
              <a:off x="11856522" y="5144861"/>
              <a:ext cx="979488" cy="803275"/>
            </a:xfrm>
            <a:custGeom>
              <a:avLst/>
              <a:gdLst>
                <a:gd name="T0" fmla="*/ 259 w 261"/>
                <a:gd name="T1" fmla="*/ 33 h 214"/>
                <a:gd name="T2" fmla="*/ 39 w 261"/>
                <a:gd name="T3" fmla="*/ 0 h 214"/>
                <a:gd name="T4" fmla="*/ 34 w 261"/>
                <a:gd name="T5" fmla="*/ 23 h 214"/>
                <a:gd name="T6" fmla="*/ 34 w 261"/>
                <a:gd name="T7" fmla="*/ 23 h 214"/>
                <a:gd name="T8" fmla="*/ 9 w 261"/>
                <a:gd name="T9" fmla="*/ 135 h 214"/>
                <a:gd name="T10" fmla="*/ 0 w 261"/>
                <a:gd name="T11" fmla="*/ 180 h 214"/>
                <a:gd name="T12" fmla="*/ 69 w 261"/>
                <a:gd name="T13" fmla="*/ 193 h 214"/>
                <a:gd name="T14" fmla="*/ 69 w 261"/>
                <a:gd name="T15" fmla="*/ 192 h 214"/>
                <a:gd name="T16" fmla="*/ 69 w 261"/>
                <a:gd name="T17" fmla="*/ 193 h 214"/>
                <a:gd name="T18" fmla="*/ 71 w 261"/>
                <a:gd name="T19" fmla="*/ 193 h 214"/>
                <a:gd name="T20" fmla="*/ 241 w 261"/>
                <a:gd name="T21" fmla="*/ 214 h 214"/>
                <a:gd name="T22" fmla="*/ 241 w 261"/>
                <a:gd name="T23" fmla="*/ 213 h 214"/>
                <a:gd name="T24" fmla="*/ 250 w 261"/>
                <a:gd name="T25" fmla="*/ 125 h 214"/>
                <a:gd name="T26" fmla="*/ 261 w 261"/>
                <a:gd name="T27" fmla="*/ 33 h 214"/>
                <a:gd name="T28" fmla="*/ 259 w 261"/>
                <a:gd name="T29" fmla="*/ 3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214">
                  <a:moveTo>
                    <a:pt x="259" y="33"/>
                  </a:moveTo>
                  <a:cubicBezTo>
                    <a:pt x="39" y="0"/>
                    <a:pt x="39" y="0"/>
                    <a:pt x="39" y="0"/>
                  </a:cubicBezTo>
                  <a:cubicBezTo>
                    <a:pt x="34" y="23"/>
                    <a:pt x="34" y="23"/>
                    <a:pt x="34" y="23"/>
                  </a:cubicBezTo>
                  <a:cubicBezTo>
                    <a:pt x="34" y="23"/>
                    <a:pt x="34" y="23"/>
                    <a:pt x="34" y="23"/>
                  </a:cubicBezTo>
                  <a:cubicBezTo>
                    <a:pt x="9" y="135"/>
                    <a:pt x="9" y="135"/>
                    <a:pt x="9" y="135"/>
                  </a:cubicBezTo>
                  <a:cubicBezTo>
                    <a:pt x="0" y="180"/>
                    <a:pt x="0" y="180"/>
                    <a:pt x="0" y="180"/>
                  </a:cubicBezTo>
                  <a:cubicBezTo>
                    <a:pt x="69" y="193"/>
                    <a:pt x="69" y="193"/>
                    <a:pt x="69" y="193"/>
                  </a:cubicBezTo>
                  <a:cubicBezTo>
                    <a:pt x="69" y="192"/>
                    <a:pt x="69" y="192"/>
                    <a:pt x="69" y="192"/>
                  </a:cubicBezTo>
                  <a:cubicBezTo>
                    <a:pt x="69" y="193"/>
                    <a:pt x="69" y="193"/>
                    <a:pt x="69" y="193"/>
                  </a:cubicBezTo>
                  <a:cubicBezTo>
                    <a:pt x="71" y="193"/>
                    <a:pt x="71" y="193"/>
                    <a:pt x="71" y="193"/>
                  </a:cubicBezTo>
                  <a:cubicBezTo>
                    <a:pt x="241" y="214"/>
                    <a:pt x="241" y="214"/>
                    <a:pt x="241" y="214"/>
                  </a:cubicBezTo>
                  <a:cubicBezTo>
                    <a:pt x="241" y="213"/>
                    <a:pt x="241" y="213"/>
                    <a:pt x="241" y="213"/>
                  </a:cubicBezTo>
                  <a:cubicBezTo>
                    <a:pt x="240" y="205"/>
                    <a:pt x="250" y="125"/>
                    <a:pt x="250" y="125"/>
                  </a:cubicBezTo>
                  <a:cubicBezTo>
                    <a:pt x="261" y="33"/>
                    <a:pt x="261" y="33"/>
                    <a:pt x="261" y="33"/>
                  </a:cubicBezTo>
                  <a:cubicBezTo>
                    <a:pt x="260" y="34"/>
                    <a:pt x="259" y="33"/>
                    <a:pt x="259" y="33"/>
                  </a:cubicBez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endParaRPr lang="uk-UA" sz="1200"/>
            </a:p>
          </p:txBody>
        </p:sp>
        <p:sp>
          <p:nvSpPr>
            <p:cNvPr id="87" name="Freeform 13">
              <a:extLst>
                <a:ext uri="{FF2B5EF4-FFF2-40B4-BE49-F238E27FC236}">
                  <a16:creationId xmlns:a16="http://schemas.microsoft.com/office/drawing/2014/main" id="{B720C41A-C466-6143-BE73-60EAF9EEA4D7}"/>
                </a:ext>
              </a:extLst>
            </p:cNvPr>
            <p:cNvSpPr>
              <a:spLocks/>
            </p:cNvSpPr>
            <p:nvPr/>
          </p:nvSpPr>
          <p:spPr bwMode="auto">
            <a:xfrm>
              <a:off x="11856522" y="5144861"/>
              <a:ext cx="979488" cy="803275"/>
            </a:xfrm>
            <a:custGeom>
              <a:avLst/>
              <a:gdLst>
                <a:gd name="T0" fmla="*/ 259 w 261"/>
                <a:gd name="T1" fmla="*/ 33 h 214"/>
                <a:gd name="T2" fmla="*/ 39 w 261"/>
                <a:gd name="T3" fmla="*/ 0 h 214"/>
                <a:gd name="T4" fmla="*/ 34 w 261"/>
                <a:gd name="T5" fmla="*/ 23 h 214"/>
                <a:gd name="T6" fmla="*/ 34 w 261"/>
                <a:gd name="T7" fmla="*/ 23 h 214"/>
                <a:gd name="T8" fmla="*/ 9 w 261"/>
                <a:gd name="T9" fmla="*/ 135 h 214"/>
                <a:gd name="T10" fmla="*/ 0 w 261"/>
                <a:gd name="T11" fmla="*/ 180 h 214"/>
                <a:gd name="T12" fmla="*/ 69 w 261"/>
                <a:gd name="T13" fmla="*/ 193 h 214"/>
                <a:gd name="T14" fmla="*/ 69 w 261"/>
                <a:gd name="T15" fmla="*/ 192 h 214"/>
                <a:gd name="T16" fmla="*/ 69 w 261"/>
                <a:gd name="T17" fmla="*/ 193 h 214"/>
                <a:gd name="T18" fmla="*/ 71 w 261"/>
                <a:gd name="T19" fmla="*/ 193 h 214"/>
                <a:gd name="T20" fmla="*/ 241 w 261"/>
                <a:gd name="T21" fmla="*/ 214 h 214"/>
                <a:gd name="T22" fmla="*/ 241 w 261"/>
                <a:gd name="T23" fmla="*/ 213 h 214"/>
                <a:gd name="T24" fmla="*/ 250 w 261"/>
                <a:gd name="T25" fmla="*/ 125 h 214"/>
                <a:gd name="T26" fmla="*/ 261 w 261"/>
                <a:gd name="T27" fmla="*/ 33 h 214"/>
                <a:gd name="T28" fmla="*/ 259 w 261"/>
                <a:gd name="T29" fmla="*/ 3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214">
                  <a:moveTo>
                    <a:pt x="259" y="33"/>
                  </a:moveTo>
                  <a:cubicBezTo>
                    <a:pt x="39" y="0"/>
                    <a:pt x="39" y="0"/>
                    <a:pt x="39" y="0"/>
                  </a:cubicBezTo>
                  <a:cubicBezTo>
                    <a:pt x="34" y="23"/>
                    <a:pt x="34" y="23"/>
                    <a:pt x="34" y="23"/>
                  </a:cubicBezTo>
                  <a:cubicBezTo>
                    <a:pt x="34" y="23"/>
                    <a:pt x="34" y="23"/>
                    <a:pt x="34" y="23"/>
                  </a:cubicBezTo>
                  <a:cubicBezTo>
                    <a:pt x="9" y="135"/>
                    <a:pt x="9" y="135"/>
                    <a:pt x="9" y="135"/>
                  </a:cubicBezTo>
                  <a:cubicBezTo>
                    <a:pt x="0" y="180"/>
                    <a:pt x="0" y="180"/>
                    <a:pt x="0" y="180"/>
                  </a:cubicBezTo>
                  <a:cubicBezTo>
                    <a:pt x="69" y="193"/>
                    <a:pt x="69" y="193"/>
                    <a:pt x="69" y="193"/>
                  </a:cubicBezTo>
                  <a:cubicBezTo>
                    <a:pt x="69" y="192"/>
                    <a:pt x="69" y="192"/>
                    <a:pt x="69" y="192"/>
                  </a:cubicBezTo>
                  <a:cubicBezTo>
                    <a:pt x="69" y="193"/>
                    <a:pt x="69" y="193"/>
                    <a:pt x="69" y="193"/>
                  </a:cubicBezTo>
                  <a:cubicBezTo>
                    <a:pt x="71" y="193"/>
                    <a:pt x="71" y="193"/>
                    <a:pt x="71" y="193"/>
                  </a:cubicBezTo>
                  <a:cubicBezTo>
                    <a:pt x="241" y="214"/>
                    <a:pt x="241" y="214"/>
                    <a:pt x="241" y="214"/>
                  </a:cubicBezTo>
                  <a:cubicBezTo>
                    <a:pt x="241" y="213"/>
                    <a:pt x="241" y="213"/>
                    <a:pt x="241" y="213"/>
                  </a:cubicBezTo>
                  <a:cubicBezTo>
                    <a:pt x="240" y="205"/>
                    <a:pt x="250" y="125"/>
                    <a:pt x="250" y="125"/>
                  </a:cubicBezTo>
                  <a:cubicBezTo>
                    <a:pt x="261" y="33"/>
                    <a:pt x="261" y="33"/>
                    <a:pt x="261" y="33"/>
                  </a:cubicBezTo>
                  <a:cubicBezTo>
                    <a:pt x="260" y="34"/>
                    <a:pt x="259" y="33"/>
                    <a:pt x="259" y="33"/>
                  </a:cubicBezTo>
                  <a:close/>
                </a:path>
              </a:pathLst>
            </a:custGeom>
            <a:grpFill/>
            <a:ln w="3175" cap="flat">
              <a:solidFill>
                <a:schemeClr val="bg2"/>
              </a:solidFill>
              <a:prstDash val="solid"/>
              <a:miter lim="800000"/>
              <a:headEnd/>
              <a:tailEnd/>
            </a:ln>
          </p:spPr>
          <p:txBody>
            <a:bodyPr vert="horz" wrap="square" lIns="60960" tIns="30480" rIns="60960" bIns="30480" numCol="1" anchor="t" anchorCtr="0" compatLnSpc="1">
              <a:prstTxWarp prst="textNoShape">
                <a:avLst/>
              </a:prstTxWarp>
            </a:bodyPr>
            <a:lstStyle/>
            <a:p>
              <a:endParaRPr lang="uk-UA" sz="1200"/>
            </a:p>
          </p:txBody>
        </p:sp>
        <p:sp>
          <p:nvSpPr>
            <p:cNvPr id="88" name="Freeform 14">
              <a:extLst>
                <a:ext uri="{FF2B5EF4-FFF2-40B4-BE49-F238E27FC236}">
                  <a16:creationId xmlns:a16="http://schemas.microsoft.com/office/drawing/2014/main" id="{055463D3-116D-3A4A-9DC3-E3301E2ED235}"/>
                </a:ext>
              </a:extLst>
            </p:cNvPr>
            <p:cNvSpPr>
              <a:spLocks/>
            </p:cNvSpPr>
            <p:nvPr/>
          </p:nvSpPr>
          <p:spPr bwMode="auto">
            <a:xfrm>
              <a:off x="13875822" y="6087837"/>
              <a:ext cx="904875" cy="754062"/>
            </a:xfrm>
            <a:custGeom>
              <a:avLst/>
              <a:gdLst>
                <a:gd name="T0" fmla="*/ 1 w 241"/>
                <a:gd name="T1" fmla="*/ 9 h 201"/>
                <a:gd name="T2" fmla="*/ 4 w 241"/>
                <a:gd name="T3" fmla="*/ 16 h 201"/>
                <a:gd name="T4" fmla="*/ 6 w 241"/>
                <a:gd name="T5" fmla="*/ 25 h 201"/>
                <a:gd name="T6" fmla="*/ 25 w 241"/>
                <a:gd name="T7" fmla="*/ 39 h 201"/>
                <a:gd name="T8" fmla="*/ 20 w 241"/>
                <a:gd name="T9" fmla="*/ 54 h 201"/>
                <a:gd name="T10" fmla="*/ 30 w 241"/>
                <a:gd name="T11" fmla="*/ 68 h 201"/>
                <a:gd name="T12" fmla="*/ 33 w 241"/>
                <a:gd name="T13" fmla="*/ 164 h 201"/>
                <a:gd name="T14" fmla="*/ 32 w 241"/>
                <a:gd name="T15" fmla="*/ 188 h 201"/>
                <a:gd name="T16" fmla="*/ 199 w 241"/>
                <a:gd name="T17" fmla="*/ 184 h 201"/>
                <a:gd name="T18" fmla="*/ 200 w 241"/>
                <a:gd name="T19" fmla="*/ 188 h 201"/>
                <a:gd name="T20" fmla="*/ 201 w 241"/>
                <a:gd name="T21" fmla="*/ 193 h 201"/>
                <a:gd name="T22" fmla="*/ 203 w 241"/>
                <a:gd name="T23" fmla="*/ 201 h 201"/>
                <a:gd name="T24" fmla="*/ 219 w 241"/>
                <a:gd name="T25" fmla="*/ 200 h 201"/>
                <a:gd name="T26" fmla="*/ 222 w 241"/>
                <a:gd name="T27" fmla="*/ 192 h 201"/>
                <a:gd name="T28" fmla="*/ 223 w 241"/>
                <a:gd name="T29" fmla="*/ 185 h 201"/>
                <a:gd name="T30" fmla="*/ 223 w 241"/>
                <a:gd name="T31" fmla="*/ 181 h 201"/>
                <a:gd name="T32" fmla="*/ 226 w 241"/>
                <a:gd name="T33" fmla="*/ 177 h 201"/>
                <a:gd name="T34" fmla="*/ 231 w 241"/>
                <a:gd name="T35" fmla="*/ 178 h 201"/>
                <a:gd name="T36" fmla="*/ 235 w 241"/>
                <a:gd name="T37" fmla="*/ 161 h 201"/>
                <a:gd name="T38" fmla="*/ 222 w 241"/>
                <a:gd name="T39" fmla="*/ 148 h 201"/>
                <a:gd name="T40" fmla="*/ 219 w 241"/>
                <a:gd name="T41" fmla="*/ 132 h 201"/>
                <a:gd name="T42" fmla="*/ 212 w 241"/>
                <a:gd name="T43" fmla="*/ 123 h 201"/>
                <a:gd name="T44" fmla="*/ 207 w 241"/>
                <a:gd name="T45" fmla="*/ 120 h 201"/>
                <a:gd name="T46" fmla="*/ 191 w 241"/>
                <a:gd name="T47" fmla="*/ 103 h 201"/>
                <a:gd name="T48" fmla="*/ 191 w 241"/>
                <a:gd name="T49" fmla="*/ 97 h 201"/>
                <a:gd name="T50" fmla="*/ 195 w 241"/>
                <a:gd name="T51" fmla="*/ 84 h 201"/>
                <a:gd name="T52" fmla="*/ 183 w 241"/>
                <a:gd name="T53" fmla="*/ 73 h 201"/>
                <a:gd name="T54" fmla="*/ 175 w 241"/>
                <a:gd name="T55" fmla="*/ 68 h 201"/>
                <a:gd name="T56" fmla="*/ 169 w 241"/>
                <a:gd name="T57" fmla="*/ 59 h 201"/>
                <a:gd name="T58" fmla="*/ 166 w 241"/>
                <a:gd name="T59" fmla="*/ 52 h 201"/>
                <a:gd name="T60" fmla="*/ 157 w 241"/>
                <a:gd name="T61" fmla="*/ 48 h 201"/>
                <a:gd name="T62" fmla="*/ 148 w 241"/>
                <a:gd name="T63" fmla="*/ 41 h 201"/>
                <a:gd name="T64" fmla="*/ 149 w 241"/>
                <a:gd name="T65" fmla="*/ 27 h 201"/>
                <a:gd name="T66" fmla="*/ 146 w 241"/>
                <a:gd name="T67" fmla="*/ 14 h 201"/>
                <a:gd name="T68" fmla="*/ 142 w 241"/>
                <a:gd name="T69" fmla="*/ 10 h 201"/>
                <a:gd name="T70" fmla="*/ 139 w 241"/>
                <a:gd name="T71" fmla="*/ 7 h 201"/>
                <a:gd name="T72" fmla="*/ 134 w 241"/>
                <a:gd name="T73" fmla="*/ 3 h 201"/>
                <a:gd name="T74" fmla="*/ 128 w 241"/>
                <a:gd name="T75" fmla="*/ 0 h 201"/>
                <a:gd name="T76" fmla="*/ 1 w 241"/>
                <a:gd name="T77" fmla="*/ 2 h 201"/>
                <a:gd name="T78" fmla="*/ 1 w 241"/>
                <a:gd name="T79" fmla="*/ 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 h="201">
                  <a:moveTo>
                    <a:pt x="1" y="9"/>
                  </a:moveTo>
                  <a:cubicBezTo>
                    <a:pt x="0" y="12"/>
                    <a:pt x="1" y="13"/>
                    <a:pt x="4" y="16"/>
                  </a:cubicBezTo>
                  <a:cubicBezTo>
                    <a:pt x="7" y="19"/>
                    <a:pt x="6" y="25"/>
                    <a:pt x="6" y="25"/>
                  </a:cubicBezTo>
                  <a:cubicBezTo>
                    <a:pt x="6" y="25"/>
                    <a:pt x="25" y="34"/>
                    <a:pt x="25" y="39"/>
                  </a:cubicBezTo>
                  <a:cubicBezTo>
                    <a:pt x="26" y="44"/>
                    <a:pt x="20" y="43"/>
                    <a:pt x="20" y="54"/>
                  </a:cubicBezTo>
                  <a:cubicBezTo>
                    <a:pt x="20" y="64"/>
                    <a:pt x="30" y="68"/>
                    <a:pt x="30" y="68"/>
                  </a:cubicBezTo>
                  <a:cubicBezTo>
                    <a:pt x="33" y="164"/>
                    <a:pt x="33" y="164"/>
                    <a:pt x="33" y="164"/>
                  </a:cubicBezTo>
                  <a:cubicBezTo>
                    <a:pt x="32" y="188"/>
                    <a:pt x="32" y="188"/>
                    <a:pt x="32" y="188"/>
                  </a:cubicBezTo>
                  <a:cubicBezTo>
                    <a:pt x="199" y="184"/>
                    <a:pt x="199" y="184"/>
                    <a:pt x="199" y="184"/>
                  </a:cubicBezTo>
                  <a:cubicBezTo>
                    <a:pt x="199" y="184"/>
                    <a:pt x="199" y="186"/>
                    <a:pt x="200" y="188"/>
                  </a:cubicBezTo>
                  <a:cubicBezTo>
                    <a:pt x="202" y="190"/>
                    <a:pt x="202" y="191"/>
                    <a:pt x="201" y="193"/>
                  </a:cubicBezTo>
                  <a:cubicBezTo>
                    <a:pt x="200" y="196"/>
                    <a:pt x="200" y="201"/>
                    <a:pt x="203" y="201"/>
                  </a:cubicBezTo>
                  <a:cubicBezTo>
                    <a:pt x="207" y="201"/>
                    <a:pt x="219" y="200"/>
                    <a:pt x="219" y="200"/>
                  </a:cubicBezTo>
                  <a:cubicBezTo>
                    <a:pt x="219" y="200"/>
                    <a:pt x="222" y="196"/>
                    <a:pt x="222" y="192"/>
                  </a:cubicBezTo>
                  <a:cubicBezTo>
                    <a:pt x="222" y="189"/>
                    <a:pt x="223" y="185"/>
                    <a:pt x="223" y="185"/>
                  </a:cubicBezTo>
                  <a:cubicBezTo>
                    <a:pt x="223" y="185"/>
                    <a:pt x="223" y="185"/>
                    <a:pt x="223" y="181"/>
                  </a:cubicBezTo>
                  <a:cubicBezTo>
                    <a:pt x="223" y="177"/>
                    <a:pt x="226" y="177"/>
                    <a:pt x="226" y="177"/>
                  </a:cubicBezTo>
                  <a:cubicBezTo>
                    <a:pt x="231" y="178"/>
                    <a:pt x="231" y="178"/>
                    <a:pt x="231" y="178"/>
                  </a:cubicBezTo>
                  <a:cubicBezTo>
                    <a:pt x="241" y="176"/>
                    <a:pt x="238" y="163"/>
                    <a:pt x="235" y="161"/>
                  </a:cubicBezTo>
                  <a:cubicBezTo>
                    <a:pt x="232" y="160"/>
                    <a:pt x="224" y="153"/>
                    <a:pt x="222" y="148"/>
                  </a:cubicBezTo>
                  <a:cubicBezTo>
                    <a:pt x="220" y="144"/>
                    <a:pt x="221" y="136"/>
                    <a:pt x="219" y="132"/>
                  </a:cubicBezTo>
                  <a:cubicBezTo>
                    <a:pt x="218" y="127"/>
                    <a:pt x="215" y="123"/>
                    <a:pt x="212" y="123"/>
                  </a:cubicBezTo>
                  <a:cubicBezTo>
                    <a:pt x="210" y="123"/>
                    <a:pt x="207" y="120"/>
                    <a:pt x="207" y="120"/>
                  </a:cubicBezTo>
                  <a:cubicBezTo>
                    <a:pt x="207" y="120"/>
                    <a:pt x="196" y="108"/>
                    <a:pt x="191" y="103"/>
                  </a:cubicBezTo>
                  <a:cubicBezTo>
                    <a:pt x="187" y="98"/>
                    <a:pt x="191" y="97"/>
                    <a:pt x="191" y="97"/>
                  </a:cubicBezTo>
                  <a:cubicBezTo>
                    <a:pt x="191" y="97"/>
                    <a:pt x="197" y="93"/>
                    <a:pt x="195" y="84"/>
                  </a:cubicBezTo>
                  <a:cubicBezTo>
                    <a:pt x="193" y="74"/>
                    <a:pt x="187" y="73"/>
                    <a:pt x="183" y="73"/>
                  </a:cubicBezTo>
                  <a:cubicBezTo>
                    <a:pt x="179" y="74"/>
                    <a:pt x="175" y="72"/>
                    <a:pt x="175" y="68"/>
                  </a:cubicBezTo>
                  <a:cubicBezTo>
                    <a:pt x="175" y="65"/>
                    <a:pt x="173" y="61"/>
                    <a:pt x="169" y="59"/>
                  </a:cubicBezTo>
                  <a:cubicBezTo>
                    <a:pt x="166" y="57"/>
                    <a:pt x="166" y="52"/>
                    <a:pt x="166" y="52"/>
                  </a:cubicBezTo>
                  <a:cubicBezTo>
                    <a:pt x="166" y="52"/>
                    <a:pt x="159" y="49"/>
                    <a:pt x="157" y="48"/>
                  </a:cubicBezTo>
                  <a:cubicBezTo>
                    <a:pt x="155" y="47"/>
                    <a:pt x="152" y="44"/>
                    <a:pt x="148" y="41"/>
                  </a:cubicBezTo>
                  <a:cubicBezTo>
                    <a:pt x="145" y="38"/>
                    <a:pt x="150" y="32"/>
                    <a:pt x="149" y="27"/>
                  </a:cubicBezTo>
                  <a:cubicBezTo>
                    <a:pt x="148" y="23"/>
                    <a:pt x="146" y="14"/>
                    <a:pt x="146" y="14"/>
                  </a:cubicBezTo>
                  <a:cubicBezTo>
                    <a:pt x="144" y="14"/>
                    <a:pt x="143" y="12"/>
                    <a:pt x="142" y="10"/>
                  </a:cubicBezTo>
                  <a:cubicBezTo>
                    <a:pt x="142" y="8"/>
                    <a:pt x="142" y="7"/>
                    <a:pt x="139" y="7"/>
                  </a:cubicBezTo>
                  <a:cubicBezTo>
                    <a:pt x="137" y="7"/>
                    <a:pt x="137" y="6"/>
                    <a:pt x="134" y="3"/>
                  </a:cubicBezTo>
                  <a:cubicBezTo>
                    <a:pt x="132" y="0"/>
                    <a:pt x="128" y="0"/>
                    <a:pt x="128" y="0"/>
                  </a:cubicBezTo>
                  <a:cubicBezTo>
                    <a:pt x="1" y="2"/>
                    <a:pt x="1" y="2"/>
                    <a:pt x="1" y="2"/>
                  </a:cubicBezTo>
                  <a:cubicBezTo>
                    <a:pt x="3" y="4"/>
                    <a:pt x="2" y="6"/>
                    <a:pt x="1" y="9"/>
                  </a:cubicBezTo>
                  <a:close/>
                </a:path>
              </a:pathLst>
            </a:custGeom>
            <a:grpFill/>
            <a:ln w="3175" cap="flat">
              <a:solidFill>
                <a:schemeClr val="bg2"/>
              </a:solidFill>
              <a:prstDash val="solid"/>
              <a:miter lim="800000"/>
              <a:headEnd/>
              <a:tailEnd/>
            </a:ln>
          </p:spPr>
          <p:txBody>
            <a:bodyPr vert="horz" wrap="square" lIns="60960" tIns="30480" rIns="60960" bIns="30480" numCol="1" anchor="t" anchorCtr="0" compatLnSpc="1">
              <a:prstTxWarp prst="textNoShape">
                <a:avLst/>
              </a:prstTxWarp>
            </a:bodyPr>
            <a:lstStyle/>
            <a:p>
              <a:endParaRPr lang="uk-UA" sz="1200"/>
            </a:p>
          </p:txBody>
        </p:sp>
        <p:sp>
          <p:nvSpPr>
            <p:cNvPr id="89" name="Freeform 15">
              <a:extLst>
                <a:ext uri="{FF2B5EF4-FFF2-40B4-BE49-F238E27FC236}">
                  <a16:creationId xmlns:a16="http://schemas.microsoft.com/office/drawing/2014/main" id="{2C7F5A98-1C21-624D-803A-2FCEEA352D5F}"/>
                </a:ext>
              </a:extLst>
            </p:cNvPr>
            <p:cNvSpPr>
              <a:spLocks/>
            </p:cNvSpPr>
            <p:nvPr/>
          </p:nvSpPr>
          <p:spPr bwMode="auto">
            <a:xfrm>
              <a:off x="12756635" y="5613174"/>
              <a:ext cx="1146176" cy="574675"/>
            </a:xfrm>
            <a:custGeom>
              <a:avLst/>
              <a:gdLst>
                <a:gd name="T0" fmla="*/ 1 w 305"/>
                <a:gd name="T1" fmla="*/ 88 h 153"/>
                <a:gd name="T2" fmla="*/ 1 w 305"/>
                <a:gd name="T3" fmla="*/ 89 h 153"/>
                <a:gd name="T4" fmla="*/ 72 w 305"/>
                <a:gd name="T5" fmla="*/ 98 h 153"/>
                <a:gd name="T6" fmla="*/ 68 w 305"/>
                <a:gd name="T7" fmla="*/ 140 h 153"/>
                <a:gd name="T8" fmla="*/ 68 w 305"/>
                <a:gd name="T9" fmla="*/ 140 h 153"/>
                <a:gd name="T10" fmla="*/ 68 w 305"/>
                <a:gd name="T11" fmla="*/ 139 h 153"/>
                <a:gd name="T12" fmla="*/ 68 w 305"/>
                <a:gd name="T13" fmla="*/ 140 h 153"/>
                <a:gd name="T14" fmla="*/ 304 w 305"/>
                <a:gd name="T15" fmla="*/ 151 h 153"/>
                <a:gd name="T16" fmla="*/ 302 w 305"/>
                <a:gd name="T17" fmla="*/ 142 h 153"/>
                <a:gd name="T18" fmla="*/ 299 w 305"/>
                <a:gd name="T19" fmla="*/ 135 h 153"/>
                <a:gd name="T20" fmla="*/ 299 w 305"/>
                <a:gd name="T21" fmla="*/ 128 h 153"/>
                <a:gd name="T22" fmla="*/ 298 w 305"/>
                <a:gd name="T23" fmla="*/ 128 h 153"/>
                <a:gd name="T24" fmla="*/ 299 w 305"/>
                <a:gd name="T25" fmla="*/ 128 h 153"/>
                <a:gd name="T26" fmla="*/ 298 w 305"/>
                <a:gd name="T27" fmla="*/ 127 h 153"/>
                <a:gd name="T28" fmla="*/ 289 w 305"/>
                <a:gd name="T29" fmla="*/ 111 h 153"/>
                <a:gd name="T30" fmla="*/ 285 w 305"/>
                <a:gd name="T31" fmla="*/ 87 h 153"/>
                <a:gd name="T32" fmla="*/ 281 w 305"/>
                <a:gd name="T33" fmla="*/ 70 h 153"/>
                <a:gd name="T34" fmla="*/ 278 w 305"/>
                <a:gd name="T35" fmla="*/ 63 h 153"/>
                <a:gd name="T36" fmla="*/ 277 w 305"/>
                <a:gd name="T37" fmla="*/ 57 h 153"/>
                <a:gd name="T38" fmla="*/ 271 w 305"/>
                <a:gd name="T39" fmla="*/ 46 h 153"/>
                <a:gd name="T40" fmla="*/ 270 w 305"/>
                <a:gd name="T41" fmla="*/ 38 h 153"/>
                <a:gd name="T42" fmla="*/ 249 w 305"/>
                <a:gd name="T43" fmla="*/ 28 h 153"/>
                <a:gd name="T44" fmla="*/ 239 w 305"/>
                <a:gd name="T45" fmla="*/ 27 h 153"/>
                <a:gd name="T46" fmla="*/ 224 w 305"/>
                <a:gd name="T47" fmla="*/ 27 h 153"/>
                <a:gd name="T48" fmla="*/ 207 w 305"/>
                <a:gd name="T49" fmla="*/ 30 h 153"/>
                <a:gd name="T50" fmla="*/ 195 w 305"/>
                <a:gd name="T51" fmla="*/ 24 h 153"/>
                <a:gd name="T52" fmla="*/ 184 w 305"/>
                <a:gd name="T53" fmla="*/ 21 h 153"/>
                <a:gd name="T54" fmla="*/ 170 w 305"/>
                <a:gd name="T55" fmla="*/ 17 h 153"/>
                <a:gd name="T56" fmla="*/ 162 w 305"/>
                <a:gd name="T57" fmla="*/ 14 h 153"/>
                <a:gd name="T58" fmla="*/ 154 w 305"/>
                <a:gd name="T59" fmla="*/ 10 h 153"/>
                <a:gd name="T60" fmla="*/ 10 w 305"/>
                <a:gd name="T61" fmla="*/ 0 h 153"/>
                <a:gd name="T62" fmla="*/ 1 w 305"/>
                <a:gd name="T63" fmla="*/ 8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5" h="153">
                  <a:moveTo>
                    <a:pt x="1" y="88"/>
                  </a:moveTo>
                  <a:cubicBezTo>
                    <a:pt x="1" y="89"/>
                    <a:pt x="1" y="89"/>
                    <a:pt x="1" y="89"/>
                  </a:cubicBezTo>
                  <a:cubicBezTo>
                    <a:pt x="72" y="98"/>
                    <a:pt x="72" y="98"/>
                    <a:pt x="72" y="98"/>
                  </a:cubicBezTo>
                  <a:cubicBezTo>
                    <a:pt x="68" y="140"/>
                    <a:pt x="68" y="140"/>
                    <a:pt x="68" y="140"/>
                  </a:cubicBezTo>
                  <a:cubicBezTo>
                    <a:pt x="68" y="140"/>
                    <a:pt x="68" y="140"/>
                    <a:pt x="68" y="140"/>
                  </a:cubicBezTo>
                  <a:cubicBezTo>
                    <a:pt x="68" y="139"/>
                    <a:pt x="68" y="139"/>
                    <a:pt x="68" y="139"/>
                  </a:cubicBezTo>
                  <a:cubicBezTo>
                    <a:pt x="68" y="140"/>
                    <a:pt x="68" y="140"/>
                    <a:pt x="68" y="140"/>
                  </a:cubicBezTo>
                  <a:cubicBezTo>
                    <a:pt x="70" y="140"/>
                    <a:pt x="249" y="153"/>
                    <a:pt x="304" y="151"/>
                  </a:cubicBezTo>
                  <a:cubicBezTo>
                    <a:pt x="304" y="151"/>
                    <a:pt x="305" y="145"/>
                    <a:pt x="302" y="142"/>
                  </a:cubicBezTo>
                  <a:cubicBezTo>
                    <a:pt x="299" y="139"/>
                    <a:pt x="298" y="138"/>
                    <a:pt x="299" y="135"/>
                  </a:cubicBezTo>
                  <a:cubicBezTo>
                    <a:pt x="300" y="132"/>
                    <a:pt x="301" y="130"/>
                    <a:pt x="299" y="128"/>
                  </a:cubicBezTo>
                  <a:cubicBezTo>
                    <a:pt x="298" y="128"/>
                    <a:pt x="298" y="128"/>
                    <a:pt x="298" y="128"/>
                  </a:cubicBezTo>
                  <a:cubicBezTo>
                    <a:pt x="299" y="128"/>
                    <a:pt x="299" y="128"/>
                    <a:pt x="299" y="128"/>
                  </a:cubicBezTo>
                  <a:cubicBezTo>
                    <a:pt x="299" y="128"/>
                    <a:pt x="298" y="128"/>
                    <a:pt x="298" y="127"/>
                  </a:cubicBezTo>
                  <a:cubicBezTo>
                    <a:pt x="294" y="125"/>
                    <a:pt x="289" y="122"/>
                    <a:pt x="289" y="111"/>
                  </a:cubicBezTo>
                  <a:cubicBezTo>
                    <a:pt x="289" y="99"/>
                    <a:pt x="289" y="91"/>
                    <a:pt x="285" y="87"/>
                  </a:cubicBezTo>
                  <a:cubicBezTo>
                    <a:pt x="282" y="84"/>
                    <a:pt x="281" y="70"/>
                    <a:pt x="281" y="70"/>
                  </a:cubicBezTo>
                  <a:cubicBezTo>
                    <a:pt x="281" y="70"/>
                    <a:pt x="281" y="64"/>
                    <a:pt x="278" y="63"/>
                  </a:cubicBezTo>
                  <a:cubicBezTo>
                    <a:pt x="278" y="63"/>
                    <a:pt x="277" y="62"/>
                    <a:pt x="277" y="57"/>
                  </a:cubicBezTo>
                  <a:cubicBezTo>
                    <a:pt x="277" y="53"/>
                    <a:pt x="271" y="46"/>
                    <a:pt x="271" y="46"/>
                  </a:cubicBezTo>
                  <a:cubicBezTo>
                    <a:pt x="271" y="46"/>
                    <a:pt x="271" y="39"/>
                    <a:pt x="270" y="38"/>
                  </a:cubicBezTo>
                  <a:cubicBezTo>
                    <a:pt x="269" y="37"/>
                    <a:pt x="249" y="28"/>
                    <a:pt x="249" y="28"/>
                  </a:cubicBezTo>
                  <a:cubicBezTo>
                    <a:pt x="249" y="28"/>
                    <a:pt x="242" y="28"/>
                    <a:pt x="239" y="27"/>
                  </a:cubicBezTo>
                  <a:cubicBezTo>
                    <a:pt x="235" y="27"/>
                    <a:pt x="232" y="23"/>
                    <a:pt x="224" y="27"/>
                  </a:cubicBezTo>
                  <a:cubicBezTo>
                    <a:pt x="216" y="31"/>
                    <a:pt x="210" y="32"/>
                    <a:pt x="207" y="30"/>
                  </a:cubicBezTo>
                  <a:cubicBezTo>
                    <a:pt x="204" y="27"/>
                    <a:pt x="198" y="24"/>
                    <a:pt x="195" y="24"/>
                  </a:cubicBezTo>
                  <a:cubicBezTo>
                    <a:pt x="191" y="24"/>
                    <a:pt x="188" y="21"/>
                    <a:pt x="184" y="21"/>
                  </a:cubicBezTo>
                  <a:cubicBezTo>
                    <a:pt x="180" y="21"/>
                    <a:pt x="173" y="19"/>
                    <a:pt x="170" y="17"/>
                  </a:cubicBezTo>
                  <a:cubicBezTo>
                    <a:pt x="167" y="15"/>
                    <a:pt x="166" y="14"/>
                    <a:pt x="162" y="14"/>
                  </a:cubicBezTo>
                  <a:cubicBezTo>
                    <a:pt x="159" y="14"/>
                    <a:pt x="154" y="10"/>
                    <a:pt x="154" y="10"/>
                  </a:cubicBezTo>
                  <a:cubicBezTo>
                    <a:pt x="10" y="0"/>
                    <a:pt x="10" y="0"/>
                    <a:pt x="10" y="0"/>
                  </a:cubicBezTo>
                  <a:cubicBezTo>
                    <a:pt x="10" y="0"/>
                    <a:pt x="0" y="80"/>
                    <a:pt x="1" y="88"/>
                  </a:cubicBez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endParaRPr lang="uk-UA" sz="1200"/>
            </a:p>
          </p:txBody>
        </p:sp>
        <p:sp>
          <p:nvSpPr>
            <p:cNvPr id="90" name="Freeform 16">
              <a:extLst>
                <a:ext uri="{FF2B5EF4-FFF2-40B4-BE49-F238E27FC236}">
                  <a16:creationId xmlns:a16="http://schemas.microsoft.com/office/drawing/2014/main" id="{1B1E0870-F3BC-6B4B-BE43-D6C84AEEE0C2}"/>
                </a:ext>
              </a:extLst>
            </p:cNvPr>
            <p:cNvSpPr>
              <a:spLocks/>
            </p:cNvSpPr>
            <p:nvPr/>
          </p:nvSpPr>
          <p:spPr bwMode="auto">
            <a:xfrm>
              <a:off x="12756635" y="5613174"/>
              <a:ext cx="1146176" cy="574675"/>
            </a:xfrm>
            <a:custGeom>
              <a:avLst/>
              <a:gdLst>
                <a:gd name="T0" fmla="*/ 1 w 305"/>
                <a:gd name="T1" fmla="*/ 88 h 153"/>
                <a:gd name="T2" fmla="*/ 1 w 305"/>
                <a:gd name="T3" fmla="*/ 89 h 153"/>
                <a:gd name="T4" fmla="*/ 72 w 305"/>
                <a:gd name="T5" fmla="*/ 98 h 153"/>
                <a:gd name="T6" fmla="*/ 68 w 305"/>
                <a:gd name="T7" fmla="*/ 140 h 153"/>
                <a:gd name="T8" fmla="*/ 68 w 305"/>
                <a:gd name="T9" fmla="*/ 140 h 153"/>
                <a:gd name="T10" fmla="*/ 68 w 305"/>
                <a:gd name="T11" fmla="*/ 139 h 153"/>
                <a:gd name="T12" fmla="*/ 68 w 305"/>
                <a:gd name="T13" fmla="*/ 140 h 153"/>
                <a:gd name="T14" fmla="*/ 304 w 305"/>
                <a:gd name="T15" fmla="*/ 151 h 153"/>
                <a:gd name="T16" fmla="*/ 302 w 305"/>
                <a:gd name="T17" fmla="*/ 142 h 153"/>
                <a:gd name="T18" fmla="*/ 299 w 305"/>
                <a:gd name="T19" fmla="*/ 135 h 153"/>
                <a:gd name="T20" fmla="*/ 299 w 305"/>
                <a:gd name="T21" fmla="*/ 128 h 153"/>
                <a:gd name="T22" fmla="*/ 298 w 305"/>
                <a:gd name="T23" fmla="*/ 128 h 153"/>
                <a:gd name="T24" fmla="*/ 299 w 305"/>
                <a:gd name="T25" fmla="*/ 128 h 153"/>
                <a:gd name="T26" fmla="*/ 298 w 305"/>
                <a:gd name="T27" fmla="*/ 127 h 153"/>
                <a:gd name="T28" fmla="*/ 289 w 305"/>
                <a:gd name="T29" fmla="*/ 111 h 153"/>
                <a:gd name="T30" fmla="*/ 285 w 305"/>
                <a:gd name="T31" fmla="*/ 87 h 153"/>
                <a:gd name="T32" fmla="*/ 281 w 305"/>
                <a:gd name="T33" fmla="*/ 70 h 153"/>
                <a:gd name="T34" fmla="*/ 278 w 305"/>
                <a:gd name="T35" fmla="*/ 63 h 153"/>
                <a:gd name="T36" fmla="*/ 277 w 305"/>
                <a:gd name="T37" fmla="*/ 57 h 153"/>
                <a:gd name="T38" fmla="*/ 271 w 305"/>
                <a:gd name="T39" fmla="*/ 46 h 153"/>
                <a:gd name="T40" fmla="*/ 270 w 305"/>
                <a:gd name="T41" fmla="*/ 38 h 153"/>
                <a:gd name="T42" fmla="*/ 249 w 305"/>
                <a:gd name="T43" fmla="*/ 28 h 153"/>
                <a:gd name="T44" fmla="*/ 239 w 305"/>
                <a:gd name="T45" fmla="*/ 27 h 153"/>
                <a:gd name="T46" fmla="*/ 224 w 305"/>
                <a:gd name="T47" fmla="*/ 27 h 153"/>
                <a:gd name="T48" fmla="*/ 207 w 305"/>
                <a:gd name="T49" fmla="*/ 30 h 153"/>
                <a:gd name="T50" fmla="*/ 195 w 305"/>
                <a:gd name="T51" fmla="*/ 24 h 153"/>
                <a:gd name="T52" fmla="*/ 184 w 305"/>
                <a:gd name="T53" fmla="*/ 21 h 153"/>
                <a:gd name="T54" fmla="*/ 170 w 305"/>
                <a:gd name="T55" fmla="*/ 17 h 153"/>
                <a:gd name="T56" fmla="*/ 162 w 305"/>
                <a:gd name="T57" fmla="*/ 14 h 153"/>
                <a:gd name="T58" fmla="*/ 154 w 305"/>
                <a:gd name="T59" fmla="*/ 10 h 153"/>
                <a:gd name="T60" fmla="*/ 10 w 305"/>
                <a:gd name="T61" fmla="*/ 0 h 153"/>
                <a:gd name="T62" fmla="*/ 1 w 305"/>
                <a:gd name="T63" fmla="*/ 8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5" h="153">
                  <a:moveTo>
                    <a:pt x="1" y="88"/>
                  </a:moveTo>
                  <a:cubicBezTo>
                    <a:pt x="1" y="89"/>
                    <a:pt x="1" y="89"/>
                    <a:pt x="1" y="89"/>
                  </a:cubicBezTo>
                  <a:cubicBezTo>
                    <a:pt x="72" y="98"/>
                    <a:pt x="72" y="98"/>
                    <a:pt x="72" y="98"/>
                  </a:cubicBezTo>
                  <a:cubicBezTo>
                    <a:pt x="68" y="140"/>
                    <a:pt x="68" y="140"/>
                    <a:pt x="68" y="140"/>
                  </a:cubicBezTo>
                  <a:cubicBezTo>
                    <a:pt x="68" y="140"/>
                    <a:pt x="68" y="140"/>
                    <a:pt x="68" y="140"/>
                  </a:cubicBezTo>
                  <a:cubicBezTo>
                    <a:pt x="68" y="139"/>
                    <a:pt x="68" y="139"/>
                    <a:pt x="68" y="139"/>
                  </a:cubicBezTo>
                  <a:cubicBezTo>
                    <a:pt x="68" y="140"/>
                    <a:pt x="68" y="140"/>
                    <a:pt x="68" y="140"/>
                  </a:cubicBezTo>
                  <a:cubicBezTo>
                    <a:pt x="70" y="140"/>
                    <a:pt x="249" y="153"/>
                    <a:pt x="304" y="151"/>
                  </a:cubicBezTo>
                  <a:cubicBezTo>
                    <a:pt x="304" y="151"/>
                    <a:pt x="305" y="145"/>
                    <a:pt x="302" y="142"/>
                  </a:cubicBezTo>
                  <a:cubicBezTo>
                    <a:pt x="299" y="139"/>
                    <a:pt x="298" y="138"/>
                    <a:pt x="299" y="135"/>
                  </a:cubicBezTo>
                  <a:cubicBezTo>
                    <a:pt x="300" y="132"/>
                    <a:pt x="301" y="130"/>
                    <a:pt x="299" y="128"/>
                  </a:cubicBezTo>
                  <a:cubicBezTo>
                    <a:pt x="298" y="128"/>
                    <a:pt x="298" y="128"/>
                    <a:pt x="298" y="128"/>
                  </a:cubicBezTo>
                  <a:cubicBezTo>
                    <a:pt x="299" y="128"/>
                    <a:pt x="299" y="128"/>
                    <a:pt x="299" y="128"/>
                  </a:cubicBezTo>
                  <a:cubicBezTo>
                    <a:pt x="299" y="128"/>
                    <a:pt x="298" y="128"/>
                    <a:pt x="298" y="127"/>
                  </a:cubicBezTo>
                  <a:cubicBezTo>
                    <a:pt x="294" y="125"/>
                    <a:pt x="289" y="122"/>
                    <a:pt x="289" y="111"/>
                  </a:cubicBezTo>
                  <a:cubicBezTo>
                    <a:pt x="289" y="99"/>
                    <a:pt x="289" y="91"/>
                    <a:pt x="285" y="87"/>
                  </a:cubicBezTo>
                  <a:cubicBezTo>
                    <a:pt x="282" y="84"/>
                    <a:pt x="281" y="70"/>
                    <a:pt x="281" y="70"/>
                  </a:cubicBezTo>
                  <a:cubicBezTo>
                    <a:pt x="281" y="70"/>
                    <a:pt x="281" y="64"/>
                    <a:pt x="278" y="63"/>
                  </a:cubicBezTo>
                  <a:cubicBezTo>
                    <a:pt x="278" y="63"/>
                    <a:pt x="277" y="62"/>
                    <a:pt x="277" y="57"/>
                  </a:cubicBezTo>
                  <a:cubicBezTo>
                    <a:pt x="277" y="53"/>
                    <a:pt x="271" y="46"/>
                    <a:pt x="271" y="46"/>
                  </a:cubicBezTo>
                  <a:cubicBezTo>
                    <a:pt x="271" y="46"/>
                    <a:pt x="271" y="39"/>
                    <a:pt x="270" y="38"/>
                  </a:cubicBezTo>
                  <a:cubicBezTo>
                    <a:pt x="269" y="37"/>
                    <a:pt x="249" y="28"/>
                    <a:pt x="249" y="28"/>
                  </a:cubicBezTo>
                  <a:cubicBezTo>
                    <a:pt x="249" y="28"/>
                    <a:pt x="242" y="28"/>
                    <a:pt x="239" y="27"/>
                  </a:cubicBezTo>
                  <a:cubicBezTo>
                    <a:pt x="235" y="27"/>
                    <a:pt x="232" y="23"/>
                    <a:pt x="224" y="27"/>
                  </a:cubicBezTo>
                  <a:cubicBezTo>
                    <a:pt x="216" y="31"/>
                    <a:pt x="210" y="32"/>
                    <a:pt x="207" y="30"/>
                  </a:cubicBezTo>
                  <a:cubicBezTo>
                    <a:pt x="204" y="27"/>
                    <a:pt x="198" y="24"/>
                    <a:pt x="195" y="24"/>
                  </a:cubicBezTo>
                  <a:cubicBezTo>
                    <a:pt x="191" y="24"/>
                    <a:pt x="188" y="21"/>
                    <a:pt x="184" y="21"/>
                  </a:cubicBezTo>
                  <a:cubicBezTo>
                    <a:pt x="180" y="21"/>
                    <a:pt x="173" y="19"/>
                    <a:pt x="170" y="17"/>
                  </a:cubicBezTo>
                  <a:cubicBezTo>
                    <a:pt x="167" y="15"/>
                    <a:pt x="166" y="14"/>
                    <a:pt x="162" y="14"/>
                  </a:cubicBezTo>
                  <a:cubicBezTo>
                    <a:pt x="159" y="14"/>
                    <a:pt x="154" y="10"/>
                    <a:pt x="154" y="10"/>
                  </a:cubicBezTo>
                  <a:cubicBezTo>
                    <a:pt x="10" y="0"/>
                    <a:pt x="10" y="0"/>
                    <a:pt x="10" y="0"/>
                  </a:cubicBezTo>
                  <a:cubicBezTo>
                    <a:pt x="10" y="0"/>
                    <a:pt x="0" y="80"/>
                    <a:pt x="1" y="88"/>
                  </a:cubicBezTo>
                  <a:close/>
                </a:path>
              </a:pathLst>
            </a:custGeom>
            <a:grpFill/>
            <a:ln w="3175" cap="flat">
              <a:solidFill>
                <a:schemeClr val="bg2"/>
              </a:solidFill>
              <a:prstDash val="solid"/>
              <a:miter lim="800000"/>
              <a:headEnd/>
              <a:tailEnd/>
            </a:ln>
          </p:spPr>
          <p:txBody>
            <a:bodyPr vert="horz" wrap="square" lIns="60960" tIns="30480" rIns="60960" bIns="30480" numCol="1" anchor="t" anchorCtr="0" compatLnSpc="1">
              <a:prstTxWarp prst="textNoShape">
                <a:avLst/>
              </a:prstTxWarp>
            </a:bodyPr>
            <a:lstStyle/>
            <a:p>
              <a:endParaRPr lang="uk-UA" sz="1200"/>
            </a:p>
          </p:txBody>
        </p:sp>
        <p:sp>
          <p:nvSpPr>
            <p:cNvPr id="91" name="Freeform 17">
              <a:extLst>
                <a:ext uri="{FF2B5EF4-FFF2-40B4-BE49-F238E27FC236}">
                  <a16:creationId xmlns:a16="http://schemas.microsoft.com/office/drawing/2014/main" id="{A7FAB1B9-4903-9647-8F3B-002527C9D628}"/>
                </a:ext>
              </a:extLst>
            </p:cNvPr>
            <p:cNvSpPr>
              <a:spLocks/>
            </p:cNvSpPr>
            <p:nvPr/>
          </p:nvSpPr>
          <p:spPr bwMode="auto">
            <a:xfrm>
              <a:off x="14901347" y="7003824"/>
              <a:ext cx="530225" cy="863600"/>
            </a:xfrm>
            <a:custGeom>
              <a:avLst/>
              <a:gdLst>
                <a:gd name="T0" fmla="*/ 38 w 141"/>
                <a:gd name="T1" fmla="*/ 218 h 230"/>
                <a:gd name="T2" fmla="*/ 44 w 141"/>
                <a:gd name="T3" fmla="*/ 213 h 230"/>
                <a:gd name="T4" fmla="*/ 41 w 141"/>
                <a:gd name="T5" fmla="*/ 205 h 230"/>
                <a:gd name="T6" fmla="*/ 38 w 141"/>
                <a:gd name="T7" fmla="*/ 190 h 230"/>
                <a:gd name="T8" fmla="*/ 137 w 141"/>
                <a:gd name="T9" fmla="*/ 184 h 230"/>
                <a:gd name="T10" fmla="*/ 132 w 141"/>
                <a:gd name="T11" fmla="*/ 154 h 230"/>
                <a:gd name="T12" fmla="*/ 137 w 141"/>
                <a:gd name="T13" fmla="*/ 126 h 230"/>
                <a:gd name="T14" fmla="*/ 138 w 141"/>
                <a:gd name="T15" fmla="*/ 117 h 230"/>
                <a:gd name="T16" fmla="*/ 124 w 141"/>
                <a:gd name="T17" fmla="*/ 91 h 230"/>
                <a:gd name="T18" fmla="*/ 105 w 141"/>
                <a:gd name="T19" fmla="*/ 0 h 230"/>
                <a:gd name="T20" fmla="*/ 3 w 141"/>
                <a:gd name="T21" fmla="*/ 7 h 230"/>
                <a:gd name="T22" fmla="*/ 6 w 141"/>
                <a:gd name="T23" fmla="*/ 13 h 230"/>
                <a:gd name="T24" fmla="*/ 0 w 141"/>
                <a:gd name="T25" fmla="*/ 155 h 230"/>
                <a:gd name="T26" fmla="*/ 5 w 141"/>
                <a:gd name="T27" fmla="*/ 224 h 230"/>
                <a:gd name="T28" fmla="*/ 12 w 141"/>
                <a:gd name="T29" fmla="*/ 223 h 230"/>
                <a:gd name="T30" fmla="*/ 15 w 141"/>
                <a:gd name="T31" fmla="*/ 223 h 230"/>
                <a:gd name="T32" fmla="*/ 20 w 141"/>
                <a:gd name="T33" fmla="*/ 220 h 230"/>
                <a:gd name="T34" fmla="*/ 19 w 141"/>
                <a:gd name="T35" fmla="*/ 216 h 230"/>
                <a:gd name="T36" fmla="*/ 18 w 141"/>
                <a:gd name="T37" fmla="*/ 211 h 230"/>
                <a:gd name="T38" fmla="*/ 19 w 141"/>
                <a:gd name="T39" fmla="*/ 208 h 230"/>
                <a:gd name="T40" fmla="*/ 18 w 141"/>
                <a:gd name="T41" fmla="*/ 199 h 230"/>
                <a:gd name="T42" fmla="*/ 19 w 141"/>
                <a:gd name="T43" fmla="*/ 188 h 230"/>
                <a:gd name="T44" fmla="*/ 20 w 141"/>
                <a:gd name="T45" fmla="*/ 186 h 230"/>
                <a:gd name="T46" fmla="*/ 21 w 141"/>
                <a:gd name="T47" fmla="*/ 192 h 230"/>
                <a:gd name="T48" fmla="*/ 25 w 141"/>
                <a:gd name="T49" fmla="*/ 198 h 230"/>
                <a:gd name="T50" fmla="*/ 23 w 141"/>
                <a:gd name="T51" fmla="*/ 204 h 230"/>
                <a:gd name="T52" fmla="*/ 28 w 141"/>
                <a:gd name="T53" fmla="*/ 212 h 230"/>
                <a:gd name="T54" fmla="*/ 29 w 141"/>
                <a:gd name="T55" fmla="*/ 219 h 230"/>
                <a:gd name="T56" fmla="*/ 28 w 141"/>
                <a:gd name="T57" fmla="*/ 224 h 230"/>
                <a:gd name="T58" fmla="*/ 19 w 141"/>
                <a:gd name="T59" fmla="*/ 228 h 230"/>
                <a:gd name="T60" fmla="*/ 25 w 141"/>
                <a:gd name="T61" fmla="*/ 228 h 230"/>
                <a:gd name="T62" fmla="*/ 31 w 141"/>
                <a:gd name="T63" fmla="*/ 227 h 230"/>
                <a:gd name="T64" fmla="*/ 42 w 141"/>
                <a:gd name="T65" fmla="*/ 222 h 230"/>
                <a:gd name="T66" fmla="*/ 38 w 141"/>
                <a:gd name="T67" fmla="*/ 21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 h="230">
                  <a:moveTo>
                    <a:pt x="38" y="218"/>
                  </a:moveTo>
                  <a:cubicBezTo>
                    <a:pt x="38" y="215"/>
                    <a:pt x="44" y="216"/>
                    <a:pt x="44" y="213"/>
                  </a:cubicBezTo>
                  <a:cubicBezTo>
                    <a:pt x="43" y="210"/>
                    <a:pt x="41" y="208"/>
                    <a:pt x="41" y="205"/>
                  </a:cubicBezTo>
                  <a:cubicBezTo>
                    <a:pt x="41" y="202"/>
                    <a:pt x="42" y="191"/>
                    <a:pt x="38" y="190"/>
                  </a:cubicBezTo>
                  <a:cubicBezTo>
                    <a:pt x="137" y="184"/>
                    <a:pt x="137" y="184"/>
                    <a:pt x="137" y="184"/>
                  </a:cubicBezTo>
                  <a:cubicBezTo>
                    <a:pt x="138" y="175"/>
                    <a:pt x="134" y="166"/>
                    <a:pt x="132" y="154"/>
                  </a:cubicBezTo>
                  <a:cubicBezTo>
                    <a:pt x="130" y="142"/>
                    <a:pt x="133" y="129"/>
                    <a:pt x="137" y="126"/>
                  </a:cubicBezTo>
                  <a:cubicBezTo>
                    <a:pt x="141" y="122"/>
                    <a:pt x="138" y="117"/>
                    <a:pt x="138" y="117"/>
                  </a:cubicBezTo>
                  <a:cubicBezTo>
                    <a:pt x="124" y="91"/>
                    <a:pt x="124" y="91"/>
                    <a:pt x="124" y="91"/>
                  </a:cubicBezTo>
                  <a:cubicBezTo>
                    <a:pt x="105" y="0"/>
                    <a:pt x="105" y="0"/>
                    <a:pt x="105" y="0"/>
                  </a:cubicBezTo>
                  <a:cubicBezTo>
                    <a:pt x="64" y="6"/>
                    <a:pt x="3" y="7"/>
                    <a:pt x="3" y="7"/>
                  </a:cubicBezTo>
                  <a:cubicBezTo>
                    <a:pt x="3" y="11"/>
                    <a:pt x="6" y="13"/>
                    <a:pt x="6" y="13"/>
                  </a:cubicBezTo>
                  <a:cubicBezTo>
                    <a:pt x="0" y="155"/>
                    <a:pt x="0" y="155"/>
                    <a:pt x="0" y="155"/>
                  </a:cubicBezTo>
                  <a:cubicBezTo>
                    <a:pt x="5" y="224"/>
                    <a:pt x="5" y="224"/>
                    <a:pt x="5" y="224"/>
                  </a:cubicBezTo>
                  <a:cubicBezTo>
                    <a:pt x="8" y="224"/>
                    <a:pt x="10" y="224"/>
                    <a:pt x="12" y="223"/>
                  </a:cubicBezTo>
                  <a:cubicBezTo>
                    <a:pt x="13" y="221"/>
                    <a:pt x="14" y="223"/>
                    <a:pt x="15" y="223"/>
                  </a:cubicBezTo>
                  <a:cubicBezTo>
                    <a:pt x="16" y="223"/>
                    <a:pt x="20" y="222"/>
                    <a:pt x="20" y="220"/>
                  </a:cubicBezTo>
                  <a:cubicBezTo>
                    <a:pt x="20" y="218"/>
                    <a:pt x="20" y="217"/>
                    <a:pt x="19" y="216"/>
                  </a:cubicBezTo>
                  <a:cubicBezTo>
                    <a:pt x="18" y="215"/>
                    <a:pt x="18" y="211"/>
                    <a:pt x="18" y="211"/>
                  </a:cubicBezTo>
                  <a:cubicBezTo>
                    <a:pt x="18" y="211"/>
                    <a:pt x="17" y="210"/>
                    <a:pt x="19" y="208"/>
                  </a:cubicBezTo>
                  <a:cubicBezTo>
                    <a:pt x="20" y="206"/>
                    <a:pt x="20" y="204"/>
                    <a:pt x="18" y="199"/>
                  </a:cubicBezTo>
                  <a:cubicBezTo>
                    <a:pt x="16" y="195"/>
                    <a:pt x="16" y="192"/>
                    <a:pt x="19" y="188"/>
                  </a:cubicBezTo>
                  <a:cubicBezTo>
                    <a:pt x="19" y="188"/>
                    <a:pt x="20" y="187"/>
                    <a:pt x="20" y="186"/>
                  </a:cubicBezTo>
                  <a:cubicBezTo>
                    <a:pt x="20" y="186"/>
                    <a:pt x="21" y="189"/>
                    <a:pt x="21" y="192"/>
                  </a:cubicBezTo>
                  <a:cubicBezTo>
                    <a:pt x="22" y="194"/>
                    <a:pt x="25" y="197"/>
                    <a:pt x="25" y="198"/>
                  </a:cubicBezTo>
                  <a:cubicBezTo>
                    <a:pt x="25" y="199"/>
                    <a:pt x="22" y="202"/>
                    <a:pt x="23" y="204"/>
                  </a:cubicBezTo>
                  <a:cubicBezTo>
                    <a:pt x="23" y="207"/>
                    <a:pt x="28" y="210"/>
                    <a:pt x="28" y="212"/>
                  </a:cubicBezTo>
                  <a:cubicBezTo>
                    <a:pt x="28" y="215"/>
                    <a:pt x="27" y="219"/>
                    <a:pt x="29" y="219"/>
                  </a:cubicBezTo>
                  <a:cubicBezTo>
                    <a:pt x="31" y="220"/>
                    <a:pt x="33" y="222"/>
                    <a:pt x="28" y="224"/>
                  </a:cubicBezTo>
                  <a:cubicBezTo>
                    <a:pt x="23" y="226"/>
                    <a:pt x="19" y="227"/>
                    <a:pt x="19" y="228"/>
                  </a:cubicBezTo>
                  <a:cubicBezTo>
                    <a:pt x="19" y="230"/>
                    <a:pt x="23" y="229"/>
                    <a:pt x="25" y="228"/>
                  </a:cubicBezTo>
                  <a:cubicBezTo>
                    <a:pt x="27" y="228"/>
                    <a:pt x="28" y="227"/>
                    <a:pt x="31" y="227"/>
                  </a:cubicBezTo>
                  <a:cubicBezTo>
                    <a:pt x="34" y="227"/>
                    <a:pt x="41" y="226"/>
                    <a:pt x="42" y="222"/>
                  </a:cubicBezTo>
                  <a:cubicBezTo>
                    <a:pt x="42" y="222"/>
                    <a:pt x="38" y="221"/>
                    <a:pt x="38" y="218"/>
                  </a:cubicBez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endParaRPr lang="uk-UA" sz="1200"/>
            </a:p>
          </p:txBody>
        </p:sp>
        <p:sp>
          <p:nvSpPr>
            <p:cNvPr id="92" name="Freeform 18">
              <a:extLst>
                <a:ext uri="{FF2B5EF4-FFF2-40B4-BE49-F238E27FC236}">
                  <a16:creationId xmlns:a16="http://schemas.microsoft.com/office/drawing/2014/main" id="{A05D1CC0-083D-5A4F-B7D6-465E3A99A4A5}"/>
                </a:ext>
              </a:extLst>
            </p:cNvPr>
            <p:cNvSpPr>
              <a:spLocks/>
            </p:cNvSpPr>
            <p:nvPr/>
          </p:nvSpPr>
          <p:spPr bwMode="auto">
            <a:xfrm>
              <a:off x="15044223" y="7678512"/>
              <a:ext cx="1204913" cy="976313"/>
            </a:xfrm>
            <a:custGeom>
              <a:avLst/>
              <a:gdLst>
                <a:gd name="T0" fmla="*/ 212 w 321"/>
                <a:gd name="T1" fmla="*/ 10 h 260"/>
                <a:gd name="T2" fmla="*/ 3 w 321"/>
                <a:gd name="T3" fmla="*/ 25 h 260"/>
                <a:gd name="T4" fmla="*/ 14 w 321"/>
                <a:gd name="T5" fmla="*/ 37 h 260"/>
                <a:gd name="T6" fmla="*/ 21 w 321"/>
                <a:gd name="T7" fmla="*/ 26 h 260"/>
                <a:gd name="T8" fmla="*/ 38 w 321"/>
                <a:gd name="T9" fmla="*/ 40 h 260"/>
                <a:gd name="T10" fmla="*/ 37 w 321"/>
                <a:gd name="T11" fmla="*/ 34 h 260"/>
                <a:gd name="T12" fmla="*/ 44 w 321"/>
                <a:gd name="T13" fmla="*/ 35 h 260"/>
                <a:gd name="T14" fmla="*/ 75 w 321"/>
                <a:gd name="T15" fmla="*/ 41 h 260"/>
                <a:gd name="T16" fmla="*/ 87 w 321"/>
                <a:gd name="T17" fmla="*/ 44 h 260"/>
                <a:gd name="T18" fmla="*/ 88 w 321"/>
                <a:gd name="T19" fmla="*/ 57 h 260"/>
                <a:gd name="T20" fmla="*/ 102 w 321"/>
                <a:gd name="T21" fmla="*/ 61 h 260"/>
                <a:gd name="T22" fmla="*/ 112 w 321"/>
                <a:gd name="T23" fmla="*/ 62 h 260"/>
                <a:gd name="T24" fmla="*/ 121 w 321"/>
                <a:gd name="T25" fmla="*/ 55 h 260"/>
                <a:gd name="T26" fmla="*/ 137 w 321"/>
                <a:gd name="T27" fmla="*/ 41 h 260"/>
                <a:gd name="T28" fmla="*/ 156 w 321"/>
                <a:gd name="T29" fmla="*/ 53 h 260"/>
                <a:gd name="T30" fmla="*/ 172 w 321"/>
                <a:gd name="T31" fmla="*/ 65 h 260"/>
                <a:gd name="T32" fmla="*/ 196 w 321"/>
                <a:gd name="T33" fmla="*/ 77 h 260"/>
                <a:gd name="T34" fmla="*/ 205 w 321"/>
                <a:gd name="T35" fmla="*/ 108 h 260"/>
                <a:gd name="T36" fmla="*/ 199 w 321"/>
                <a:gd name="T37" fmla="*/ 139 h 260"/>
                <a:gd name="T38" fmla="*/ 205 w 321"/>
                <a:gd name="T39" fmla="*/ 131 h 260"/>
                <a:gd name="T40" fmla="*/ 216 w 321"/>
                <a:gd name="T41" fmla="*/ 133 h 260"/>
                <a:gd name="T42" fmla="*/ 220 w 321"/>
                <a:gd name="T43" fmla="*/ 154 h 260"/>
                <a:gd name="T44" fmla="*/ 208 w 321"/>
                <a:gd name="T45" fmla="*/ 158 h 260"/>
                <a:gd name="T46" fmla="*/ 213 w 321"/>
                <a:gd name="T47" fmla="*/ 173 h 260"/>
                <a:gd name="T48" fmla="*/ 227 w 321"/>
                <a:gd name="T49" fmla="*/ 183 h 260"/>
                <a:gd name="T50" fmla="*/ 236 w 321"/>
                <a:gd name="T51" fmla="*/ 185 h 260"/>
                <a:gd name="T52" fmla="*/ 228 w 321"/>
                <a:gd name="T53" fmla="*/ 195 h 260"/>
                <a:gd name="T54" fmla="*/ 244 w 321"/>
                <a:gd name="T55" fmla="*/ 201 h 260"/>
                <a:gd name="T56" fmla="*/ 258 w 321"/>
                <a:gd name="T57" fmla="*/ 218 h 260"/>
                <a:gd name="T58" fmla="*/ 266 w 321"/>
                <a:gd name="T59" fmla="*/ 226 h 260"/>
                <a:gd name="T60" fmla="*/ 280 w 321"/>
                <a:gd name="T61" fmla="*/ 236 h 260"/>
                <a:gd name="T62" fmla="*/ 279 w 321"/>
                <a:gd name="T63" fmla="*/ 244 h 260"/>
                <a:gd name="T64" fmla="*/ 278 w 321"/>
                <a:gd name="T65" fmla="*/ 251 h 260"/>
                <a:gd name="T66" fmla="*/ 291 w 321"/>
                <a:gd name="T67" fmla="*/ 256 h 260"/>
                <a:gd name="T68" fmla="*/ 313 w 321"/>
                <a:gd name="T69" fmla="*/ 244 h 260"/>
                <a:gd name="T70" fmla="*/ 315 w 321"/>
                <a:gd name="T71" fmla="*/ 215 h 260"/>
                <a:gd name="T72" fmla="*/ 319 w 321"/>
                <a:gd name="T73" fmla="*/ 188 h 260"/>
                <a:gd name="T74" fmla="*/ 314 w 321"/>
                <a:gd name="T75" fmla="*/ 176 h 260"/>
                <a:gd name="T76" fmla="*/ 303 w 321"/>
                <a:gd name="T77" fmla="*/ 150 h 260"/>
                <a:gd name="T78" fmla="*/ 311 w 321"/>
                <a:gd name="T79" fmla="*/ 152 h 260"/>
                <a:gd name="T80" fmla="*/ 296 w 321"/>
                <a:gd name="T81" fmla="*/ 130 h 260"/>
                <a:gd name="T82" fmla="*/ 293 w 321"/>
                <a:gd name="T83" fmla="*/ 123 h 260"/>
                <a:gd name="T84" fmla="*/ 288 w 321"/>
                <a:gd name="T85" fmla="*/ 117 h 260"/>
                <a:gd name="T86" fmla="*/ 273 w 321"/>
                <a:gd name="T87" fmla="*/ 92 h 260"/>
                <a:gd name="T88" fmla="*/ 280 w 321"/>
                <a:gd name="T89" fmla="*/ 85 h 260"/>
                <a:gd name="T90" fmla="*/ 264 w 321"/>
                <a:gd name="T91" fmla="*/ 76 h 260"/>
                <a:gd name="T92" fmla="*/ 269 w 321"/>
                <a:gd name="T93" fmla="*/ 72 h 260"/>
                <a:gd name="T94" fmla="*/ 257 w 321"/>
                <a:gd name="T95" fmla="*/ 52 h 260"/>
                <a:gd name="T96" fmla="*/ 248 w 321"/>
                <a:gd name="T97" fmla="*/ 20 h 260"/>
                <a:gd name="T98" fmla="*/ 243 w 321"/>
                <a:gd name="T99" fmla="*/ 1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1" h="260">
                  <a:moveTo>
                    <a:pt x="225" y="0"/>
                  </a:moveTo>
                  <a:cubicBezTo>
                    <a:pt x="222" y="0"/>
                    <a:pt x="223" y="6"/>
                    <a:pt x="223" y="6"/>
                  </a:cubicBezTo>
                  <a:cubicBezTo>
                    <a:pt x="223" y="6"/>
                    <a:pt x="221" y="15"/>
                    <a:pt x="217" y="17"/>
                  </a:cubicBezTo>
                  <a:cubicBezTo>
                    <a:pt x="213" y="18"/>
                    <a:pt x="212" y="10"/>
                    <a:pt x="212" y="10"/>
                  </a:cubicBezTo>
                  <a:cubicBezTo>
                    <a:pt x="106" y="15"/>
                    <a:pt x="106" y="15"/>
                    <a:pt x="106" y="15"/>
                  </a:cubicBezTo>
                  <a:cubicBezTo>
                    <a:pt x="99" y="4"/>
                    <a:pt x="99" y="4"/>
                    <a:pt x="99" y="4"/>
                  </a:cubicBezTo>
                  <a:cubicBezTo>
                    <a:pt x="0" y="10"/>
                    <a:pt x="0" y="10"/>
                    <a:pt x="0" y="10"/>
                  </a:cubicBezTo>
                  <a:cubicBezTo>
                    <a:pt x="4" y="11"/>
                    <a:pt x="3" y="22"/>
                    <a:pt x="3" y="25"/>
                  </a:cubicBezTo>
                  <a:cubicBezTo>
                    <a:pt x="3" y="28"/>
                    <a:pt x="5" y="30"/>
                    <a:pt x="6" y="33"/>
                  </a:cubicBezTo>
                  <a:cubicBezTo>
                    <a:pt x="6" y="36"/>
                    <a:pt x="0" y="35"/>
                    <a:pt x="0" y="38"/>
                  </a:cubicBezTo>
                  <a:cubicBezTo>
                    <a:pt x="0" y="41"/>
                    <a:pt x="4" y="42"/>
                    <a:pt x="4" y="42"/>
                  </a:cubicBezTo>
                  <a:cubicBezTo>
                    <a:pt x="4" y="42"/>
                    <a:pt x="14" y="42"/>
                    <a:pt x="14" y="37"/>
                  </a:cubicBezTo>
                  <a:cubicBezTo>
                    <a:pt x="13" y="32"/>
                    <a:pt x="12" y="31"/>
                    <a:pt x="13" y="31"/>
                  </a:cubicBezTo>
                  <a:cubicBezTo>
                    <a:pt x="15" y="30"/>
                    <a:pt x="14" y="33"/>
                    <a:pt x="16" y="33"/>
                  </a:cubicBezTo>
                  <a:cubicBezTo>
                    <a:pt x="17" y="33"/>
                    <a:pt x="18" y="32"/>
                    <a:pt x="19" y="30"/>
                  </a:cubicBezTo>
                  <a:cubicBezTo>
                    <a:pt x="19" y="27"/>
                    <a:pt x="19" y="26"/>
                    <a:pt x="21" y="26"/>
                  </a:cubicBezTo>
                  <a:cubicBezTo>
                    <a:pt x="23" y="26"/>
                    <a:pt x="26" y="28"/>
                    <a:pt x="23" y="31"/>
                  </a:cubicBezTo>
                  <a:cubicBezTo>
                    <a:pt x="21" y="34"/>
                    <a:pt x="17" y="36"/>
                    <a:pt x="17" y="39"/>
                  </a:cubicBezTo>
                  <a:cubicBezTo>
                    <a:pt x="18" y="43"/>
                    <a:pt x="21" y="44"/>
                    <a:pt x="26" y="44"/>
                  </a:cubicBezTo>
                  <a:cubicBezTo>
                    <a:pt x="30" y="43"/>
                    <a:pt x="38" y="43"/>
                    <a:pt x="38" y="40"/>
                  </a:cubicBezTo>
                  <a:cubicBezTo>
                    <a:pt x="38" y="36"/>
                    <a:pt x="32" y="39"/>
                    <a:pt x="29" y="39"/>
                  </a:cubicBezTo>
                  <a:cubicBezTo>
                    <a:pt x="26" y="39"/>
                    <a:pt x="22" y="39"/>
                    <a:pt x="23" y="38"/>
                  </a:cubicBezTo>
                  <a:cubicBezTo>
                    <a:pt x="23" y="36"/>
                    <a:pt x="27" y="35"/>
                    <a:pt x="30" y="35"/>
                  </a:cubicBezTo>
                  <a:cubicBezTo>
                    <a:pt x="34" y="35"/>
                    <a:pt x="37" y="34"/>
                    <a:pt x="37" y="34"/>
                  </a:cubicBezTo>
                  <a:cubicBezTo>
                    <a:pt x="37" y="34"/>
                    <a:pt x="39" y="29"/>
                    <a:pt x="43" y="29"/>
                  </a:cubicBezTo>
                  <a:cubicBezTo>
                    <a:pt x="47" y="29"/>
                    <a:pt x="55" y="29"/>
                    <a:pt x="55" y="32"/>
                  </a:cubicBezTo>
                  <a:cubicBezTo>
                    <a:pt x="55" y="34"/>
                    <a:pt x="51" y="36"/>
                    <a:pt x="50" y="35"/>
                  </a:cubicBezTo>
                  <a:cubicBezTo>
                    <a:pt x="48" y="34"/>
                    <a:pt x="44" y="34"/>
                    <a:pt x="44" y="35"/>
                  </a:cubicBezTo>
                  <a:cubicBezTo>
                    <a:pt x="44" y="37"/>
                    <a:pt x="46" y="39"/>
                    <a:pt x="49" y="39"/>
                  </a:cubicBezTo>
                  <a:cubicBezTo>
                    <a:pt x="53" y="38"/>
                    <a:pt x="59" y="36"/>
                    <a:pt x="61" y="36"/>
                  </a:cubicBezTo>
                  <a:cubicBezTo>
                    <a:pt x="64" y="37"/>
                    <a:pt x="69" y="41"/>
                    <a:pt x="70" y="42"/>
                  </a:cubicBezTo>
                  <a:cubicBezTo>
                    <a:pt x="71" y="44"/>
                    <a:pt x="75" y="45"/>
                    <a:pt x="75" y="41"/>
                  </a:cubicBezTo>
                  <a:cubicBezTo>
                    <a:pt x="74" y="38"/>
                    <a:pt x="74" y="33"/>
                    <a:pt x="78" y="33"/>
                  </a:cubicBezTo>
                  <a:cubicBezTo>
                    <a:pt x="82" y="33"/>
                    <a:pt x="82" y="36"/>
                    <a:pt x="81" y="37"/>
                  </a:cubicBezTo>
                  <a:cubicBezTo>
                    <a:pt x="80" y="39"/>
                    <a:pt x="80" y="42"/>
                    <a:pt x="83" y="42"/>
                  </a:cubicBezTo>
                  <a:cubicBezTo>
                    <a:pt x="85" y="42"/>
                    <a:pt x="87" y="42"/>
                    <a:pt x="87" y="44"/>
                  </a:cubicBezTo>
                  <a:cubicBezTo>
                    <a:pt x="87" y="45"/>
                    <a:pt x="86" y="47"/>
                    <a:pt x="84" y="46"/>
                  </a:cubicBezTo>
                  <a:cubicBezTo>
                    <a:pt x="82" y="44"/>
                    <a:pt x="78" y="43"/>
                    <a:pt x="78" y="43"/>
                  </a:cubicBezTo>
                  <a:cubicBezTo>
                    <a:pt x="78" y="43"/>
                    <a:pt x="78" y="46"/>
                    <a:pt x="80" y="48"/>
                  </a:cubicBezTo>
                  <a:cubicBezTo>
                    <a:pt x="82" y="50"/>
                    <a:pt x="88" y="53"/>
                    <a:pt x="88" y="57"/>
                  </a:cubicBezTo>
                  <a:cubicBezTo>
                    <a:pt x="88" y="60"/>
                    <a:pt x="88" y="64"/>
                    <a:pt x="88" y="64"/>
                  </a:cubicBezTo>
                  <a:cubicBezTo>
                    <a:pt x="88" y="64"/>
                    <a:pt x="89" y="67"/>
                    <a:pt x="91" y="66"/>
                  </a:cubicBezTo>
                  <a:cubicBezTo>
                    <a:pt x="94" y="64"/>
                    <a:pt x="96" y="63"/>
                    <a:pt x="99" y="63"/>
                  </a:cubicBezTo>
                  <a:cubicBezTo>
                    <a:pt x="101" y="63"/>
                    <a:pt x="102" y="61"/>
                    <a:pt x="102" y="61"/>
                  </a:cubicBezTo>
                  <a:cubicBezTo>
                    <a:pt x="102" y="61"/>
                    <a:pt x="103" y="60"/>
                    <a:pt x="105" y="61"/>
                  </a:cubicBezTo>
                  <a:cubicBezTo>
                    <a:pt x="106" y="61"/>
                    <a:pt x="109" y="59"/>
                    <a:pt x="110" y="58"/>
                  </a:cubicBezTo>
                  <a:cubicBezTo>
                    <a:pt x="111" y="57"/>
                    <a:pt x="113" y="57"/>
                    <a:pt x="113" y="59"/>
                  </a:cubicBezTo>
                  <a:cubicBezTo>
                    <a:pt x="114" y="60"/>
                    <a:pt x="114" y="60"/>
                    <a:pt x="112" y="62"/>
                  </a:cubicBezTo>
                  <a:cubicBezTo>
                    <a:pt x="110" y="63"/>
                    <a:pt x="107" y="65"/>
                    <a:pt x="109" y="66"/>
                  </a:cubicBezTo>
                  <a:cubicBezTo>
                    <a:pt x="110" y="67"/>
                    <a:pt x="114" y="67"/>
                    <a:pt x="116" y="64"/>
                  </a:cubicBezTo>
                  <a:cubicBezTo>
                    <a:pt x="118" y="62"/>
                    <a:pt x="120" y="60"/>
                    <a:pt x="118" y="58"/>
                  </a:cubicBezTo>
                  <a:cubicBezTo>
                    <a:pt x="118" y="58"/>
                    <a:pt x="121" y="57"/>
                    <a:pt x="121" y="55"/>
                  </a:cubicBezTo>
                  <a:cubicBezTo>
                    <a:pt x="120" y="52"/>
                    <a:pt x="125" y="51"/>
                    <a:pt x="128" y="52"/>
                  </a:cubicBezTo>
                  <a:cubicBezTo>
                    <a:pt x="130" y="52"/>
                    <a:pt x="132" y="52"/>
                    <a:pt x="132" y="49"/>
                  </a:cubicBezTo>
                  <a:cubicBezTo>
                    <a:pt x="131" y="45"/>
                    <a:pt x="131" y="43"/>
                    <a:pt x="134" y="43"/>
                  </a:cubicBezTo>
                  <a:cubicBezTo>
                    <a:pt x="136" y="43"/>
                    <a:pt x="137" y="42"/>
                    <a:pt x="137" y="41"/>
                  </a:cubicBezTo>
                  <a:cubicBezTo>
                    <a:pt x="137" y="39"/>
                    <a:pt x="140" y="39"/>
                    <a:pt x="142" y="40"/>
                  </a:cubicBezTo>
                  <a:cubicBezTo>
                    <a:pt x="144" y="41"/>
                    <a:pt x="146" y="42"/>
                    <a:pt x="148" y="42"/>
                  </a:cubicBezTo>
                  <a:cubicBezTo>
                    <a:pt x="150" y="42"/>
                    <a:pt x="153" y="40"/>
                    <a:pt x="154" y="44"/>
                  </a:cubicBezTo>
                  <a:cubicBezTo>
                    <a:pt x="154" y="47"/>
                    <a:pt x="153" y="52"/>
                    <a:pt x="156" y="53"/>
                  </a:cubicBezTo>
                  <a:cubicBezTo>
                    <a:pt x="160" y="53"/>
                    <a:pt x="160" y="53"/>
                    <a:pt x="162" y="55"/>
                  </a:cubicBezTo>
                  <a:cubicBezTo>
                    <a:pt x="165" y="56"/>
                    <a:pt x="167" y="55"/>
                    <a:pt x="167" y="54"/>
                  </a:cubicBezTo>
                  <a:cubicBezTo>
                    <a:pt x="168" y="54"/>
                    <a:pt x="171" y="55"/>
                    <a:pt x="170" y="57"/>
                  </a:cubicBezTo>
                  <a:cubicBezTo>
                    <a:pt x="169" y="59"/>
                    <a:pt x="167" y="63"/>
                    <a:pt x="172" y="65"/>
                  </a:cubicBezTo>
                  <a:cubicBezTo>
                    <a:pt x="176" y="68"/>
                    <a:pt x="182" y="68"/>
                    <a:pt x="182" y="72"/>
                  </a:cubicBezTo>
                  <a:cubicBezTo>
                    <a:pt x="182" y="76"/>
                    <a:pt x="182" y="82"/>
                    <a:pt x="182" y="82"/>
                  </a:cubicBezTo>
                  <a:cubicBezTo>
                    <a:pt x="182" y="82"/>
                    <a:pt x="189" y="82"/>
                    <a:pt x="193" y="78"/>
                  </a:cubicBezTo>
                  <a:cubicBezTo>
                    <a:pt x="193" y="78"/>
                    <a:pt x="195" y="76"/>
                    <a:pt x="196" y="77"/>
                  </a:cubicBezTo>
                  <a:cubicBezTo>
                    <a:pt x="197" y="78"/>
                    <a:pt x="198" y="79"/>
                    <a:pt x="197" y="81"/>
                  </a:cubicBezTo>
                  <a:cubicBezTo>
                    <a:pt x="196" y="83"/>
                    <a:pt x="197" y="85"/>
                    <a:pt x="199" y="87"/>
                  </a:cubicBezTo>
                  <a:cubicBezTo>
                    <a:pt x="201" y="89"/>
                    <a:pt x="203" y="90"/>
                    <a:pt x="204" y="95"/>
                  </a:cubicBezTo>
                  <a:cubicBezTo>
                    <a:pt x="204" y="100"/>
                    <a:pt x="205" y="104"/>
                    <a:pt x="205" y="108"/>
                  </a:cubicBezTo>
                  <a:cubicBezTo>
                    <a:pt x="204" y="111"/>
                    <a:pt x="204" y="113"/>
                    <a:pt x="202" y="117"/>
                  </a:cubicBezTo>
                  <a:cubicBezTo>
                    <a:pt x="201" y="120"/>
                    <a:pt x="199" y="122"/>
                    <a:pt x="198" y="125"/>
                  </a:cubicBezTo>
                  <a:cubicBezTo>
                    <a:pt x="198" y="128"/>
                    <a:pt x="196" y="130"/>
                    <a:pt x="197" y="132"/>
                  </a:cubicBezTo>
                  <a:cubicBezTo>
                    <a:pt x="197" y="135"/>
                    <a:pt x="196" y="138"/>
                    <a:pt x="199" y="139"/>
                  </a:cubicBezTo>
                  <a:cubicBezTo>
                    <a:pt x="203" y="140"/>
                    <a:pt x="204" y="141"/>
                    <a:pt x="204" y="143"/>
                  </a:cubicBezTo>
                  <a:cubicBezTo>
                    <a:pt x="205" y="144"/>
                    <a:pt x="205" y="147"/>
                    <a:pt x="207" y="147"/>
                  </a:cubicBezTo>
                  <a:cubicBezTo>
                    <a:pt x="209" y="147"/>
                    <a:pt x="211" y="143"/>
                    <a:pt x="209" y="139"/>
                  </a:cubicBezTo>
                  <a:cubicBezTo>
                    <a:pt x="207" y="135"/>
                    <a:pt x="205" y="133"/>
                    <a:pt x="205" y="131"/>
                  </a:cubicBezTo>
                  <a:cubicBezTo>
                    <a:pt x="204" y="128"/>
                    <a:pt x="207" y="127"/>
                    <a:pt x="209" y="129"/>
                  </a:cubicBezTo>
                  <a:cubicBezTo>
                    <a:pt x="211" y="132"/>
                    <a:pt x="210" y="138"/>
                    <a:pt x="212" y="139"/>
                  </a:cubicBezTo>
                  <a:cubicBezTo>
                    <a:pt x="214" y="139"/>
                    <a:pt x="215" y="138"/>
                    <a:pt x="215" y="137"/>
                  </a:cubicBezTo>
                  <a:cubicBezTo>
                    <a:pt x="214" y="135"/>
                    <a:pt x="215" y="133"/>
                    <a:pt x="216" y="133"/>
                  </a:cubicBezTo>
                  <a:cubicBezTo>
                    <a:pt x="217" y="133"/>
                    <a:pt x="220" y="135"/>
                    <a:pt x="219" y="139"/>
                  </a:cubicBezTo>
                  <a:cubicBezTo>
                    <a:pt x="219" y="142"/>
                    <a:pt x="217" y="144"/>
                    <a:pt x="217" y="146"/>
                  </a:cubicBezTo>
                  <a:cubicBezTo>
                    <a:pt x="216" y="147"/>
                    <a:pt x="215" y="150"/>
                    <a:pt x="218" y="150"/>
                  </a:cubicBezTo>
                  <a:cubicBezTo>
                    <a:pt x="220" y="151"/>
                    <a:pt x="222" y="153"/>
                    <a:pt x="220" y="154"/>
                  </a:cubicBezTo>
                  <a:cubicBezTo>
                    <a:pt x="217" y="155"/>
                    <a:pt x="216" y="152"/>
                    <a:pt x="215" y="154"/>
                  </a:cubicBezTo>
                  <a:cubicBezTo>
                    <a:pt x="215" y="156"/>
                    <a:pt x="215" y="157"/>
                    <a:pt x="213" y="157"/>
                  </a:cubicBezTo>
                  <a:cubicBezTo>
                    <a:pt x="212" y="156"/>
                    <a:pt x="209" y="155"/>
                    <a:pt x="208" y="155"/>
                  </a:cubicBezTo>
                  <a:cubicBezTo>
                    <a:pt x="206" y="156"/>
                    <a:pt x="208" y="158"/>
                    <a:pt x="208" y="158"/>
                  </a:cubicBezTo>
                  <a:cubicBezTo>
                    <a:pt x="208" y="158"/>
                    <a:pt x="211" y="160"/>
                    <a:pt x="211" y="162"/>
                  </a:cubicBezTo>
                  <a:cubicBezTo>
                    <a:pt x="210" y="164"/>
                    <a:pt x="209" y="167"/>
                    <a:pt x="209" y="167"/>
                  </a:cubicBezTo>
                  <a:cubicBezTo>
                    <a:pt x="209" y="167"/>
                    <a:pt x="209" y="169"/>
                    <a:pt x="210" y="170"/>
                  </a:cubicBezTo>
                  <a:cubicBezTo>
                    <a:pt x="211" y="170"/>
                    <a:pt x="212" y="173"/>
                    <a:pt x="213" y="173"/>
                  </a:cubicBezTo>
                  <a:cubicBezTo>
                    <a:pt x="215" y="173"/>
                    <a:pt x="216" y="174"/>
                    <a:pt x="217" y="176"/>
                  </a:cubicBezTo>
                  <a:cubicBezTo>
                    <a:pt x="218" y="178"/>
                    <a:pt x="218" y="179"/>
                    <a:pt x="220" y="179"/>
                  </a:cubicBezTo>
                  <a:cubicBezTo>
                    <a:pt x="221" y="179"/>
                    <a:pt x="223" y="177"/>
                    <a:pt x="224" y="179"/>
                  </a:cubicBezTo>
                  <a:cubicBezTo>
                    <a:pt x="225" y="181"/>
                    <a:pt x="226" y="183"/>
                    <a:pt x="227" y="183"/>
                  </a:cubicBezTo>
                  <a:cubicBezTo>
                    <a:pt x="229" y="183"/>
                    <a:pt x="229" y="182"/>
                    <a:pt x="229" y="180"/>
                  </a:cubicBezTo>
                  <a:cubicBezTo>
                    <a:pt x="230" y="178"/>
                    <a:pt x="230" y="174"/>
                    <a:pt x="235" y="174"/>
                  </a:cubicBezTo>
                  <a:cubicBezTo>
                    <a:pt x="239" y="174"/>
                    <a:pt x="240" y="177"/>
                    <a:pt x="238" y="180"/>
                  </a:cubicBezTo>
                  <a:cubicBezTo>
                    <a:pt x="236" y="182"/>
                    <a:pt x="234" y="184"/>
                    <a:pt x="236" y="185"/>
                  </a:cubicBezTo>
                  <a:cubicBezTo>
                    <a:pt x="238" y="186"/>
                    <a:pt x="240" y="189"/>
                    <a:pt x="239" y="191"/>
                  </a:cubicBezTo>
                  <a:cubicBezTo>
                    <a:pt x="238" y="193"/>
                    <a:pt x="234" y="193"/>
                    <a:pt x="231" y="190"/>
                  </a:cubicBezTo>
                  <a:cubicBezTo>
                    <a:pt x="229" y="188"/>
                    <a:pt x="227" y="186"/>
                    <a:pt x="225" y="188"/>
                  </a:cubicBezTo>
                  <a:cubicBezTo>
                    <a:pt x="224" y="190"/>
                    <a:pt x="228" y="195"/>
                    <a:pt x="228" y="195"/>
                  </a:cubicBezTo>
                  <a:cubicBezTo>
                    <a:pt x="228" y="195"/>
                    <a:pt x="227" y="200"/>
                    <a:pt x="230" y="202"/>
                  </a:cubicBezTo>
                  <a:cubicBezTo>
                    <a:pt x="232" y="203"/>
                    <a:pt x="235" y="203"/>
                    <a:pt x="236" y="203"/>
                  </a:cubicBezTo>
                  <a:cubicBezTo>
                    <a:pt x="237" y="202"/>
                    <a:pt x="239" y="202"/>
                    <a:pt x="240" y="204"/>
                  </a:cubicBezTo>
                  <a:cubicBezTo>
                    <a:pt x="241" y="205"/>
                    <a:pt x="243" y="205"/>
                    <a:pt x="244" y="201"/>
                  </a:cubicBezTo>
                  <a:cubicBezTo>
                    <a:pt x="244" y="198"/>
                    <a:pt x="246" y="195"/>
                    <a:pt x="248" y="195"/>
                  </a:cubicBezTo>
                  <a:cubicBezTo>
                    <a:pt x="250" y="196"/>
                    <a:pt x="250" y="199"/>
                    <a:pt x="250" y="200"/>
                  </a:cubicBezTo>
                  <a:cubicBezTo>
                    <a:pt x="251" y="202"/>
                    <a:pt x="251" y="210"/>
                    <a:pt x="253" y="213"/>
                  </a:cubicBezTo>
                  <a:cubicBezTo>
                    <a:pt x="254" y="216"/>
                    <a:pt x="256" y="219"/>
                    <a:pt x="258" y="218"/>
                  </a:cubicBezTo>
                  <a:cubicBezTo>
                    <a:pt x="259" y="218"/>
                    <a:pt x="260" y="219"/>
                    <a:pt x="260" y="220"/>
                  </a:cubicBezTo>
                  <a:cubicBezTo>
                    <a:pt x="260" y="221"/>
                    <a:pt x="261" y="223"/>
                    <a:pt x="263" y="222"/>
                  </a:cubicBezTo>
                  <a:cubicBezTo>
                    <a:pt x="264" y="221"/>
                    <a:pt x="267" y="220"/>
                    <a:pt x="266" y="222"/>
                  </a:cubicBezTo>
                  <a:cubicBezTo>
                    <a:pt x="265" y="224"/>
                    <a:pt x="264" y="226"/>
                    <a:pt x="266" y="226"/>
                  </a:cubicBezTo>
                  <a:cubicBezTo>
                    <a:pt x="269" y="226"/>
                    <a:pt x="273" y="227"/>
                    <a:pt x="275" y="226"/>
                  </a:cubicBezTo>
                  <a:cubicBezTo>
                    <a:pt x="276" y="226"/>
                    <a:pt x="278" y="224"/>
                    <a:pt x="280" y="224"/>
                  </a:cubicBezTo>
                  <a:cubicBezTo>
                    <a:pt x="282" y="225"/>
                    <a:pt x="282" y="229"/>
                    <a:pt x="282" y="230"/>
                  </a:cubicBezTo>
                  <a:cubicBezTo>
                    <a:pt x="282" y="231"/>
                    <a:pt x="283" y="234"/>
                    <a:pt x="280" y="236"/>
                  </a:cubicBezTo>
                  <a:cubicBezTo>
                    <a:pt x="277" y="237"/>
                    <a:pt x="270" y="240"/>
                    <a:pt x="273" y="242"/>
                  </a:cubicBezTo>
                  <a:cubicBezTo>
                    <a:pt x="275" y="244"/>
                    <a:pt x="279" y="241"/>
                    <a:pt x="280" y="240"/>
                  </a:cubicBezTo>
                  <a:cubicBezTo>
                    <a:pt x="281" y="239"/>
                    <a:pt x="283" y="238"/>
                    <a:pt x="283" y="238"/>
                  </a:cubicBezTo>
                  <a:cubicBezTo>
                    <a:pt x="284" y="239"/>
                    <a:pt x="283" y="241"/>
                    <a:pt x="279" y="244"/>
                  </a:cubicBezTo>
                  <a:cubicBezTo>
                    <a:pt x="275" y="247"/>
                    <a:pt x="280" y="249"/>
                    <a:pt x="284" y="246"/>
                  </a:cubicBezTo>
                  <a:cubicBezTo>
                    <a:pt x="288" y="243"/>
                    <a:pt x="289" y="243"/>
                    <a:pt x="291" y="244"/>
                  </a:cubicBezTo>
                  <a:cubicBezTo>
                    <a:pt x="293" y="246"/>
                    <a:pt x="294" y="249"/>
                    <a:pt x="290" y="250"/>
                  </a:cubicBezTo>
                  <a:cubicBezTo>
                    <a:pt x="287" y="251"/>
                    <a:pt x="281" y="250"/>
                    <a:pt x="278" y="251"/>
                  </a:cubicBezTo>
                  <a:cubicBezTo>
                    <a:pt x="276" y="253"/>
                    <a:pt x="275" y="255"/>
                    <a:pt x="275" y="255"/>
                  </a:cubicBezTo>
                  <a:cubicBezTo>
                    <a:pt x="275" y="255"/>
                    <a:pt x="278" y="257"/>
                    <a:pt x="279" y="258"/>
                  </a:cubicBezTo>
                  <a:cubicBezTo>
                    <a:pt x="281" y="259"/>
                    <a:pt x="283" y="260"/>
                    <a:pt x="285" y="260"/>
                  </a:cubicBezTo>
                  <a:cubicBezTo>
                    <a:pt x="286" y="260"/>
                    <a:pt x="290" y="256"/>
                    <a:pt x="291" y="256"/>
                  </a:cubicBezTo>
                  <a:cubicBezTo>
                    <a:pt x="293" y="256"/>
                    <a:pt x="294" y="259"/>
                    <a:pt x="296" y="259"/>
                  </a:cubicBezTo>
                  <a:cubicBezTo>
                    <a:pt x="299" y="259"/>
                    <a:pt x="299" y="255"/>
                    <a:pt x="299" y="254"/>
                  </a:cubicBezTo>
                  <a:cubicBezTo>
                    <a:pt x="299" y="254"/>
                    <a:pt x="299" y="252"/>
                    <a:pt x="303" y="250"/>
                  </a:cubicBezTo>
                  <a:cubicBezTo>
                    <a:pt x="308" y="249"/>
                    <a:pt x="313" y="244"/>
                    <a:pt x="313" y="244"/>
                  </a:cubicBezTo>
                  <a:cubicBezTo>
                    <a:pt x="313" y="244"/>
                    <a:pt x="314" y="243"/>
                    <a:pt x="313" y="241"/>
                  </a:cubicBezTo>
                  <a:cubicBezTo>
                    <a:pt x="311" y="240"/>
                    <a:pt x="309" y="237"/>
                    <a:pt x="308" y="235"/>
                  </a:cubicBezTo>
                  <a:cubicBezTo>
                    <a:pt x="308" y="233"/>
                    <a:pt x="308" y="230"/>
                    <a:pt x="309" y="227"/>
                  </a:cubicBezTo>
                  <a:cubicBezTo>
                    <a:pt x="310" y="224"/>
                    <a:pt x="313" y="218"/>
                    <a:pt x="315" y="215"/>
                  </a:cubicBezTo>
                  <a:cubicBezTo>
                    <a:pt x="317" y="211"/>
                    <a:pt x="320" y="215"/>
                    <a:pt x="321" y="211"/>
                  </a:cubicBezTo>
                  <a:cubicBezTo>
                    <a:pt x="321" y="208"/>
                    <a:pt x="319" y="203"/>
                    <a:pt x="318" y="201"/>
                  </a:cubicBezTo>
                  <a:cubicBezTo>
                    <a:pt x="318" y="199"/>
                    <a:pt x="318" y="197"/>
                    <a:pt x="318" y="196"/>
                  </a:cubicBezTo>
                  <a:cubicBezTo>
                    <a:pt x="318" y="194"/>
                    <a:pt x="319" y="189"/>
                    <a:pt x="319" y="188"/>
                  </a:cubicBezTo>
                  <a:cubicBezTo>
                    <a:pt x="319" y="187"/>
                    <a:pt x="317" y="189"/>
                    <a:pt x="316" y="189"/>
                  </a:cubicBezTo>
                  <a:cubicBezTo>
                    <a:pt x="315" y="189"/>
                    <a:pt x="314" y="185"/>
                    <a:pt x="315" y="183"/>
                  </a:cubicBezTo>
                  <a:cubicBezTo>
                    <a:pt x="315" y="181"/>
                    <a:pt x="318" y="182"/>
                    <a:pt x="318" y="180"/>
                  </a:cubicBezTo>
                  <a:cubicBezTo>
                    <a:pt x="318" y="179"/>
                    <a:pt x="318" y="175"/>
                    <a:pt x="314" y="176"/>
                  </a:cubicBezTo>
                  <a:cubicBezTo>
                    <a:pt x="311" y="177"/>
                    <a:pt x="309" y="175"/>
                    <a:pt x="309" y="172"/>
                  </a:cubicBezTo>
                  <a:cubicBezTo>
                    <a:pt x="309" y="169"/>
                    <a:pt x="309" y="164"/>
                    <a:pt x="308" y="162"/>
                  </a:cubicBezTo>
                  <a:cubicBezTo>
                    <a:pt x="307" y="160"/>
                    <a:pt x="307" y="157"/>
                    <a:pt x="306" y="155"/>
                  </a:cubicBezTo>
                  <a:cubicBezTo>
                    <a:pt x="304" y="153"/>
                    <a:pt x="303" y="151"/>
                    <a:pt x="303" y="150"/>
                  </a:cubicBezTo>
                  <a:cubicBezTo>
                    <a:pt x="303" y="148"/>
                    <a:pt x="304" y="146"/>
                    <a:pt x="305" y="148"/>
                  </a:cubicBezTo>
                  <a:cubicBezTo>
                    <a:pt x="306" y="151"/>
                    <a:pt x="309" y="155"/>
                    <a:pt x="310" y="157"/>
                  </a:cubicBezTo>
                  <a:cubicBezTo>
                    <a:pt x="311" y="160"/>
                    <a:pt x="311" y="170"/>
                    <a:pt x="316" y="168"/>
                  </a:cubicBezTo>
                  <a:cubicBezTo>
                    <a:pt x="320" y="166"/>
                    <a:pt x="313" y="156"/>
                    <a:pt x="311" y="152"/>
                  </a:cubicBezTo>
                  <a:cubicBezTo>
                    <a:pt x="309" y="149"/>
                    <a:pt x="307" y="143"/>
                    <a:pt x="304" y="140"/>
                  </a:cubicBezTo>
                  <a:cubicBezTo>
                    <a:pt x="302" y="137"/>
                    <a:pt x="301" y="132"/>
                    <a:pt x="300" y="129"/>
                  </a:cubicBezTo>
                  <a:cubicBezTo>
                    <a:pt x="299" y="126"/>
                    <a:pt x="298" y="125"/>
                    <a:pt x="296" y="125"/>
                  </a:cubicBezTo>
                  <a:cubicBezTo>
                    <a:pt x="295" y="125"/>
                    <a:pt x="295" y="127"/>
                    <a:pt x="296" y="130"/>
                  </a:cubicBezTo>
                  <a:cubicBezTo>
                    <a:pt x="298" y="132"/>
                    <a:pt x="298" y="136"/>
                    <a:pt x="297" y="136"/>
                  </a:cubicBezTo>
                  <a:cubicBezTo>
                    <a:pt x="297" y="135"/>
                    <a:pt x="294" y="133"/>
                    <a:pt x="292" y="129"/>
                  </a:cubicBezTo>
                  <a:cubicBezTo>
                    <a:pt x="290" y="126"/>
                    <a:pt x="290" y="123"/>
                    <a:pt x="290" y="123"/>
                  </a:cubicBezTo>
                  <a:cubicBezTo>
                    <a:pt x="290" y="123"/>
                    <a:pt x="292" y="124"/>
                    <a:pt x="293" y="123"/>
                  </a:cubicBezTo>
                  <a:cubicBezTo>
                    <a:pt x="294" y="121"/>
                    <a:pt x="294" y="119"/>
                    <a:pt x="293" y="118"/>
                  </a:cubicBezTo>
                  <a:cubicBezTo>
                    <a:pt x="292" y="117"/>
                    <a:pt x="290" y="109"/>
                    <a:pt x="288" y="109"/>
                  </a:cubicBezTo>
                  <a:cubicBezTo>
                    <a:pt x="286" y="109"/>
                    <a:pt x="288" y="112"/>
                    <a:pt x="288" y="112"/>
                  </a:cubicBezTo>
                  <a:cubicBezTo>
                    <a:pt x="288" y="112"/>
                    <a:pt x="288" y="115"/>
                    <a:pt x="288" y="117"/>
                  </a:cubicBezTo>
                  <a:cubicBezTo>
                    <a:pt x="288" y="119"/>
                    <a:pt x="288" y="119"/>
                    <a:pt x="288" y="119"/>
                  </a:cubicBezTo>
                  <a:cubicBezTo>
                    <a:pt x="288" y="119"/>
                    <a:pt x="284" y="118"/>
                    <a:pt x="283" y="114"/>
                  </a:cubicBezTo>
                  <a:cubicBezTo>
                    <a:pt x="281" y="110"/>
                    <a:pt x="280" y="108"/>
                    <a:pt x="278" y="104"/>
                  </a:cubicBezTo>
                  <a:cubicBezTo>
                    <a:pt x="276" y="100"/>
                    <a:pt x="273" y="94"/>
                    <a:pt x="273" y="92"/>
                  </a:cubicBezTo>
                  <a:cubicBezTo>
                    <a:pt x="273" y="91"/>
                    <a:pt x="274" y="90"/>
                    <a:pt x="275" y="91"/>
                  </a:cubicBezTo>
                  <a:cubicBezTo>
                    <a:pt x="276" y="93"/>
                    <a:pt x="279" y="95"/>
                    <a:pt x="280" y="94"/>
                  </a:cubicBezTo>
                  <a:cubicBezTo>
                    <a:pt x="281" y="94"/>
                    <a:pt x="282" y="99"/>
                    <a:pt x="284" y="97"/>
                  </a:cubicBezTo>
                  <a:cubicBezTo>
                    <a:pt x="286" y="95"/>
                    <a:pt x="285" y="91"/>
                    <a:pt x="280" y="85"/>
                  </a:cubicBezTo>
                  <a:cubicBezTo>
                    <a:pt x="275" y="79"/>
                    <a:pt x="275" y="78"/>
                    <a:pt x="273" y="79"/>
                  </a:cubicBezTo>
                  <a:cubicBezTo>
                    <a:pt x="272" y="80"/>
                    <a:pt x="273" y="82"/>
                    <a:pt x="273" y="82"/>
                  </a:cubicBezTo>
                  <a:cubicBezTo>
                    <a:pt x="273" y="82"/>
                    <a:pt x="271" y="82"/>
                    <a:pt x="270" y="80"/>
                  </a:cubicBezTo>
                  <a:cubicBezTo>
                    <a:pt x="269" y="78"/>
                    <a:pt x="267" y="76"/>
                    <a:pt x="264" y="76"/>
                  </a:cubicBezTo>
                  <a:cubicBezTo>
                    <a:pt x="261" y="73"/>
                    <a:pt x="261" y="73"/>
                    <a:pt x="261" y="73"/>
                  </a:cubicBezTo>
                  <a:cubicBezTo>
                    <a:pt x="261" y="73"/>
                    <a:pt x="260" y="71"/>
                    <a:pt x="261" y="70"/>
                  </a:cubicBezTo>
                  <a:cubicBezTo>
                    <a:pt x="263" y="69"/>
                    <a:pt x="264" y="70"/>
                    <a:pt x="264" y="70"/>
                  </a:cubicBezTo>
                  <a:cubicBezTo>
                    <a:pt x="264" y="70"/>
                    <a:pt x="268" y="73"/>
                    <a:pt x="269" y="72"/>
                  </a:cubicBezTo>
                  <a:cubicBezTo>
                    <a:pt x="270" y="71"/>
                    <a:pt x="267" y="68"/>
                    <a:pt x="267" y="68"/>
                  </a:cubicBezTo>
                  <a:cubicBezTo>
                    <a:pt x="267" y="68"/>
                    <a:pt x="265" y="66"/>
                    <a:pt x="264" y="64"/>
                  </a:cubicBezTo>
                  <a:cubicBezTo>
                    <a:pt x="264" y="63"/>
                    <a:pt x="263" y="62"/>
                    <a:pt x="261" y="60"/>
                  </a:cubicBezTo>
                  <a:cubicBezTo>
                    <a:pt x="260" y="58"/>
                    <a:pt x="258" y="55"/>
                    <a:pt x="257" y="52"/>
                  </a:cubicBezTo>
                  <a:cubicBezTo>
                    <a:pt x="256" y="49"/>
                    <a:pt x="256" y="46"/>
                    <a:pt x="255" y="43"/>
                  </a:cubicBezTo>
                  <a:cubicBezTo>
                    <a:pt x="254" y="41"/>
                    <a:pt x="253" y="37"/>
                    <a:pt x="252" y="36"/>
                  </a:cubicBezTo>
                  <a:cubicBezTo>
                    <a:pt x="250" y="34"/>
                    <a:pt x="249" y="32"/>
                    <a:pt x="249" y="30"/>
                  </a:cubicBezTo>
                  <a:cubicBezTo>
                    <a:pt x="249" y="28"/>
                    <a:pt x="249" y="23"/>
                    <a:pt x="248" y="20"/>
                  </a:cubicBezTo>
                  <a:cubicBezTo>
                    <a:pt x="247" y="17"/>
                    <a:pt x="246" y="16"/>
                    <a:pt x="245" y="14"/>
                  </a:cubicBezTo>
                  <a:cubicBezTo>
                    <a:pt x="244" y="12"/>
                    <a:pt x="244" y="9"/>
                    <a:pt x="244" y="8"/>
                  </a:cubicBezTo>
                  <a:cubicBezTo>
                    <a:pt x="245" y="7"/>
                    <a:pt x="244" y="2"/>
                    <a:pt x="244" y="1"/>
                  </a:cubicBezTo>
                  <a:cubicBezTo>
                    <a:pt x="243" y="1"/>
                    <a:pt x="243" y="1"/>
                    <a:pt x="243" y="1"/>
                  </a:cubicBezTo>
                  <a:cubicBezTo>
                    <a:pt x="234" y="6"/>
                    <a:pt x="228" y="0"/>
                    <a:pt x="225" y="0"/>
                  </a:cubicBez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endParaRPr lang="uk-UA" sz="1200"/>
            </a:p>
          </p:txBody>
        </p:sp>
        <p:sp>
          <p:nvSpPr>
            <p:cNvPr id="93" name="Freeform 19">
              <a:extLst>
                <a:ext uri="{FF2B5EF4-FFF2-40B4-BE49-F238E27FC236}">
                  <a16:creationId xmlns:a16="http://schemas.microsoft.com/office/drawing/2014/main" id="{81F7FA2E-1033-974A-884A-5D9A2B856DD8}"/>
                </a:ext>
              </a:extLst>
            </p:cNvPr>
            <p:cNvSpPr>
              <a:spLocks/>
            </p:cNvSpPr>
            <p:nvPr/>
          </p:nvSpPr>
          <p:spPr bwMode="auto">
            <a:xfrm>
              <a:off x="15295048" y="6968898"/>
              <a:ext cx="728663" cy="777876"/>
            </a:xfrm>
            <a:custGeom>
              <a:avLst/>
              <a:gdLst>
                <a:gd name="T0" fmla="*/ 162 w 194"/>
                <a:gd name="T1" fmla="*/ 84 h 207"/>
                <a:gd name="T2" fmla="*/ 149 w 194"/>
                <a:gd name="T3" fmla="*/ 75 h 207"/>
                <a:gd name="T4" fmla="*/ 139 w 194"/>
                <a:gd name="T5" fmla="*/ 63 h 207"/>
                <a:gd name="T6" fmla="*/ 90 w 194"/>
                <a:gd name="T7" fmla="*/ 14 h 207"/>
                <a:gd name="T8" fmla="*/ 92 w 194"/>
                <a:gd name="T9" fmla="*/ 4 h 207"/>
                <a:gd name="T10" fmla="*/ 93 w 194"/>
                <a:gd name="T11" fmla="*/ 0 h 207"/>
                <a:gd name="T12" fmla="*/ 0 w 194"/>
                <a:gd name="T13" fmla="*/ 9 h 207"/>
                <a:gd name="T14" fmla="*/ 19 w 194"/>
                <a:gd name="T15" fmla="*/ 100 h 207"/>
                <a:gd name="T16" fmla="*/ 33 w 194"/>
                <a:gd name="T17" fmla="*/ 126 h 207"/>
                <a:gd name="T18" fmla="*/ 32 w 194"/>
                <a:gd name="T19" fmla="*/ 135 h 207"/>
                <a:gd name="T20" fmla="*/ 27 w 194"/>
                <a:gd name="T21" fmla="*/ 163 h 207"/>
                <a:gd name="T22" fmla="*/ 32 w 194"/>
                <a:gd name="T23" fmla="*/ 193 h 207"/>
                <a:gd name="T24" fmla="*/ 39 w 194"/>
                <a:gd name="T25" fmla="*/ 204 h 207"/>
                <a:gd name="T26" fmla="*/ 145 w 194"/>
                <a:gd name="T27" fmla="*/ 199 h 207"/>
                <a:gd name="T28" fmla="*/ 150 w 194"/>
                <a:gd name="T29" fmla="*/ 206 h 207"/>
                <a:gd name="T30" fmla="*/ 156 w 194"/>
                <a:gd name="T31" fmla="*/ 195 h 207"/>
                <a:gd name="T32" fmla="*/ 158 w 194"/>
                <a:gd name="T33" fmla="*/ 189 h 207"/>
                <a:gd name="T34" fmla="*/ 176 w 194"/>
                <a:gd name="T35" fmla="*/ 190 h 207"/>
                <a:gd name="T36" fmla="*/ 177 w 194"/>
                <a:gd name="T37" fmla="*/ 190 h 207"/>
                <a:gd name="T38" fmla="*/ 174 w 194"/>
                <a:gd name="T39" fmla="*/ 185 h 207"/>
                <a:gd name="T40" fmla="*/ 173 w 194"/>
                <a:gd name="T41" fmla="*/ 175 h 207"/>
                <a:gd name="T42" fmla="*/ 176 w 194"/>
                <a:gd name="T43" fmla="*/ 168 h 207"/>
                <a:gd name="T44" fmla="*/ 176 w 194"/>
                <a:gd name="T45" fmla="*/ 162 h 207"/>
                <a:gd name="T46" fmla="*/ 177 w 194"/>
                <a:gd name="T47" fmla="*/ 156 h 207"/>
                <a:gd name="T48" fmla="*/ 182 w 194"/>
                <a:gd name="T49" fmla="*/ 148 h 207"/>
                <a:gd name="T50" fmla="*/ 185 w 194"/>
                <a:gd name="T51" fmla="*/ 142 h 207"/>
                <a:gd name="T52" fmla="*/ 187 w 194"/>
                <a:gd name="T53" fmla="*/ 136 h 207"/>
                <a:gd name="T54" fmla="*/ 193 w 194"/>
                <a:gd name="T55" fmla="*/ 126 h 207"/>
                <a:gd name="T56" fmla="*/ 180 w 194"/>
                <a:gd name="T57" fmla="*/ 120 h 207"/>
                <a:gd name="T58" fmla="*/ 178 w 194"/>
                <a:gd name="T59" fmla="*/ 118 h 207"/>
                <a:gd name="T60" fmla="*/ 178 w 194"/>
                <a:gd name="T61" fmla="*/ 107 h 207"/>
                <a:gd name="T62" fmla="*/ 178 w 194"/>
                <a:gd name="T63" fmla="*/ 105 h 207"/>
                <a:gd name="T64" fmla="*/ 169 w 194"/>
                <a:gd name="T65" fmla="*/ 98 h 207"/>
                <a:gd name="T66" fmla="*/ 162 w 194"/>
                <a:gd name="T67" fmla="*/ 84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4" h="207">
                  <a:moveTo>
                    <a:pt x="162" y="84"/>
                  </a:moveTo>
                  <a:cubicBezTo>
                    <a:pt x="160" y="80"/>
                    <a:pt x="154" y="77"/>
                    <a:pt x="149" y="75"/>
                  </a:cubicBezTo>
                  <a:cubicBezTo>
                    <a:pt x="144" y="73"/>
                    <a:pt x="139" y="63"/>
                    <a:pt x="139" y="63"/>
                  </a:cubicBezTo>
                  <a:cubicBezTo>
                    <a:pt x="139" y="63"/>
                    <a:pt x="94" y="20"/>
                    <a:pt x="90" y="14"/>
                  </a:cubicBezTo>
                  <a:cubicBezTo>
                    <a:pt x="86" y="7"/>
                    <a:pt x="92" y="4"/>
                    <a:pt x="92" y="4"/>
                  </a:cubicBezTo>
                  <a:cubicBezTo>
                    <a:pt x="93" y="0"/>
                    <a:pt x="93" y="0"/>
                    <a:pt x="93" y="0"/>
                  </a:cubicBezTo>
                  <a:cubicBezTo>
                    <a:pt x="0" y="9"/>
                    <a:pt x="0" y="9"/>
                    <a:pt x="0" y="9"/>
                  </a:cubicBezTo>
                  <a:cubicBezTo>
                    <a:pt x="19" y="100"/>
                    <a:pt x="19" y="100"/>
                    <a:pt x="19" y="100"/>
                  </a:cubicBezTo>
                  <a:cubicBezTo>
                    <a:pt x="33" y="126"/>
                    <a:pt x="33" y="126"/>
                    <a:pt x="33" y="126"/>
                  </a:cubicBezTo>
                  <a:cubicBezTo>
                    <a:pt x="33" y="126"/>
                    <a:pt x="36" y="131"/>
                    <a:pt x="32" y="135"/>
                  </a:cubicBezTo>
                  <a:cubicBezTo>
                    <a:pt x="28" y="138"/>
                    <a:pt x="25" y="151"/>
                    <a:pt x="27" y="163"/>
                  </a:cubicBezTo>
                  <a:cubicBezTo>
                    <a:pt x="29" y="175"/>
                    <a:pt x="33" y="184"/>
                    <a:pt x="32" y="193"/>
                  </a:cubicBezTo>
                  <a:cubicBezTo>
                    <a:pt x="39" y="204"/>
                    <a:pt x="39" y="204"/>
                    <a:pt x="39" y="204"/>
                  </a:cubicBezTo>
                  <a:cubicBezTo>
                    <a:pt x="145" y="199"/>
                    <a:pt x="145" y="199"/>
                    <a:pt x="145" y="199"/>
                  </a:cubicBezTo>
                  <a:cubicBezTo>
                    <a:pt x="145" y="199"/>
                    <a:pt x="146" y="207"/>
                    <a:pt x="150" y="206"/>
                  </a:cubicBezTo>
                  <a:cubicBezTo>
                    <a:pt x="154" y="204"/>
                    <a:pt x="156" y="195"/>
                    <a:pt x="156" y="195"/>
                  </a:cubicBezTo>
                  <a:cubicBezTo>
                    <a:pt x="156" y="195"/>
                    <a:pt x="155" y="189"/>
                    <a:pt x="158" y="189"/>
                  </a:cubicBezTo>
                  <a:cubicBezTo>
                    <a:pt x="161" y="189"/>
                    <a:pt x="167" y="195"/>
                    <a:pt x="176" y="190"/>
                  </a:cubicBezTo>
                  <a:cubicBezTo>
                    <a:pt x="177" y="190"/>
                    <a:pt x="177" y="190"/>
                    <a:pt x="177" y="190"/>
                  </a:cubicBezTo>
                  <a:cubicBezTo>
                    <a:pt x="177" y="190"/>
                    <a:pt x="177" y="188"/>
                    <a:pt x="174" y="185"/>
                  </a:cubicBezTo>
                  <a:cubicBezTo>
                    <a:pt x="172" y="182"/>
                    <a:pt x="171" y="178"/>
                    <a:pt x="173" y="175"/>
                  </a:cubicBezTo>
                  <a:cubicBezTo>
                    <a:pt x="176" y="172"/>
                    <a:pt x="179" y="171"/>
                    <a:pt x="176" y="168"/>
                  </a:cubicBezTo>
                  <a:cubicBezTo>
                    <a:pt x="174" y="165"/>
                    <a:pt x="174" y="164"/>
                    <a:pt x="176" y="162"/>
                  </a:cubicBezTo>
                  <a:cubicBezTo>
                    <a:pt x="179" y="160"/>
                    <a:pt x="178" y="158"/>
                    <a:pt x="177" y="156"/>
                  </a:cubicBezTo>
                  <a:cubicBezTo>
                    <a:pt x="176" y="154"/>
                    <a:pt x="177" y="149"/>
                    <a:pt x="182" y="148"/>
                  </a:cubicBezTo>
                  <a:cubicBezTo>
                    <a:pt x="187" y="148"/>
                    <a:pt x="186" y="145"/>
                    <a:pt x="185" y="142"/>
                  </a:cubicBezTo>
                  <a:cubicBezTo>
                    <a:pt x="185" y="139"/>
                    <a:pt x="185" y="138"/>
                    <a:pt x="187" y="136"/>
                  </a:cubicBezTo>
                  <a:cubicBezTo>
                    <a:pt x="188" y="133"/>
                    <a:pt x="193" y="129"/>
                    <a:pt x="193" y="126"/>
                  </a:cubicBezTo>
                  <a:cubicBezTo>
                    <a:pt x="194" y="123"/>
                    <a:pt x="189" y="116"/>
                    <a:pt x="180" y="120"/>
                  </a:cubicBezTo>
                  <a:cubicBezTo>
                    <a:pt x="180" y="120"/>
                    <a:pt x="179" y="121"/>
                    <a:pt x="178" y="118"/>
                  </a:cubicBezTo>
                  <a:cubicBezTo>
                    <a:pt x="178" y="115"/>
                    <a:pt x="179" y="109"/>
                    <a:pt x="178" y="107"/>
                  </a:cubicBezTo>
                  <a:cubicBezTo>
                    <a:pt x="177" y="106"/>
                    <a:pt x="178" y="105"/>
                    <a:pt x="178" y="105"/>
                  </a:cubicBezTo>
                  <a:cubicBezTo>
                    <a:pt x="177" y="103"/>
                    <a:pt x="172" y="99"/>
                    <a:pt x="169" y="98"/>
                  </a:cubicBezTo>
                  <a:cubicBezTo>
                    <a:pt x="166" y="96"/>
                    <a:pt x="164" y="89"/>
                    <a:pt x="162" y="84"/>
                  </a:cubicBez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endParaRPr lang="uk-UA" sz="1200"/>
            </a:p>
          </p:txBody>
        </p:sp>
        <p:sp>
          <p:nvSpPr>
            <p:cNvPr id="94" name="Freeform 20">
              <a:extLst>
                <a:ext uri="{FF2B5EF4-FFF2-40B4-BE49-F238E27FC236}">
                  <a16:creationId xmlns:a16="http://schemas.microsoft.com/office/drawing/2014/main" id="{4CE3D8D8-F583-F348-9980-A1D3917A3E3D}"/>
                </a:ext>
              </a:extLst>
            </p:cNvPr>
            <p:cNvSpPr>
              <a:spLocks/>
            </p:cNvSpPr>
            <p:nvPr/>
          </p:nvSpPr>
          <p:spPr bwMode="auto">
            <a:xfrm>
              <a:off x="14067910" y="7389586"/>
              <a:ext cx="762000" cy="692150"/>
            </a:xfrm>
            <a:custGeom>
              <a:avLst/>
              <a:gdLst>
                <a:gd name="T0" fmla="*/ 177 w 203"/>
                <a:gd name="T1" fmla="*/ 118 h 184"/>
                <a:gd name="T2" fmla="*/ 173 w 203"/>
                <a:gd name="T3" fmla="*/ 101 h 184"/>
                <a:gd name="T4" fmla="*/ 101 w 203"/>
                <a:gd name="T5" fmla="*/ 95 h 184"/>
                <a:gd name="T6" fmla="*/ 108 w 203"/>
                <a:gd name="T7" fmla="*/ 73 h 184"/>
                <a:gd name="T8" fmla="*/ 117 w 203"/>
                <a:gd name="T9" fmla="*/ 56 h 184"/>
                <a:gd name="T10" fmla="*/ 127 w 203"/>
                <a:gd name="T11" fmla="*/ 31 h 184"/>
                <a:gd name="T12" fmla="*/ 122 w 203"/>
                <a:gd name="T13" fmla="*/ 15 h 184"/>
                <a:gd name="T14" fmla="*/ 120 w 203"/>
                <a:gd name="T15" fmla="*/ 0 h 184"/>
                <a:gd name="T16" fmla="*/ 0 w 203"/>
                <a:gd name="T17" fmla="*/ 40 h 184"/>
                <a:gd name="T18" fmla="*/ 13 w 203"/>
                <a:gd name="T19" fmla="*/ 63 h 184"/>
                <a:gd name="T20" fmla="*/ 18 w 203"/>
                <a:gd name="T21" fmla="*/ 88 h 184"/>
                <a:gd name="T22" fmla="*/ 20 w 203"/>
                <a:gd name="T23" fmla="*/ 118 h 184"/>
                <a:gd name="T24" fmla="*/ 18 w 203"/>
                <a:gd name="T25" fmla="*/ 139 h 184"/>
                <a:gd name="T26" fmla="*/ 14 w 203"/>
                <a:gd name="T27" fmla="*/ 155 h 184"/>
                <a:gd name="T28" fmla="*/ 30 w 203"/>
                <a:gd name="T29" fmla="*/ 151 h 184"/>
                <a:gd name="T30" fmla="*/ 31 w 203"/>
                <a:gd name="T31" fmla="*/ 141 h 184"/>
                <a:gd name="T32" fmla="*/ 38 w 203"/>
                <a:gd name="T33" fmla="*/ 142 h 184"/>
                <a:gd name="T34" fmla="*/ 44 w 203"/>
                <a:gd name="T35" fmla="*/ 150 h 184"/>
                <a:gd name="T36" fmla="*/ 50 w 203"/>
                <a:gd name="T37" fmla="*/ 155 h 184"/>
                <a:gd name="T38" fmla="*/ 70 w 203"/>
                <a:gd name="T39" fmla="*/ 158 h 184"/>
                <a:gd name="T40" fmla="*/ 88 w 203"/>
                <a:gd name="T41" fmla="*/ 159 h 184"/>
                <a:gd name="T42" fmla="*/ 84 w 203"/>
                <a:gd name="T43" fmla="*/ 154 h 184"/>
                <a:gd name="T44" fmla="*/ 86 w 203"/>
                <a:gd name="T45" fmla="*/ 145 h 184"/>
                <a:gd name="T46" fmla="*/ 99 w 203"/>
                <a:gd name="T47" fmla="*/ 149 h 184"/>
                <a:gd name="T48" fmla="*/ 104 w 203"/>
                <a:gd name="T49" fmla="*/ 156 h 184"/>
                <a:gd name="T50" fmla="*/ 113 w 203"/>
                <a:gd name="T51" fmla="*/ 156 h 184"/>
                <a:gd name="T52" fmla="*/ 118 w 203"/>
                <a:gd name="T53" fmla="*/ 156 h 184"/>
                <a:gd name="T54" fmla="*/ 113 w 203"/>
                <a:gd name="T55" fmla="*/ 171 h 184"/>
                <a:gd name="T56" fmla="*/ 131 w 203"/>
                <a:gd name="T57" fmla="*/ 172 h 184"/>
                <a:gd name="T58" fmla="*/ 142 w 203"/>
                <a:gd name="T59" fmla="*/ 181 h 184"/>
                <a:gd name="T60" fmla="*/ 146 w 203"/>
                <a:gd name="T61" fmla="*/ 167 h 184"/>
                <a:gd name="T62" fmla="*/ 154 w 203"/>
                <a:gd name="T63" fmla="*/ 170 h 184"/>
                <a:gd name="T64" fmla="*/ 155 w 203"/>
                <a:gd name="T65" fmla="*/ 175 h 184"/>
                <a:gd name="T66" fmla="*/ 166 w 203"/>
                <a:gd name="T67" fmla="*/ 176 h 184"/>
                <a:gd name="T68" fmla="*/ 166 w 203"/>
                <a:gd name="T69" fmla="*/ 161 h 184"/>
                <a:gd name="T70" fmla="*/ 177 w 203"/>
                <a:gd name="T71" fmla="*/ 166 h 184"/>
                <a:gd name="T72" fmla="*/ 180 w 203"/>
                <a:gd name="T73" fmla="*/ 173 h 184"/>
                <a:gd name="T74" fmla="*/ 185 w 203"/>
                <a:gd name="T75" fmla="*/ 182 h 184"/>
                <a:gd name="T76" fmla="*/ 190 w 203"/>
                <a:gd name="T77" fmla="*/ 183 h 184"/>
                <a:gd name="T78" fmla="*/ 195 w 203"/>
                <a:gd name="T79" fmla="*/ 182 h 184"/>
                <a:gd name="T80" fmla="*/ 196 w 203"/>
                <a:gd name="T81" fmla="*/ 176 h 184"/>
                <a:gd name="T82" fmla="*/ 190 w 203"/>
                <a:gd name="T83" fmla="*/ 170 h 184"/>
                <a:gd name="T84" fmla="*/ 202 w 203"/>
                <a:gd name="T85" fmla="*/ 171 h 184"/>
                <a:gd name="T86" fmla="*/ 189 w 203"/>
                <a:gd name="T87" fmla="*/ 165 h 184"/>
                <a:gd name="T88" fmla="*/ 183 w 203"/>
                <a:gd name="T89" fmla="*/ 155 h 184"/>
                <a:gd name="T90" fmla="*/ 183 w 203"/>
                <a:gd name="T91" fmla="*/ 152 h 184"/>
                <a:gd name="T92" fmla="*/ 183 w 203"/>
                <a:gd name="T93" fmla="*/ 148 h 184"/>
                <a:gd name="T94" fmla="*/ 191 w 203"/>
                <a:gd name="T95" fmla="*/ 149 h 184"/>
                <a:gd name="T96" fmla="*/ 192 w 203"/>
                <a:gd name="T97" fmla="*/ 137 h 184"/>
                <a:gd name="T98" fmla="*/ 183 w 203"/>
                <a:gd name="T99" fmla="*/ 139 h 184"/>
                <a:gd name="T100" fmla="*/ 176 w 203"/>
                <a:gd name="T101" fmla="*/ 144 h 184"/>
                <a:gd name="T102" fmla="*/ 172 w 203"/>
                <a:gd name="T103" fmla="*/ 138 h 184"/>
                <a:gd name="T104" fmla="*/ 173 w 203"/>
                <a:gd name="T105" fmla="*/ 137 h 184"/>
                <a:gd name="T106" fmla="*/ 184 w 203"/>
                <a:gd name="T107" fmla="*/ 131 h 184"/>
                <a:gd name="T108" fmla="*/ 162 w 203"/>
                <a:gd name="T109" fmla="*/ 134 h 184"/>
                <a:gd name="T110" fmla="*/ 143 w 203"/>
                <a:gd name="T111" fmla="*/ 132 h 184"/>
                <a:gd name="T112" fmla="*/ 142 w 203"/>
                <a:gd name="T113" fmla="*/ 126 h 184"/>
                <a:gd name="T114" fmla="*/ 151 w 203"/>
                <a:gd name="T115" fmla="*/ 121 h 184"/>
                <a:gd name="T116" fmla="*/ 170 w 203"/>
                <a:gd name="T117" fmla="*/ 122 h 184"/>
                <a:gd name="T118" fmla="*/ 181 w 203"/>
                <a:gd name="T119" fmla="*/ 12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3" h="184">
                  <a:moveTo>
                    <a:pt x="181" y="121"/>
                  </a:moveTo>
                  <a:cubicBezTo>
                    <a:pt x="179" y="120"/>
                    <a:pt x="177" y="120"/>
                    <a:pt x="177" y="118"/>
                  </a:cubicBezTo>
                  <a:cubicBezTo>
                    <a:pt x="177" y="115"/>
                    <a:pt x="176" y="113"/>
                    <a:pt x="174" y="111"/>
                  </a:cubicBezTo>
                  <a:cubicBezTo>
                    <a:pt x="171" y="109"/>
                    <a:pt x="171" y="104"/>
                    <a:pt x="173" y="101"/>
                  </a:cubicBezTo>
                  <a:cubicBezTo>
                    <a:pt x="175" y="99"/>
                    <a:pt x="173" y="93"/>
                    <a:pt x="173" y="93"/>
                  </a:cubicBezTo>
                  <a:cubicBezTo>
                    <a:pt x="173" y="93"/>
                    <a:pt x="102" y="96"/>
                    <a:pt x="101" y="95"/>
                  </a:cubicBezTo>
                  <a:cubicBezTo>
                    <a:pt x="99" y="91"/>
                    <a:pt x="104" y="90"/>
                    <a:pt x="104" y="86"/>
                  </a:cubicBezTo>
                  <a:cubicBezTo>
                    <a:pt x="104" y="82"/>
                    <a:pt x="105" y="77"/>
                    <a:pt x="108" y="73"/>
                  </a:cubicBezTo>
                  <a:cubicBezTo>
                    <a:pt x="111" y="69"/>
                    <a:pt x="111" y="68"/>
                    <a:pt x="113" y="65"/>
                  </a:cubicBezTo>
                  <a:cubicBezTo>
                    <a:pt x="114" y="63"/>
                    <a:pt x="115" y="59"/>
                    <a:pt x="117" y="56"/>
                  </a:cubicBezTo>
                  <a:cubicBezTo>
                    <a:pt x="119" y="53"/>
                    <a:pt x="120" y="48"/>
                    <a:pt x="120" y="43"/>
                  </a:cubicBezTo>
                  <a:cubicBezTo>
                    <a:pt x="120" y="39"/>
                    <a:pt x="127" y="35"/>
                    <a:pt x="127" y="31"/>
                  </a:cubicBezTo>
                  <a:cubicBezTo>
                    <a:pt x="127" y="27"/>
                    <a:pt x="125" y="25"/>
                    <a:pt x="123" y="22"/>
                  </a:cubicBezTo>
                  <a:cubicBezTo>
                    <a:pt x="121" y="20"/>
                    <a:pt x="123" y="18"/>
                    <a:pt x="122" y="15"/>
                  </a:cubicBezTo>
                  <a:cubicBezTo>
                    <a:pt x="120" y="12"/>
                    <a:pt x="118" y="10"/>
                    <a:pt x="121" y="7"/>
                  </a:cubicBezTo>
                  <a:cubicBezTo>
                    <a:pt x="123" y="4"/>
                    <a:pt x="120" y="0"/>
                    <a:pt x="120" y="0"/>
                  </a:cubicBezTo>
                  <a:cubicBezTo>
                    <a:pt x="2" y="1"/>
                    <a:pt x="2" y="1"/>
                    <a:pt x="2" y="1"/>
                  </a:cubicBezTo>
                  <a:cubicBezTo>
                    <a:pt x="0" y="40"/>
                    <a:pt x="0" y="40"/>
                    <a:pt x="0" y="40"/>
                  </a:cubicBezTo>
                  <a:cubicBezTo>
                    <a:pt x="0" y="40"/>
                    <a:pt x="7" y="46"/>
                    <a:pt x="7" y="53"/>
                  </a:cubicBezTo>
                  <a:cubicBezTo>
                    <a:pt x="8" y="59"/>
                    <a:pt x="10" y="63"/>
                    <a:pt x="13" y="63"/>
                  </a:cubicBezTo>
                  <a:cubicBezTo>
                    <a:pt x="15" y="63"/>
                    <a:pt x="16" y="72"/>
                    <a:pt x="16" y="76"/>
                  </a:cubicBezTo>
                  <a:cubicBezTo>
                    <a:pt x="16" y="81"/>
                    <a:pt x="14" y="87"/>
                    <a:pt x="18" y="88"/>
                  </a:cubicBezTo>
                  <a:cubicBezTo>
                    <a:pt x="22" y="89"/>
                    <a:pt x="25" y="93"/>
                    <a:pt x="23" y="98"/>
                  </a:cubicBezTo>
                  <a:cubicBezTo>
                    <a:pt x="21" y="104"/>
                    <a:pt x="18" y="111"/>
                    <a:pt x="20" y="118"/>
                  </a:cubicBezTo>
                  <a:cubicBezTo>
                    <a:pt x="22" y="125"/>
                    <a:pt x="22" y="137"/>
                    <a:pt x="20" y="138"/>
                  </a:cubicBezTo>
                  <a:cubicBezTo>
                    <a:pt x="19" y="139"/>
                    <a:pt x="18" y="139"/>
                    <a:pt x="18" y="139"/>
                  </a:cubicBezTo>
                  <a:cubicBezTo>
                    <a:pt x="19" y="140"/>
                    <a:pt x="22" y="141"/>
                    <a:pt x="19" y="143"/>
                  </a:cubicBezTo>
                  <a:cubicBezTo>
                    <a:pt x="15" y="146"/>
                    <a:pt x="12" y="149"/>
                    <a:pt x="14" y="155"/>
                  </a:cubicBezTo>
                  <a:cubicBezTo>
                    <a:pt x="15" y="154"/>
                    <a:pt x="16" y="156"/>
                    <a:pt x="21" y="154"/>
                  </a:cubicBezTo>
                  <a:cubicBezTo>
                    <a:pt x="26" y="152"/>
                    <a:pt x="27" y="151"/>
                    <a:pt x="30" y="151"/>
                  </a:cubicBezTo>
                  <a:cubicBezTo>
                    <a:pt x="33" y="151"/>
                    <a:pt x="38" y="150"/>
                    <a:pt x="36" y="147"/>
                  </a:cubicBezTo>
                  <a:cubicBezTo>
                    <a:pt x="34" y="145"/>
                    <a:pt x="31" y="144"/>
                    <a:pt x="31" y="141"/>
                  </a:cubicBezTo>
                  <a:cubicBezTo>
                    <a:pt x="31" y="139"/>
                    <a:pt x="31" y="135"/>
                    <a:pt x="33" y="135"/>
                  </a:cubicBezTo>
                  <a:cubicBezTo>
                    <a:pt x="36" y="135"/>
                    <a:pt x="38" y="139"/>
                    <a:pt x="38" y="142"/>
                  </a:cubicBezTo>
                  <a:cubicBezTo>
                    <a:pt x="38" y="145"/>
                    <a:pt x="37" y="147"/>
                    <a:pt x="37" y="147"/>
                  </a:cubicBezTo>
                  <a:cubicBezTo>
                    <a:pt x="37" y="147"/>
                    <a:pt x="44" y="150"/>
                    <a:pt x="44" y="150"/>
                  </a:cubicBezTo>
                  <a:cubicBezTo>
                    <a:pt x="45" y="150"/>
                    <a:pt x="45" y="152"/>
                    <a:pt x="45" y="153"/>
                  </a:cubicBezTo>
                  <a:cubicBezTo>
                    <a:pt x="45" y="155"/>
                    <a:pt x="48" y="154"/>
                    <a:pt x="50" y="155"/>
                  </a:cubicBezTo>
                  <a:cubicBezTo>
                    <a:pt x="53" y="157"/>
                    <a:pt x="55" y="158"/>
                    <a:pt x="58" y="158"/>
                  </a:cubicBezTo>
                  <a:cubicBezTo>
                    <a:pt x="62" y="158"/>
                    <a:pt x="65" y="155"/>
                    <a:pt x="70" y="158"/>
                  </a:cubicBezTo>
                  <a:cubicBezTo>
                    <a:pt x="75" y="160"/>
                    <a:pt x="80" y="161"/>
                    <a:pt x="83" y="160"/>
                  </a:cubicBezTo>
                  <a:cubicBezTo>
                    <a:pt x="86" y="159"/>
                    <a:pt x="88" y="159"/>
                    <a:pt x="88" y="159"/>
                  </a:cubicBezTo>
                  <a:cubicBezTo>
                    <a:pt x="88" y="159"/>
                    <a:pt x="88" y="159"/>
                    <a:pt x="89" y="158"/>
                  </a:cubicBezTo>
                  <a:cubicBezTo>
                    <a:pt x="89" y="157"/>
                    <a:pt x="87" y="154"/>
                    <a:pt x="84" y="154"/>
                  </a:cubicBezTo>
                  <a:cubicBezTo>
                    <a:pt x="81" y="154"/>
                    <a:pt x="79" y="152"/>
                    <a:pt x="80" y="149"/>
                  </a:cubicBezTo>
                  <a:cubicBezTo>
                    <a:pt x="81" y="146"/>
                    <a:pt x="82" y="145"/>
                    <a:pt x="86" y="145"/>
                  </a:cubicBezTo>
                  <a:cubicBezTo>
                    <a:pt x="90" y="145"/>
                    <a:pt x="91" y="144"/>
                    <a:pt x="94" y="147"/>
                  </a:cubicBezTo>
                  <a:cubicBezTo>
                    <a:pt x="97" y="150"/>
                    <a:pt x="99" y="152"/>
                    <a:pt x="99" y="149"/>
                  </a:cubicBezTo>
                  <a:cubicBezTo>
                    <a:pt x="99" y="146"/>
                    <a:pt x="99" y="142"/>
                    <a:pt x="103" y="145"/>
                  </a:cubicBezTo>
                  <a:cubicBezTo>
                    <a:pt x="107" y="147"/>
                    <a:pt x="104" y="156"/>
                    <a:pt x="104" y="156"/>
                  </a:cubicBezTo>
                  <a:cubicBezTo>
                    <a:pt x="104" y="156"/>
                    <a:pt x="101" y="159"/>
                    <a:pt x="105" y="160"/>
                  </a:cubicBezTo>
                  <a:cubicBezTo>
                    <a:pt x="109" y="160"/>
                    <a:pt x="112" y="160"/>
                    <a:pt x="113" y="156"/>
                  </a:cubicBezTo>
                  <a:cubicBezTo>
                    <a:pt x="113" y="152"/>
                    <a:pt x="115" y="151"/>
                    <a:pt x="116" y="151"/>
                  </a:cubicBezTo>
                  <a:cubicBezTo>
                    <a:pt x="118" y="152"/>
                    <a:pt x="119" y="153"/>
                    <a:pt x="118" y="156"/>
                  </a:cubicBezTo>
                  <a:cubicBezTo>
                    <a:pt x="116" y="159"/>
                    <a:pt x="116" y="165"/>
                    <a:pt x="119" y="166"/>
                  </a:cubicBezTo>
                  <a:cubicBezTo>
                    <a:pt x="119" y="166"/>
                    <a:pt x="111" y="168"/>
                    <a:pt x="113" y="171"/>
                  </a:cubicBezTo>
                  <a:cubicBezTo>
                    <a:pt x="114" y="173"/>
                    <a:pt x="117" y="175"/>
                    <a:pt x="121" y="173"/>
                  </a:cubicBezTo>
                  <a:cubicBezTo>
                    <a:pt x="125" y="171"/>
                    <a:pt x="131" y="169"/>
                    <a:pt x="131" y="172"/>
                  </a:cubicBezTo>
                  <a:cubicBezTo>
                    <a:pt x="131" y="175"/>
                    <a:pt x="128" y="177"/>
                    <a:pt x="131" y="178"/>
                  </a:cubicBezTo>
                  <a:cubicBezTo>
                    <a:pt x="134" y="179"/>
                    <a:pt x="139" y="178"/>
                    <a:pt x="142" y="181"/>
                  </a:cubicBezTo>
                  <a:cubicBezTo>
                    <a:pt x="145" y="183"/>
                    <a:pt x="150" y="179"/>
                    <a:pt x="150" y="176"/>
                  </a:cubicBezTo>
                  <a:cubicBezTo>
                    <a:pt x="151" y="173"/>
                    <a:pt x="145" y="170"/>
                    <a:pt x="146" y="167"/>
                  </a:cubicBezTo>
                  <a:cubicBezTo>
                    <a:pt x="147" y="164"/>
                    <a:pt x="151" y="169"/>
                    <a:pt x="151" y="169"/>
                  </a:cubicBezTo>
                  <a:cubicBezTo>
                    <a:pt x="151" y="170"/>
                    <a:pt x="153" y="171"/>
                    <a:pt x="154" y="170"/>
                  </a:cubicBezTo>
                  <a:cubicBezTo>
                    <a:pt x="155" y="168"/>
                    <a:pt x="157" y="169"/>
                    <a:pt x="157" y="170"/>
                  </a:cubicBezTo>
                  <a:cubicBezTo>
                    <a:pt x="156" y="171"/>
                    <a:pt x="154" y="173"/>
                    <a:pt x="155" y="175"/>
                  </a:cubicBezTo>
                  <a:cubicBezTo>
                    <a:pt x="156" y="177"/>
                    <a:pt x="157" y="179"/>
                    <a:pt x="160" y="179"/>
                  </a:cubicBezTo>
                  <a:cubicBezTo>
                    <a:pt x="163" y="178"/>
                    <a:pt x="164" y="177"/>
                    <a:pt x="166" y="176"/>
                  </a:cubicBezTo>
                  <a:cubicBezTo>
                    <a:pt x="167" y="174"/>
                    <a:pt x="169" y="174"/>
                    <a:pt x="166" y="170"/>
                  </a:cubicBezTo>
                  <a:cubicBezTo>
                    <a:pt x="164" y="167"/>
                    <a:pt x="163" y="162"/>
                    <a:pt x="166" y="161"/>
                  </a:cubicBezTo>
                  <a:cubicBezTo>
                    <a:pt x="168" y="160"/>
                    <a:pt x="170" y="161"/>
                    <a:pt x="172" y="163"/>
                  </a:cubicBezTo>
                  <a:cubicBezTo>
                    <a:pt x="173" y="164"/>
                    <a:pt x="175" y="166"/>
                    <a:pt x="177" y="166"/>
                  </a:cubicBezTo>
                  <a:cubicBezTo>
                    <a:pt x="179" y="166"/>
                    <a:pt x="181" y="168"/>
                    <a:pt x="178" y="170"/>
                  </a:cubicBezTo>
                  <a:cubicBezTo>
                    <a:pt x="176" y="171"/>
                    <a:pt x="177" y="173"/>
                    <a:pt x="180" y="173"/>
                  </a:cubicBezTo>
                  <a:cubicBezTo>
                    <a:pt x="183" y="174"/>
                    <a:pt x="185" y="177"/>
                    <a:pt x="182" y="180"/>
                  </a:cubicBezTo>
                  <a:cubicBezTo>
                    <a:pt x="179" y="183"/>
                    <a:pt x="184" y="184"/>
                    <a:pt x="185" y="182"/>
                  </a:cubicBezTo>
                  <a:cubicBezTo>
                    <a:pt x="186" y="181"/>
                    <a:pt x="188" y="180"/>
                    <a:pt x="188" y="180"/>
                  </a:cubicBezTo>
                  <a:cubicBezTo>
                    <a:pt x="188" y="180"/>
                    <a:pt x="187" y="182"/>
                    <a:pt x="190" y="183"/>
                  </a:cubicBezTo>
                  <a:cubicBezTo>
                    <a:pt x="192" y="183"/>
                    <a:pt x="194" y="180"/>
                    <a:pt x="194" y="180"/>
                  </a:cubicBezTo>
                  <a:cubicBezTo>
                    <a:pt x="194" y="180"/>
                    <a:pt x="194" y="182"/>
                    <a:pt x="195" y="182"/>
                  </a:cubicBezTo>
                  <a:cubicBezTo>
                    <a:pt x="196" y="183"/>
                    <a:pt x="202" y="182"/>
                    <a:pt x="201" y="178"/>
                  </a:cubicBezTo>
                  <a:cubicBezTo>
                    <a:pt x="200" y="174"/>
                    <a:pt x="196" y="176"/>
                    <a:pt x="196" y="176"/>
                  </a:cubicBezTo>
                  <a:cubicBezTo>
                    <a:pt x="196" y="176"/>
                    <a:pt x="190" y="175"/>
                    <a:pt x="188" y="172"/>
                  </a:cubicBezTo>
                  <a:cubicBezTo>
                    <a:pt x="186" y="170"/>
                    <a:pt x="187" y="168"/>
                    <a:pt x="190" y="170"/>
                  </a:cubicBezTo>
                  <a:cubicBezTo>
                    <a:pt x="193" y="173"/>
                    <a:pt x="197" y="173"/>
                    <a:pt x="199" y="173"/>
                  </a:cubicBezTo>
                  <a:cubicBezTo>
                    <a:pt x="200" y="173"/>
                    <a:pt x="203" y="172"/>
                    <a:pt x="202" y="171"/>
                  </a:cubicBezTo>
                  <a:cubicBezTo>
                    <a:pt x="202" y="170"/>
                    <a:pt x="200" y="169"/>
                    <a:pt x="198" y="169"/>
                  </a:cubicBezTo>
                  <a:cubicBezTo>
                    <a:pt x="195" y="169"/>
                    <a:pt x="190" y="165"/>
                    <a:pt x="189" y="165"/>
                  </a:cubicBezTo>
                  <a:cubicBezTo>
                    <a:pt x="187" y="164"/>
                    <a:pt x="182" y="161"/>
                    <a:pt x="182" y="158"/>
                  </a:cubicBezTo>
                  <a:cubicBezTo>
                    <a:pt x="181" y="155"/>
                    <a:pt x="181" y="154"/>
                    <a:pt x="183" y="155"/>
                  </a:cubicBezTo>
                  <a:cubicBezTo>
                    <a:pt x="185" y="155"/>
                    <a:pt x="188" y="155"/>
                    <a:pt x="187" y="154"/>
                  </a:cubicBezTo>
                  <a:cubicBezTo>
                    <a:pt x="185" y="153"/>
                    <a:pt x="184" y="152"/>
                    <a:pt x="183" y="152"/>
                  </a:cubicBezTo>
                  <a:cubicBezTo>
                    <a:pt x="182" y="152"/>
                    <a:pt x="180" y="151"/>
                    <a:pt x="181" y="150"/>
                  </a:cubicBezTo>
                  <a:cubicBezTo>
                    <a:pt x="181" y="149"/>
                    <a:pt x="182" y="148"/>
                    <a:pt x="183" y="148"/>
                  </a:cubicBezTo>
                  <a:cubicBezTo>
                    <a:pt x="184" y="148"/>
                    <a:pt x="186" y="151"/>
                    <a:pt x="188" y="151"/>
                  </a:cubicBezTo>
                  <a:cubicBezTo>
                    <a:pt x="188" y="151"/>
                    <a:pt x="191" y="152"/>
                    <a:pt x="191" y="149"/>
                  </a:cubicBezTo>
                  <a:cubicBezTo>
                    <a:pt x="190" y="146"/>
                    <a:pt x="188" y="145"/>
                    <a:pt x="189" y="143"/>
                  </a:cubicBezTo>
                  <a:cubicBezTo>
                    <a:pt x="190" y="141"/>
                    <a:pt x="193" y="139"/>
                    <a:pt x="192" y="137"/>
                  </a:cubicBezTo>
                  <a:cubicBezTo>
                    <a:pt x="192" y="135"/>
                    <a:pt x="191" y="132"/>
                    <a:pt x="189" y="133"/>
                  </a:cubicBezTo>
                  <a:cubicBezTo>
                    <a:pt x="186" y="133"/>
                    <a:pt x="183" y="135"/>
                    <a:pt x="183" y="139"/>
                  </a:cubicBezTo>
                  <a:cubicBezTo>
                    <a:pt x="183" y="144"/>
                    <a:pt x="182" y="146"/>
                    <a:pt x="180" y="143"/>
                  </a:cubicBezTo>
                  <a:cubicBezTo>
                    <a:pt x="179" y="141"/>
                    <a:pt x="176" y="144"/>
                    <a:pt x="176" y="144"/>
                  </a:cubicBezTo>
                  <a:cubicBezTo>
                    <a:pt x="175" y="145"/>
                    <a:pt x="171" y="146"/>
                    <a:pt x="170" y="143"/>
                  </a:cubicBezTo>
                  <a:cubicBezTo>
                    <a:pt x="169" y="140"/>
                    <a:pt x="169" y="138"/>
                    <a:pt x="172" y="138"/>
                  </a:cubicBezTo>
                  <a:cubicBezTo>
                    <a:pt x="172" y="138"/>
                    <a:pt x="172" y="138"/>
                    <a:pt x="172" y="138"/>
                  </a:cubicBezTo>
                  <a:cubicBezTo>
                    <a:pt x="173" y="137"/>
                    <a:pt x="173" y="137"/>
                    <a:pt x="173" y="137"/>
                  </a:cubicBezTo>
                  <a:cubicBezTo>
                    <a:pt x="175" y="136"/>
                    <a:pt x="175" y="136"/>
                    <a:pt x="175" y="136"/>
                  </a:cubicBezTo>
                  <a:cubicBezTo>
                    <a:pt x="175" y="136"/>
                    <a:pt x="185" y="134"/>
                    <a:pt x="184" y="131"/>
                  </a:cubicBezTo>
                  <a:cubicBezTo>
                    <a:pt x="171" y="130"/>
                    <a:pt x="171" y="130"/>
                    <a:pt x="171" y="130"/>
                  </a:cubicBezTo>
                  <a:cubicBezTo>
                    <a:pt x="171" y="130"/>
                    <a:pt x="165" y="131"/>
                    <a:pt x="162" y="134"/>
                  </a:cubicBezTo>
                  <a:cubicBezTo>
                    <a:pt x="159" y="137"/>
                    <a:pt x="157" y="140"/>
                    <a:pt x="153" y="138"/>
                  </a:cubicBezTo>
                  <a:cubicBezTo>
                    <a:pt x="149" y="135"/>
                    <a:pt x="146" y="130"/>
                    <a:pt x="143" y="132"/>
                  </a:cubicBezTo>
                  <a:cubicBezTo>
                    <a:pt x="140" y="133"/>
                    <a:pt x="135" y="134"/>
                    <a:pt x="135" y="130"/>
                  </a:cubicBezTo>
                  <a:cubicBezTo>
                    <a:pt x="135" y="125"/>
                    <a:pt x="138" y="124"/>
                    <a:pt x="142" y="126"/>
                  </a:cubicBezTo>
                  <a:cubicBezTo>
                    <a:pt x="146" y="129"/>
                    <a:pt x="151" y="129"/>
                    <a:pt x="149" y="126"/>
                  </a:cubicBezTo>
                  <a:cubicBezTo>
                    <a:pt x="148" y="123"/>
                    <a:pt x="146" y="120"/>
                    <a:pt x="151" y="121"/>
                  </a:cubicBezTo>
                  <a:cubicBezTo>
                    <a:pt x="156" y="121"/>
                    <a:pt x="163" y="121"/>
                    <a:pt x="163" y="121"/>
                  </a:cubicBezTo>
                  <a:cubicBezTo>
                    <a:pt x="163" y="121"/>
                    <a:pt x="168" y="120"/>
                    <a:pt x="170" y="122"/>
                  </a:cubicBezTo>
                  <a:cubicBezTo>
                    <a:pt x="172" y="124"/>
                    <a:pt x="179" y="130"/>
                    <a:pt x="184" y="128"/>
                  </a:cubicBezTo>
                  <a:cubicBezTo>
                    <a:pt x="183" y="125"/>
                    <a:pt x="183" y="122"/>
                    <a:pt x="181" y="121"/>
                  </a:cubicBez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endParaRPr lang="uk-UA" sz="1200"/>
            </a:p>
          </p:txBody>
        </p:sp>
        <p:sp>
          <p:nvSpPr>
            <p:cNvPr id="95" name="Freeform 21">
              <a:extLst>
                <a:ext uri="{FF2B5EF4-FFF2-40B4-BE49-F238E27FC236}">
                  <a16:creationId xmlns:a16="http://schemas.microsoft.com/office/drawing/2014/main" id="{004F951E-6B80-B543-95A1-F3222DC17E0E}"/>
                </a:ext>
              </a:extLst>
            </p:cNvPr>
            <p:cNvSpPr>
              <a:spLocks/>
            </p:cNvSpPr>
            <p:nvPr/>
          </p:nvSpPr>
          <p:spPr bwMode="auto">
            <a:xfrm>
              <a:off x="15618898" y="6905398"/>
              <a:ext cx="698500" cy="511176"/>
            </a:xfrm>
            <a:custGeom>
              <a:avLst/>
              <a:gdLst>
                <a:gd name="T0" fmla="*/ 101 w 186"/>
                <a:gd name="T1" fmla="*/ 13 h 136"/>
                <a:gd name="T2" fmla="*/ 80 w 186"/>
                <a:gd name="T3" fmla="*/ 0 h 136"/>
                <a:gd name="T4" fmla="*/ 31 w 186"/>
                <a:gd name="T5" fmla="*/ 3 h 136"/>
                <a:gd name="T6" fmla="*/ 7 w 186"/>
                <a:gd name="T7" fmla="*/ 17 h 136"/>
                <a:gd name="T8" fmla="*/ 6 w 186"/>
                <a:gd name="T9" fmla="*/ 21 h 136"/>
                <a:gd name="T10" fmla="*/ 4 w 186"/>
                <a:gd name="T11" fmla="*/ 31 h 136"/>
                <a:gd name="T12" fmla="*/ 53 w 186"/>
                <a:gd name="T13" fmla="*/ 80 h 136"/>
                <a:gd name="T14" fmla="*/ 63 w 186"/>
                <a:gd name="T15" fmla="*/ 92 h 136"/>
                <a:gd name="T16" fmla="*/ 76 w 186"/>
                <a:gd name="T17" fmla="*/ 101 h 136"/>
                <a:gd name="T18" fmla="*/ 83 w 186"/>
                <a:gd name="T19" fmla="*/ 115 h 136"/>
                <a:gd name="T20" fmla="*/ 92 w 186"/>
                <a:gd name="T21" fmla="*/ 122 h 136"/>
                <a:gd name="T22" fmla="*/ 93 w 186"/>
                <a:gd name="T23" fmla="*/ 123 h 136"/>
                <a:gd name="T24" fmla="*/ 97 w 186"/>
                <a:gd name="T25" fmla="*/ 131 h 136"/>
                <a:gd name="T26" fmla="*/ 105 w 186"/>
                <a:gd name="T27" fmla="*/ 134 h 136"/>
                <a:gd name="T28" fmla="*/ 108 w 186"/>
                <a:gd name="T29" fmla="*/ 132 h 136"/>
                <a:gd name="T30" fmla="*/ 112 w 186"/>
                <a:gd name="T31" fmla="*/ 135 h 136"/>
                <a:gd name="T32" fmla="*/ 113 w 186"/>
                <a:gd name="T33" fmla="*/ 133 h 136"/>
                <a:gd name="T34" fmla="*/ 117 w 186"/>
                <a:gd name="T35" fmla="*/ 130 h 136"/>
                <a:gd name="T36" fmla="*/ 121 w 186"/>
                <a:gd name="T37" fmla="*/ 128 h 136"/>
                <a:gd name="T38" fmla="*/ 114 w 186"/>
                <a:gd name="T39" fmla="*/ 124 h 136"/>
                <a:gd name="T40" fmla="*/ 108 w 186"/>
                <a:gd name="T41" fmla="*/ 121 h 136"/>
                <a:gd name="T42" fmla="*/ 113 w 186"/>
                <a:gd name="T43" fmla="*/ 118 h 136"/>
                <a:gd name="T44" fmla="*/ 120 w 186"/>
                <a:gd name="T45" fmla="*/ 121 h 136"/>
                <a:gd name="T46" fmla="*/ 122 w 186"/>
                <a:gd name="T47" fmla="*/ 116 h 136"/>
                <a:gd name="T48" fmla="*/ 126 w 186"/>
                <a:gd name="T49" fmla="*/ 120 h 136"/>
                <a:gd name="T50" fmla="*/ 138 w 186"/>
                <a:gd name="T51" fmla="*/ 112 h 136"/>
                <a:gd name="T52" fmla="*/ 147 w 186"/>
                <a:gd name="T53" fmla="*/ 103 h 136"/>
                <a:gd name="T54" fmla="*/ 151 w 186"/>
                <a:gd name="T55" fmla="*/ 94 h 136"/>
                <a:gd name="T56" fmla="*/ 152 w 186"/>
                <a:gd name="T57" fmla="*/ 87 h 136"/>
                <a:gd name="T58" fmla="*/ 156 w 186"/>
                <a:gd name="T59" fmla="*/ 88 h 136"/>
                <a:gd name="T60" fmla="*/ 159 w 186"/>
                <a:gd name="T61" fmla="*/ 89 h 136"/>
                <a:gd name="T62" fmla="*/ 162 w 186"/>
                <a:gd name="T63" fmla="*/ 82 h 136"/>
                <a:gd name="T64" fmla="*/ 166 w 186"/>
                <a:gd name="T65" fmla="*/ 76 h 136"/>
                <a:gd name="T66" fmla="*/ 167 w 186"/>
                <a:gd name="T67" fmla="*/ 71 h 136"/>
                <a:gd name="T68" fmla="*/ 169 w 186"/>
                <a:gd name="T69" fmla="*/ 65 h 136"/>
                <a:gd name="T70" fmla="*/ 171 w 186"/>
                <a:gd name="T71" fmla="*/ 63 h 136"/>
                <a:gd name="T72" fmla="*/ 176 w 186"/>
                <a:gd name="T73" fmla="*/ 55 h 136"/>
                <a:gd name="T74" fmla="*/ 186 w 186"/>
                <a:gd name="T75" fmla="*/ 45 h 136"/>
                <a:gd name="T76" fmla="*/ 136 w 186"/>
                <a:gd name="T77" fmla="*/ 6 h 136"/>
                <a:gd name="T78" fmla="*/ 101 w 186"/>
                <a:gd name="T79" fmla="*/ 1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6" h="136">
                  <a:moveTo>
                    <a:pt x="101" y="13"/>
                  </a:moveTo>
                  <a:cubicBezTo>
                    <a:pt x="80" y="0"/>
                    <a:pt x="80" y="0"/>
                    <a:pt x="80" y="0"/>
                  </a:cubicBezTo>
                  <a:cubicBezTo>
                    <a:pt x="31" y="3"/>
                    <a:pt x="31" y="3"/>
                    <a:pt x="31" y="3"/>
                  </a:cubicBezTo>
                  <a:cubicBezTo>
                    <a:pt x="7" y="17"/>
                    <a:pt x="7" y="17"/>
                    <a:pt x="7" y="17"/>
                  </a:cubicBezTo>
                  <a:cubicBezTo>
                    <a:pt x="6" y="21"/>
                    <a:pt x="6" y="21"/>
                    <a:pt x="6" y="21"/>
                  </a:cubicBezTo>
                  <a:cubicBezTo>
                    <a:pt x="6" y="21"/>
                    <a:pt x="0" y="24"/>
                    <a:pt x="4" y="31"/>
                  </a:cubicBezTo>
                  <a:cubicBezTo>
                    <a:pt x="8" y="37"/>
                    <a:pt x="53" y="80"/>
                    <a:pt x="53" y="80"/>
                  </a:cubicBezTo>
                  <a:cubicBezTo>
                    <a:pt x="53" y="80"/>
                    <a:pt x="58" y="90"/>
                    <a:pt x="63" y="92"/>
                  </a:cubicBezTo>
                  <a:cubicBezTo>
                    <a:pt x="68" y="94"/>
                    <a:pt x="74" y="97"/>
                    <a:pt x="76" y="101"/>
                  </a:cubicBezTo>
                  <a:cubicBezTo>
                    <a:pt x="78" y="106"/>
                    <a:pt x="80" y="113"/>
                    <a:pt x="83" y="115"/>
                  </a:cubicBezTo>
                  <a:cubicBezTo>
                    <a:pt x="86" y="116"/>
                    <a:pt x="91" y="120"/>
                    <a:pt x="92" y="122"/>
                  </a:cubicBezTo>
                  <a:cubicBezTo>
                    <a:pt x="93" y="122"/>
                    <a:pt x="93" y="122"/>
                    <a:pt x="93" y="123"/>
                  </a:cubicBezTo>
                  <a:cubicBezTo>
                    <a:pt x="94" y="125"/>
                    <a:pt x="94" y="129"/>
                    <a:pt x="97" y="131"/>
                  </a:cubicBezTo>
                  <a:cubicBezTo>
                    <a:pt x="99" y="133"/>
                    <a:pt x="102" y="134"/>
                    <a:pt x="105" y="134"/>
                  </a:cubicBezTo>
                  <a:cubicBezTo>
                    <a:pt x="108" y="134"/>
                    <a:pt x="108" y="132"/>
                    <a:pt x="108" y="132"/>
                  </a:cubicBezTo>
                  <a:cubicBezTo>
                    <a:pt x="108" y="132"/>
                    <a:pt x="111" y="136"/>
                    <a:pt x="112" y="135"/>
                  </a:cubicBezTo>
                  <a:cubicBezTo>
                    <a:pt x="114" y="135"/>
                    <a:pt x="113" y="133"/>
                    <a:pt x="113" y="133"/>
                  </a:cubicBezTo>
                  <a:cubicBezTo>
                    <a:pt x="113" y="133"/>
                    <a:pt x="112" y="130"/>
                    <a:pt x="117" y="130"/>
                  </a:cubicBezTo>
                  <a:cubicBezTo>
                    <a:pt x="117" y="130"/>
                    <a:pt x="121" y="130"/>
                    <a:pt x="121" y="128"/>
                  </a:cubicBezTo>
                  <a:cubicBezTo>
                    <a:pt x="121" y="126"/>
                    <a:pt x="120" y="124"/>
                    <a:pt x="114" y="124"/>
                  </a:cubicBezTo>
                  <a:cubicBezTo>
                    <a:pt x="107" y="124"/>
                    <a:pt x="108" y="121"/>
                    <a:pt x="108" y="121"/>
                  </a:cubicBezTo>
                  <a:cubicBezTo>
                    <a:pt x="108" y="121"/>
                    <a:pt x="110" y="117"/>
                    <a:pt x="113" y="118"/>
                  </a:cubicBezTo>
                  <a:cubicBezTo>
                    <a:pt x="116" y="119"/>
                    <a:pt x="120" y="121"/>
                    <a:pt x="120" y="121"/>
                  </a:cubicBezTo>
                  <a:cubicBezTo>
                    <a:pt x="120" y="121"/>
                    <a:pt x="120" y="116"/>
                    <a:pt x="122" y="116"/>
                  </a:cubicBezTo>
                  <a:cubicBezTo>
                    <a:pt x="123" y="116"/>
                    <a:pt x="124" y="120"/>
                    <a:pt x="126" y="120"/>
                  </a:cubicBezTo>
                  <a:cubicBezTo>
                    <a:pt x="128" y="119"/>
                    <a:pt x="132" y="118"/>
                    <a:pt x="138" y="112"/>
                  </a:cubicBezTo>
                  <a:cubicBezTo>
                    <a:pt x="143" y="106"/>
                    <a:pt x="145" y="105"/>
                    <a:pt x="147" y="103"/>
                  </a:cubicBezTo>
                  <a:cubicBezTo>
                    <a:pt x="148" y="102"/>
                    <a:pt x="151" y="98"/>
                    <a:pt x="151" y="94"/>
                  </a:cubicBezTo>
                  <a:cubicBezTo>
                    <a:pt x="151" y="89"/>
                    <a:pt x="150" y="88"/>
                    <a:pt x="152" y="87"/>
                  </a:cubicBezTo>
                  <a:cubicBezTo>
                    <a:pt x="154" y="86"/>
                    <a:pt x="156" y="88"/>
                    <a:pt x="156" y="88"/>
                  </a:cubicBezTo>
                  <a:cubicBezTo>
                    <a:pt x="156" y="89"/>
                    <a:pt x="159" y="91"/>
                    <a:pt x="159" y="89"/>
                  </a:cubicBezTo>
                  <a:cubicBezTo>
                    <a:pt x="160" y="86"/>
                    <a:pt x="160" y="84"/>
                    <a:pt x="162" y="82"/>
                  </a:cubicBezTo>
                  <a:cubicBezTo>
                    <a:pt x="165" y="80"/>
                    <a:pt x="167" y="77"/>
                    <a:pt x="166" y="76"/>
                  </a:cubicBezTo>
                  <a:cubicBezTo>
                    <a:pt x="166" y="75"/>
                    <a:pt x="166" y="73"/>
                    <a:pt x="167" y="71"/>
                  </a:cubicBezTo>
                  <a:cubicBezTo>
                    <a:pt x="167" y="69"/>
                    <a:pt x="169" y="65"/>
                    <a:pt x="169" y="65"/>
                  </a:cubicBezTo>
                  <a:cubicBezTo>
                    <a:pt x="169" y="65"/>
                    <a:pt x="170" y="64"/>
                    <a:pt x="171" y="63"/>
                  </a:cubicBezTo>
                  <a:cubicBezTo>
                    <a:pt x="172" y="61"/>
                    <a:pt x="173" y="58"/>
                    <a:pt x="176" y="55"/>
                  </a:cubicBezTo>
                  <a:cubicBezTo>
                    <a:pt x="179" y="52"/>
                    <a:pt x="186" y="45"/>
                    <a:pt x="186" y="45"/>
                  </a:cubicBezTo>
                  <a:cubicBezTo>
                    <a:pt x="136" y="6"/>
                    <a:pt x="136" y="6"/>
                    <a:pt x="136" y="6"/>
                  </a:cubicBezTo>
                  <a:lnTo>
                    <a:pt x="101" y="13"/>
                  </a:ln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endParaRPr lang="uk-UA" sz="1200"/>
            </a:p>
          </p:txBody>
        </p:sp>
        <p:sp>
          <p:nvSpPr>
            <p:cNvPr id="96" name="Freeform 22">
              <a:extLst>
                <a:ext uri="{FF2B5EF4-FFF2-40B4-BE49-F238E27FC236}">
                  <a16:creationId xmlns:a16="http://schemas.microsoft.com/office/drawing/2014/main" id="{ED0F8A64-D6FB-9045-85BB-366B11DB8181}"/>
                </a:ext>
              </a:extLst>
            </p:cNvPr>
            <p:cNvSpPr>
              <a:spLocks/>
            </p:cNvSpPr>
            <p:nvPr/>
          </p:nvSpPr>
          <p:spPr bwMode="auto">
            <a:xfrm>
              <a:off x="14439385" y="7021287"/>
              <a:ext cx="484188" cy="852488"/>
            </a:xfrm>
            <a:custGeom>
              <a:avLst/>
              <a:gdLst>
                <a:gd name="T0" fmla="*/ 129 w 129"/>
                <a:gd name="T1" fmla="*/ 8 h 227"/>
                <a:gd name="T2" fmla="*/ 126 w 129"/>
                <a:gd name="T3" fmla="*/ 2 h 227"/>
                <a:gd name="T4" fmla="*/ 54 w 129"/>
                <a:gd name="T5" fmla="*/ 0 h 227"/>
                <a:gd name="T6" fmla="*/ 52 w 129"/>
                <a:gd name="T7" fmla="*/ 3 h 227"/>
                <a:gd name="T8" fmla="*/ 49 w 129"/>
                <a:gd name="T9" fmla="*/ 8 h 227"/>
                <a:gd name="T10" fmla="*/ 45 w 129"/>
                <a:gd name="T11" fmla="*/ 13 h 227"/>
                <a:gd name="T12" fmla="*/ 45 w 129"/>
                <a:gd name="T13" fmla="*/ 16 h 227"/>
                <a:gd name="T14" fmla="*/ 41 w 129"/>
                <a:gd name="T15" fmla="*/ 25 h 227"/>
                <a:gd name="T16" fmla="*/ 31 w 129"/>
                <a:gd name="T17" fmla="*/ 40 h 227"/>
                <a:gd name="T18" fmla="*/ 20 w 129"/>
                <a:gd name="T19" fmla="*/ 64 h 227"/>
                <a:gd name="T20" fmla="*/ 25 w 129"/>
                <a:gd name="T21" fmla="*/ 76 h 227"/>
                <a:gd name="T22" fmla="*/ 26 w 129"/>
                <a:gd name="T23" fmla="*/ 83 h 227"/>
                <a:gd name="T24" fmla="*/ 21 w 129"/>
                <a:gd name="T25" fmla="*/ 98 h 227"/>
                <a:gd name="T26" fmla="*/ 22 w 129"/>
                <a:gd name="T27" fmla="*/ 105 h 227"/>
                <a:gd name="T28" fmla="*/ 23 w 129"/>
                <a:gd name="T29" fmla="*/ 113 h 227"/>
                <a:gd name="T30" fmla="*/ 24 w 129"/>
                <a:gd name="T31" fmla="*/ 120 h 227"/>
                <a:gd name="T32" fmla="*/ 28 w 129"/>
                <a:gd name="T33" fmla="*/ 129 h 227"/>
                <a:gd name="T34" fmla="*/ 21 w 129"/>
                <a:gd name="T35" fmla="*/ 141 h 227"/>
                <a:gd name="T36" fmla="*/ 18 w 129"/>
                <a:gd name="T37" fmla="*/ 154 h 227"/>
                <a:gd name="T38" fmla="*/ 14 w 129"/>
                <a:gd name="T39" fmla="*/ 163 h 227"/>
                <a:gd name="T40" fmla="*/ 9 w 129"/>
                <a:gd name="T41" fmla="*/ 171 h 227"/>
                <a:gd name="T42" fmla="*/ 5 w 129"/>
                <a:gd name="T43" fmla="*/ 184 h 227"/>
                <a:gd name="T44" fmla="*/ 2 w 129"/>
                <a:gd name="T45" fmla="*/ 193 h 227"/>
                <a:gd name="T46" fmla="*/ 74 w 129"/>
                <a:gd name="T47" fmla="*/ 191 h 227"/>
                <a:gd name="T48" fmla="*/ 74 w 129"/>
                <a:gd name="T49" fmla="*/ 199 h 227"/>
                <a:gd name="T50" fmla="*/ 75 w 129"/>
                <a:gd name="T51" fmla="*/ 209 h 227"/>
                <a:gd name="T52" fmla="*/ 78 w 129"/>
                <a:gd name="T53" fmla="*/ 216 h 227"/>
                <a:gd name="T54" fmla="*/ 82 w 129"/>
                <a:gd name="T55" fmla="*/ 219 h 227"/>
                <a:gd name="T56" fmla="*/ 85 w 129"/>
                <a:gd name="T57" fmla="*/ 226 h 227"/>
                <a:gd name="T58" fmla="*/ 92 w 129"/>
                <a:gd name="T59" fmla="*/ 225 h 227"/>
                <a:gd name="T60" fmla="*/ 101 w 129"/>
                <a:gd name="T61" fmla="*/ 219 h 227"/>
                <a:gd name="T62" fmla="*/ 110 w 129"/>
                <a:gd name="T63" fmla="*/ 220 h 227"/>
                <a:gd name="T64" fmla="*/ 119 w 129"/>
                <a:gd name="T65" fmla="*/ 216 h 227"/>
                <a:gd name="T66" fmla="*/ 128 w 129"/>
                <a:gd name="T67" fmla="*/ 219 h 227"/>
                <a:gd name="T68" fmla="*/ 123 w 129"/>
                <a:gd name="T69" fmla="*/ 150 h 227"/>
                <a:gd name="T70" fmla="*/ 129 w 129"/>
                <a:gd name="T71" fmla="*/ 8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9" h="227">
                  <a:moveTo>
                    <a:pt x="129" y="8"/>
                  </a:moveTo>
                  <a:cubicBezTo>
                    <a:pt x="129" y="8"/>
                    <a:pt x="126" y="6"/>
                    <a:pt x="126" y="2"/>
                  </a:cubicBezTo>
                  <a:cubicBezTo>
                    <a:pt x="54" y="0"/>
                    <a:pt x="54" y="0"/>
                    <a:pt x="54" y="0"/>
                  </a:cubicBezTo>
                  <a:cubicBezTo>
                    <a:pt x="54" y="0"/>
                    <a:pt x="52" y="0"/>
                    <a:pt x="52" y="3"/>
                  </a:cubicBezTo>
                  <a:cubicBezTo>
                    <a:pt x="53" y="6"/>
                    <a:pt x="50" y="7"/>
                    <a:pt x="49" y="8"/>
                  </a:cubicBezTo>
                  <a:cubicBezTo>
                    <a:pt x="48" y="10"/>
                    <a:pt x="45" y="13"/>
                    <a:pt x="45" y="13"/>
                  </a:cubicBezTo>
                  <a:cubicBezTo>
                    <a:pt x="45" y="13"/>
                    <a:pt x="46" y="13"/>
                    <a:pt x="45" y="16"/>
                  </a:cubicBezTo>
                  <a:cubicBezTo>
                    <a:pt x="44" y="19"/>
                    <a:pt x="41" y="24"/>
                    <a:pt x="41" y="25"/>
                  </a:cubicBezTo>
                  <a:cubicBezTo>
                    <a:pt x="41" y="27"/>
                    <a:pt x="34" y="37"/>
                    <a:pt x="31" y="40"/>
                  </a:cubicBezTo>
                  <a:cubicBezTo>
                    <a:pt x="28" y="44"/>
                    <a:pt x="20" y="55"/>
                    <a:pt x="20" y="64"/>
                  </a:cubicBezTo>
                  <a:cubicBezTo>
                    <a:pt x="20" y="72"/>
                    <a:pt x="27" y="72"/>
                    <a:pt x="25" y="76"/>
                  </a:cubicBezTo>
                  <a:cubicBezTo>
                    <a:pt x="23" y="79"/>
                    <a:pt x="26" y="82"/>
                    <a:pt x="26" y="83"/>
                  </a:cubicBezTo>
                  <a:cubicBezTo>
                    <a:pt x="26" y="85"/>
                    <a:pt x="19" y="91"/>
                    <a:pt x="21" y="98"/>
                  </a:cubicBezTo>
                  <a:cubicBezTo>
                    <a:pt x="21" y="98"/>
                    <a:pt x="24" y="102"/>
                    <a:pt x="22" y="105"/>
                  </a:cubicBezTo>
                  <a:cubicBezTo>
                    <a:pt x="19" y="108"/>
                    <a:pt x="21" y="110"/>
                    <a:pt x="23" y="113"/>
                  </a:cubicBezTo>
                  <a:cubicBezTo>
                    <a:pt x="24" y="116"/>
                    <a:pt x="22" y="118"/>
                    <a:pt x="24" y="120"/>
                  </a:cubicBezTo>
                  <a:cubicBezTo>
                    <a:pt x="26" y="123"/>
                    <a:pt x="28" y="125"/>
                    <a:pt x="28" y="129"/>
                  </a:cubicBezTo>
                  <a:cubicBezTo>
                    <a:pt x="28" y="133"/>
                    <a:pt x="21" y="137"/>
                    <a:pt x="21" y="141"/>
                  </a:cubicBezTo>
                  <a:cubicBezTo>
                    <a:pt x="21" y="146"/>
                    <a:pt x="20" y="151"/>
                    <a:pt x="18" y="154"/>
                  </a:cubicBezTo>
                  <a:cubicBezTo>
                    <a:pt x="16" y="157"/>
                    <a:pt x="15" y="161"/>
                    <a:pt x="14" y="163"/>
                  </a:cubicBezTo>
                  <a:cubicBezTo>
                    <a:pt x="12" y="166"/>
                    <a:pt x="12" y="167"/>
                    <a:pt x="9" y="171"/>
                  </a:cubicBezTo>
                  <a:cubicBezTo>
                    <a:pt x="6" y="175"/>
                    <a:pt x="5" y="180"/>
                    <a:pt x="5" y="184"/>
                  </a:cubicBezTo>
                  <a:cubicBezTo>
                    <a:pt x="5" y="188"/>
                    <a:pt x="0" y="189"/>
                    <a:pt x="2" y="193"/>
                  </a:cubicBezTo>
                  <a:cubicBezTo>
                    <a:pt x="3" y="194"/>
                    <a:pt x="74" y="191"/>
                    <a:pt x="74" y="191"/>
                  </a:cubicBezTo>
                  <a:cubicBezTo>
                    <a:pt x="74" y="191"/>
                    <a:pt x="76" y="197"/>
                    <a:pt x="74" y="199"/>
                  </a:cubicBezTo>
                  <a:cubicBezTo>
                    <a:pt x="72" y="202"/>
                    <a:pt x="72" y="207"/>
                    <a:pt x="75" y="209"/>
                  </a:cubicBezTo>
                  <a:cubicBezTo>
                    <a:pt x="77" y="211"/>
                    <a:pt x="78" y="213"/>
                    <a:pt x="78" y="216"/>
                  </a:cubicBezTo>
                  <a:cubicBezTo>
                    <a:pt x="78" y="218"/>
                    <a:pt x="80" y="218"/>
                    <a:pt x="82" y="219"/>
                  </a:cubicBezTo>
                  <a:cubicBezTo>
                    <a:pt x="84" y="220"/>
                    <a:pt x="84" y="223"/>
                    <a:pt x="85" y="226"/>
                  </a:cubicBezTo>
                  <a:cubicBezTo>
                    <a:pt x="85" y="226"/>
                    <a:pt x="89" y="227"/>
                    <a:pt x="92" y="225"/>
                  </a:cubicBezTo>
                  <a:cubicBezTo>
                    <a:pt x="95" y="222"/>
                    <a:pt x="98" y="219"/>
                    <a:pt x="101" y="219"/>
                  </a:cubicBezTo>
                  <a:cubicBezTo>
                    <a:pt x="105" y="220"/>
                    <a:pt x="106" y="220"/>
                    <a:pt x="110" y="220"/>
                  </a:cubicBezTo>
                  <a:cubicBezTo>
                    <a:pt x="113" y="220"/>
                    <a:pt x="116" y="216"/>
                    <a:pt x="119" y="216"/>
                  </a:cubicBezTo>
                  <a:cubicBezTo>
                    <a:pt x="122" y="216"/>
                    <a:pt x="125" y="219"/>
                    <a:pt x="128" y="219"/>
                  </a:cubicBezTo>
                  <a:cubicBezTo>
                    <a:pt x="123" y="150"/>
                    <a:pt x="123" y="150"/>
                    <a:pt x="123" y="150"/>
                  </a:cubicBezTo>
                  <a:lnTo>
                    <a:pt x="129" y="8"/>
                  </a:lnTo>
                  <a:close/>
                </a:path>
              </a:pathLst>
            </a:custGeom>
            <a:grpFill/>
            <a:ln w="3175" cap="flat">
              <a:solidFill>
                <a:schemeClr val="bg2"/>
              </a:solidFill>
              <a:prstDash val="solid"/>
              <a:miter lim="800000"/>
              <a:headEnd/>
              <a:tailEnd/>
            </a:ln>
          </p:spPr>
          <p:txBody>
            <a:bodyPr vert="horz" wrap="square" lIns="60960" tIns="30480" rIns="60960" bIns="30480" numCol="1" anchor="t" anchorCtr="0" compatLnSpc="1">
              <a:prstTxWarp prst="textNoShape">
                <a:avLst/>
              </a:prstTxWarp>
            </a:bodyPr>
            <a:lstStyle/>
            <a:p>
              <a:endParaRPr lang="uk-UA" sz="1200"/>
            </a:p>
          </p:txBody>
        </p:sp>
        <p:sp>
          <p:nvSpPr>
            <p:cNvPr id="97" name="Freeform 23">
              <a:extLst>
                <a:ext uri="{FF2B5EF4-FFF2-40B4-BE49-F238E27FC236}">
                  <a16:creationId xmlns:a16="http://schemas.microsoft.com/office/drawing/2014/main" id="{DCA5D64A-80F2-2648-AA17-42C11702C1C3}"/>
                </a:ext>
              </a:extLst>
            </p:cNvPr>
            <p:cNvSpPr>
              <a:spLocks/>
            </p:cNvSpPr>
            <p:nvPr/>
          </p:nvSpPr>
          <p:spPr bwMode="auto">
            <a:xfrm>
              <a:off x="10057882" y="5216298"/>
              <a:ext cx="1149351" cy="1925638"/>
            </a:xfrm>
            <a:custGeom>
              <a:avLst/>
              <a:gdLst>
                <a:gd name="T0" fmla="*/ 283 w 306"/>
                <a:gd name="T1" fmla="*/ 502 h 513"/>
                <a:gd name="T2" fmla="*/ 282 w 306"/>
                <a:gd name="T3" fmla="*/ 470 h 513"/>
                <a:gd name="T4" fmla="*/ 291 w 306"/>
                <a:gd name="T5" fmla="*/ 455 h 513"/>
                <a:gd name="T6" fmla="*/ 301 w 306"/>
                <a:gd name="T7" fmla="*/ 432 h 513"/>
                <a:gd name="T8" fmla="*/ 295 w 306"/>
                <a:gd name="T9" fmla="*/ 412 h 513"/>
                <a:gd name="T10" fmla="*/ 143 w 306"/>
                <a:gd name="T11" fmla="*/ 179 h 513"/>
                <a:gd name="T12" fmla="*/ 152 w 306"/>
                <a:gd name="T13" fmla="*/ 161 h 513"/>
                <a:gd name="T14" fmla="*/ 181 w 306"/>
                <a:gd name="T15" fmla="*/ 43 h 513"/>
                <a:gd name="T16" fmla="*/ 37 w 306"/>
                <a:gd name="T17" fmla="*/ 1 h 513"/>
                <a:gd name="T18" fmla="*/ 36 w 306"/>
                <a:gd name="T19" fmla="*/ 10 h 513"/>
                <a:gd name="T20" fmla="*/ 35 w 306"/>
                <a:gd name="T21" fmla="*/ 26 h 513"/>
                <a:gd name="T22" fmla="*/ 28 w 306"/>
                <a:gd name="T23" fmla="*/ 35 h 513"/>
                <a:gd name="T24" fmla="*/ 24 w 306"/>
                <a:gd name="T25" fmla="*/ 51 h 513"/>
                <a:gd name="T26" fmla="*/ 9 w 306"/>
                <a:gd name="T27" fmla="*/ 71 h 513"/>
                <a:gd name="T28" fmla="*/ 15 w 306"/>
                <a:gd name="T29" fmla="*/ 86 h 513"/>
                <a:gd name="T30" fmla="*/ 16 w 306"/>
                <a:gd name="T31" fmla="*/ 93 h 513"/>
                <a:gd name="T32" fmla="*/ 16 w 306"/>
                <a:gd name="T33" fmla="*/ 113 h 513"/>
                <a:gd name="T34" fmla="*/ 12 w 306"/>
                <a:gd name="T35" fmla="*/ 127 h 513"/>
                <a:gd name="T36" fmla="*/ 7 w 306"/>
                <a:gd name="T37" fmla="*/ 134 h 513"/>
                <a:gd name="T38" fmla="*/ 0 w 306"/>
                <a:gd name="T39" fmla="*/ 141 h 513"/>
                <a:gd name="T40" fmla="*/ 7 w 306"/>
                <a:gd name="T41" fmla="*/ 145 h 513"/>
                <a:gd name="T42" fmla="*/ 14 w 306"/>
                <a:gd name="T43" fmla="*/ 150 h 513"/>
                <a:gd name="T44" fmla="*/ 21 w 306"/>
                <a:gd name="T45" fmla="*/ 163 h 513"/>
                <a:gd name="T46" fmla="*/ 26 w 306"/>
                <a:gd name="T47" fmla="*/ 169 h 513"/>
                <a:gd name="T48" fmla="*/ 20 w 306"/>
                <a:gd name="T49" fmla="*/ 181 h 513"/>
                <a:gd name="T50" fmla="*/ 25 w 306"/>
                <a:gd name="T51" fmla="*/ 193 h 513"/>
                <a:gd name="T52" fmla="*/ 30 w 306"/>
                <a:gd name="T53" fmla="*/ 195 h 513"/>
                <a:gd name="T54" fmla="*/ 42 w 306"/>
                <a:gd name="T55" fmla="*/ 195 h 513"/>
                <a:gd name="T56" fmla="*/ 63 w 306"/>
                <a:gd name="T57" fmla="*/ 191 h 513"/>
                <a:gd name="T58" fmla="*/ 69 w 306"/>
                <a:gd name="T59" fmla="*/ 200 h 513"/>
                <a:gd name="T60" fmla="*/ 46 w 306"/>
                <a:gd name="T61" fmla="*/ 195 h 513"/>
                <a:gd name="T62" fmla="*/ 47 w 306"/>
                <a:gd name="T63" fmla="*/ 202 h 513"/>
                <a:gd name="T64" fmla="*/ 49 w 306"/>
                <a:gd name="T65" fmla="*/ 220 h 513"/>
                <a:gd name="T66" fmla="*/ 48 w 306"/>
                <a:gd name="T67" fmla="*/ 230 h 513"/>
                <a:gd name="T68" fmla="*/ 44 w 306"/>
                <a:gd name="T69" fmla="*/ 220 h 513"/>
                <a:gd name="T70" fmla="*/ 37 w 306"/>
                <a:gd name="T71" fmla="*/ 208 h 513"/>
                <a:gd name="T72" fmla="*/ 32 w 306"/>
                <a:gd name="T73" fmla="*/ 222 h 513"/>
                <a:gd name="T74" fmla="*/ 31 w 306"/>
                <a:gd name="T75" fmla="*/ 241 h 513"/>
                <a:gd name="T76" fmla="*/ 30 w 306"/>
                <a:gd name="T77" fmla="*/ 255 h 513"/>
                <a:gd name="T78" fmla="*/ 35 w 306"/>
                <a:gd name="T79" fmla="*/ 270 h 513"/>
                <a:gd name="T80" fmla="*/ 47 w 306"/>
                <a:gd name="T81" fmla="*/ 293 h 513"/>
                <a:gd name="T82" fmla="*/ 53 w 306"/>
                <a:gd name="T83" fmla="*/ 311 h 513"/>
                <a:gd name="T84" fmla="*/ 58 w 306"/>
                <a:gd name="T85" fmla="*/ 321 h 513"/>
                <a:gd name="T86" fmla="*/ 64 w 306"/>
                <a:gd name="T87" fmla="*/ 333 h 513"/>
                <a:gd name="T88" fmla="*/ 67 w 306"/>
                <a:gd name="T89" fmla="*/ 349 h 513"/>
                <a:gd name="T90" fmla="*/ 61 w 306"/>
                <a:gd name="T91" fmla="*/ 367 h 513"/>
                <a:gd name="T92" fmla="*/ 71 w 306"/>
                <a:gd name="T93" fmla="*/ 378 h 513"/>
                <a:gd name="T94" fmla="*/ 90 w 306"/>
                <a:gd name="T95" fmla="*/ 386 h 513"/>
                <a:gd name="T96" fmla="*/ 103 w 306"/>
                <a:gd name="T97" fmla="*/ 392 h 513"/>
                <a:gd name="T98" fmla="*/ 114 w 306"/>
                <a:gd name="T99" fmla="*/ 401 h 513"/>
                <a:gd name="T100" fmla="*/ 125 w 306"/>
                <a:gd name="T101" fmla="*/ 411 h 513"/>
                <a:gd name="T102" fmla="*/ 141 w 306"/>
                <a:gd name="T103" fmla="*/ 421 h 513"/>
                <a:gd name="T104" fmla="*/ 136 w 306"/>
                <a:gd name="T105" fmla="*/ 429 h 513"/>
                <a:gd name="T106" fmla="*/ 143 w 306"/>
                <a:gd name="T107" fmla="*/ 435 h 513"/>
                <a:gd name="T108" fmla="*/ 157 w 306"/>
                <a:gd name="T109" fmla="*/ 437 h 513"/>
                <a:gd name="T110" fmla="*/ 161 w 306"/>
                <a:gd name="T111" fmla="*/ 453 h 513"/>
                <a:gd name="T112" fmla="*/ 175 w 306"/>
                <a:gd name="T113" fmla="*/ 474 h 513"/>
                <a:gd name="T114" fmla="*/ 167 w 306"/>
                <a:gd name="T115" fmla="*/ 490 h 513"/>
                <a:gd name="T116" fmla="*/ 173 w 306"/>
                <a:gd name="T117" fmla="*/ 486 h 513"/>
                <a:gd name="T118" fmla="*/ 171 w 306"/>
                <a:gd name="T119" fmla="*/ 496 h 513"/>
                <a:gd name="T120" fmla="*/ 195 w 306"/>
                <a:gd name="T121" fmla="*/ 500 h 513"/>
                <a:gd name="T122" fmla="*/ 271 w 306"/>
                <a:gd name="T123" fmla="*/ 508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6" h="513">
                  <a:moveTo>
                    <a:pt x="278" y="507"/>
                  </a:moveTo>
                  <a:cubicBezTo>
                    <a:pt x="282" y="510"/>
                    <a:pt x="284" y="504"/>
                    <a:pt x="283" y="502"/>
                  </a:cubicBezTo>
                  <a:cubicBezTo>
                    <a:pt x="281" y="501"/>
                    <a:pt x="280" y="496"/>
                    <a:pt x="275" y="489"/>
                  </a:cubicBezTo>
                  <a:cubicBezTo>
                    <a:pt x="270" y="482"/>
                    <a:pt x="282" y="470"/>
                    <a:pt x="282" y="470"/>
                  </a:cubicBezTo>
                  <a:cubicBezTo>
                    <a:pt x="283" y="463"/>
                    <a:pt x="283" y="463"/>
                    <a:pt x="283" y="463"/>
                  </a:cubicBezTo>
                  <a:cubicBezTo>
                    <a:pt x="287" y="463"/>
                    <a:pt x="291" y="460"/>
                    <a:pt x="291" y="455"/>
                  </a:cubicBezTo>
                  <a:cubicBezTo>
                    <a:pt x="291" y="451"/>
                    <a:pt x="294" y="446"/>
                    <a:pt x="300" y="443"/>
                  </a:cubicBezTo>
                  <a:cubicBezTo>
                    <a:pt x="306" y="441"/>
                    <a:pt x="304" y="434"/>
                    <a:pt x="301" y="432"/>
                  </a:cubicBezTo>
                  <a:cubicBezTo>
                    <a:pt x="298" y="431"/>
                    <a:pt x="298" y="428"/>
                    <a:pt x="296" y="423"/>
                  </a:cubicBezTo>
                  <a:cubicBezTo>
                    <a:pt x="294" y="418"/>
                    <a:pt x="295" y="417"/>
                    <a:pt x="295" y="412"/>
                  </a:cubicBezTo>
                  <a:cubicBezTo>
                    <a:pt x="295" y="407"/>
                    <a:pt x="291" y="405"/>
                    <a:pt x="291" y="405"/>
                  </a:cubicBezTo>
                  <a:cubicBezTo>
                    <a:pt x="291" y="405"/>
                    <a:pt x="142" y="181"/>
                    <a:pt x="143" y="179"/>
                  </a:cubicBezTo>
                  <a:cubicBezTo>
                    <a:pt x="145" y="178"/>
                    <a:pt x="143" y="176"/>
                    <a:pt x="144" y="174"/>
                  </a:cubicBezTo>
                  <a:cubicBezTo>
                    <a:pt x="145" y="172"/>
                    <a:pt x="152" y="161"/>
                    <a:pt x="152" y="161"/>
                  </a:cubicBezTo>
                  <a:cubicBezTo>
                    <a:pt x="147" y="162"/>
                    <a:pt x="148" y="154"/>
                    <a:pt x="148" y="154"/>
                  </a:cubicBezTo>
                  <a:cubicBezTo>
                    <a:pt x="181" y="43"/>
                    <a:pt x="181" y="43"/>
                    <a:pt x="181" y="43"/>
                  </a:cubicBezTo>
                  <a:cubicBezTo>
                    <a:pt x="40" y="0"/>
                    <a:pt x="40" y="0"/>
                    <a:pt x="40" y="0"/>
                  </a:cubicBezTo>
                  <a:cubicBezTo>
                    <a:pt x="40" y="1"/>
                    <a:pt x="39" y="2"/>
                    <a:pt x="37" y="1"/>
                  </a:cubicBezTo>
                  <a:cubicBezTo>
                    <a:pt x="35" y="1"/>
                    <a:pt x="33" y="2"/>
                    <a:pt x="33" y="3"/>
                  </a:cubicBezTo>
                  <a:cubicBezTo>
                    <a:pt x="33" y="5"/>
                    <a:pt x="34" y="8"/>
                    <a:pt x="36" y="10"/>
                  </a:cubicBezTo>
                  <a:cubicBezTo>
                    <a:pt x="37" y="11"/>
                    <a:pt x="37" y="13"/>
                    <a:pt x="37" y="15"/>
                  </a:cubicBezTo>
                  <a:cubicBezTo>
                    <a:pt x="37" y="18"/>
                    <a:pt x="35" y="24"/>
                    <a:pt x="35" y="26"/>
                  </a:cubicBezTo>
                  <a:cubicBezTo>
                    <a:pt x="35" y="27"/>
                    <a:pt x="32" y="35"/>
                    <a:pt x="29" y="35"/>
                  </a:cubicBezTo>
                  <a:cubicBezTo>
                    <a:pt x="28" y="35"/>
                    <a:pt x="28" y="35"/>
                    <a:pt x="28" y="35"/>
                  </a:cubicBezTo>
                  <a:cubicBezTo>
                    <a:pt x="28" y="35"/>
                    <a:pt x="27" y="46"/>
                    <a:pt x="27" y="46"/>
                  </a:cubicBezTo>
                  <a:cubicBezTo>
                    <a:pt x="27" y="47"/>
                    <a:pt x="27" y="49"/>
                    <a:pt x="24" y="51"/>
                  </a:cubicBezTo>
                  <a:cubicBezTo>
                    <a:pt x="21" y="53"/>
                    <a:pt x="17" y="57"/>
                    <a:pt x="14" y="61"/>
                  </a:cubicBezTo>
                  <a:cubicBezTo>
                    <a:pt x="11" y="65"/>
                    <a:pt x="9" y="70"/>
                    <a:pt x="9" y="71"/>
                  </a:cubicBezTo>
                  <a:cubicBezTo>
                    <a:pt x="9" y="72"/>
                    <a:pt x="9" y="75"/>
                    <a:pt x="10" y="78"/>
                  </a:cubicBezTo>
                  <a:cubicBezTo>
                    <a:pt x="12" y="81"/>
                    <a:pt x="15" y="86"/>
                    <a:pt x="15" y="86"/>
                  </a:cubicBezTo>
                  <a:cubicBezTo>
                    <a:pt x="15" y="89"/>
                    <a:pt x="15" y="89"/>
                    <a:pt x="15" y="89"/>
                  </a:cubicBezTo>
                  <a:cubicBezTo>
                    <a:pt x="16" y="93"/>
                    <a:pt x="16" y="93"/>
                    <a:pt x="16" y="93"/>
                  </a:cubicBezTo>
                  <a:cubicBezTo>
                    <a:pt x="16" y="93"/>
                    <a:pt x="18" y="98"/>
                    <a:pt x="17" y="102"/>
                  </a:cubicBezTo>
                  <a:cubicBezTo>
                    <a:pt x="17" y="106"/>
                    <a:pt x="17" y="110"/>
                    <a:pt x="16" y="113"/>
                  </a:cubicBezTo>
                  <a:cubicBezTo>
                    <a:pt x="14" y="116"/>
                    <a:pt x="11" y="119"/>
                    <a:pt x="11" y="121"/>
                  </a:cubicBezTo>
                  <a:cubicBezTo>
                    <a:pt x="10" y="123"/>
                    <a:pt x="12" y="125"/>
                    <a:pt x="12" y="127"/>
                  </a:cubicBezTo>
                  <a:cubicBezTo>
                    <a:pt x="12" y="129"/>
                    <a:pt x="11" y="131"/>
                    <a:pt x="9" y="131"/>
                  </a:cubicBezTo>
                  <a:cubicBezTo>
                    <a:pt x="8" y="132"/>
                    <a:pt x="7" y="133"/>
                    <a:pt x="7" y="134"/>
                  </a:cubicBezTo>
                  <a:cubicBezTo>
                    <a:pt x="7" y="136"/>
                    <a:pt x="7" y="137"/>
                    <a:pt x="5" y="137"/>
                  </a:cubicBezTo>
                  <a:cubicBezTo>
                    <a:pt x="4" y="138"/>
                    <a:pt x="0" y="140"/>
                    <a:pt x="0" y="141"/>
                  </a:cubicBezTo>
                  <a:cubicBezTo>
                    <a:pt x="0" y="142"/>
                    <a:pt x="1" y="143"/>
                    <a:pt x="3" y="144"/>
                  </a:cubicBezTo>
                  <a:cubicBezTo>
                    <a:pt x="4" y="144"/>
                    <a:pt x="6" y="146"/>
                    <a:pt x="7" y="145"/>
                  </a:cubicBezTo>
                  <a:cubicBezTo>
                    <a:pt x="8" y="145"/>
                    <a:pt x="9" y="143"/>
                    <a:pt x="10" y="144"/>
                  </a:cubicBezTo>
                  <a:cubicBezTo>
                    <a:pt x="12" y="144"/>
                    <a:pt x="14" y="148"/>
                    <a:pt x="14" y="150"/>
                  </a:cubicBezTo>
                  <a:cubicBezTo>
                    <a:pt x="15" y="152"/>
                    <a:pt x="14" y="154"/>
                    <a:pt x="16" y="156"/>
                  </a:cubicBezTo>
                  <a:cubicBezTo>
                    <a:pt x="17" y="158"/>
                    <a:pt x="20" y="160"/>
                    <a:pt x="21" y="163"/>
                  </a:cubicBezTo>
                  <a:cubicBezTo>
                    <a:pt x="21" y="165"/>
                    <a:pt x="22" y="168"/>
                    <a:pt x="23" y="168"/>
                  </a:cubicBezTo>
                  <a:cubicBezTo>
                    <a:pt x="25" y="169"/>
                    <a:pt x="26" y="168"/>
                    <a:pt x="26" y="169"/>
                  </a:cubicBezTo>
                  <a:cubicBezTo>
                    <a:pt x="26" y="170"/>
                    <a:pt x="28" y="178"/>
                    <a:pt x="29" y="179"/>
                  </a:cubicBezTo>
                  <a:cubicBezTo>
                    <a:pt x="29" y="179"/>
                    <a:pt x="23" y="177"/>
                    <a:pt x="20" y="181"/>
                  </a:cubicBezTo>
                  <a:cubicBezTo>
                    <a:pt x="18" y="184"/>
                    <a:pt x="19" y="191"/>
                    <a:pt x="21" y="193"/>
                  </a:cubicBezTo>
                  <a:cubicBezTo>
                    <a:pt x="23" y="195"/>
                    <a:pt x="24" y="195"/>
                    <a:pt x="25" y="193"/>
                  </a:cubicBezTo>
                  <a:cubicBezTo>
                    <a:pt x="25" y="192"/>
                    <a:pt x="26" y="190"/>
                    <a:pt x="28" y="190"/>
                  </a:cubicBezTo>
                  <a:cubicBezTo>
                    <a:pt x="29" y="190"/>
                    <a:pt x="30" y="191"/>
                    <a:pt x="30" y="195"/>
                  </a:cubicBezTo>
                  <a:cubicBezTo>
                    <a:pt x="30" y="198"/>
                    <a:pt x="33" y="201"/>
                    <a:pt x="36" y="201"/>
                  </a:cubicBezTo>
                  <a:cubicBezTo>
                    <a:pt x="39" y="201"/>
                    <a:pt x="41" y="198"/>
                    <a:pt x="42" y="195"/>
                  </a:cubicBezTo>
                  <a:cubicBezTo>
                    <a:pt x="42" y="192"/>
                    <a:pt x="45" y="187"/>
                    <a:pt x="49" y="189"/>
                  </a:cubicBezTo>
                  <a:cubicBezTo>
                    <a:pt x="53" y="192"/>
                    <a:pt x="59" y="192"/>
                    <a:pt x="63" y="191"/>
                  </a:cubicBezTo>
                  <a:cubicBezTo>
                    <a:pt x="67" y="190"/>
                    <a:pt x="78" y="188"/>
                    <a:pt x="77" y="192"/>
                  </a:cubicBezTo>
                  <a:cubicBezTo>
                    <a:pt x="75" y="197"/>
                    <a:pt x="72" y="200"/>
                    <a:pt x="69" y="200"/>
                  </a:cubicBezTo>
                  <a:cubicBezTo>
                    <a:pt x="65" y="200"/>
                    <a:pt x="63" y="195"/>
                    <a:pt x="58" y="195"/>
                  </a:cubicBezTo>
                  <a:cubicBezTo>
                    <a:pt x="52" y="195"/>
                    <a:pt x="47" y="192"/>
                    <a:pt x="46" y="195"/>
                  </a:cubicBezTo>
                  <a:cubicBezTo>
                    <a:pt x="44" y="197"/>
                    <a:pt x="46" y="199"/>
                    <a:pt x="46" y="199"/>
                  </a:cubicBezTo>
                  <a:cubicBezTo>
                    <a:pt x="46" y="199"/>
                    <a:pt x="48" y="199"/>
                    <a:pt x="47" y="202"/>
                  </a:cubicBezTo>
                  <a:cubicBezTo>
                    <a:pt x="47" y="204"/>
                    <a:pt x="47" y="209"/>
                    <a:pt x="47" y="211"/>
                  </a:cubicBezTo>
                  <a:cubicBezTo>
                    <a:pt x="48" y="213"/>
                    <a:pt x="48" y="217"/>
                    <a:pt x="49" y="220"/>
                  </a:cubicBezTo>
                  <a:cubicBezTo>
                    <a:pt x="50" y="222"/>
                    <a:pt x="53" y="228"/>
                    <a:pt x="52" y="230"/>
                  </a:cubicBezTo>
                  <a:cubicBezTo>
                    <a:pt x="51" y="231"/>
                    <a:pt x="48" y="232"/>
                    <a:pt x="48" y="230"/>
                  </a:cubicBezTo>
                  <a:cubicBezTo>
                    <a:pt x="48" y="227"/>
                    <a:pt x="46" y="226"/>
                    <a:pt x="45" y="225"/>
                  </a:cubicBezTo>
                  <a:cubicBezTo>
                    <a:pt x="44" y="224"/>
                    <a:pt x="44" y="223"/>
                    <a:pt x="44" y="220"/>
                  </a:cubicBezTo>
                  <a:cubicBezTo>
                    <a:pt x="44" y="217"/>
                    <a:pt x="44" y="208"/>
                    <a:pt x="43" y="206"/>
                  </a:cubicBezTo>
                  <a:cubicBezTo>
                    <a:pt x="43" y="206"/>
                    <a:pt x="38" y="206"/>
                    <a:pt x="37" y="208"/>
                  </a:cubicBezTo>
                  <a:cubicBezTo>
                    <a:pt x="36" y="210"/>
                    <a:pt x="33" y="208"/>
                    <a:pt x="33" y="212"/>
                  </a:cubicBezTo>
                  <a:cubicBezTo>
                    <a:pt x="33" y="215"/>
                    <a:pt x="32" y="219"/>
                    <a:pt x="32" y="222"/>
                  </a:cubicBezTo>
                  <a:cubicBezTo>
                    <a:pt x="32" y="225"/>
                    <a:pt x="31" y="229"/>
                    <a:pt x="28" y="232"/>
                  </a:cubicBezTo>
                  <a:cubicBezTo>
                    <a:pt x="28" y="232"/>
                    <a:pt x="31" y="236"/>
                    <a:pt x="31" y="241"/>
                  </a:cubicBezTo>
                  <a:cubicBezTo>
                    <a:pt x="30" y="246"/>
                    <a:pt x="29" y="249"/>
                    <a:pt x="28" y="251"/>
                  </a:cubicBezTo>
                  <a:cubicBezTo>
                    <a:pt x="27" y="253"/>
                    <a:pt x="28" y="255"/>
                    <a:pt x="30" y="255"/>
                  </a:cubicBezTo>
                  <a:cubicBezTo>
                    <a:pt x="32" y="255"/>
                    <a:pt x="37" y="257"/>
                    <a:pt x="38" y="265"/>
                  </a:cubicBezTo>
                  <a:cubicBezTo>
                    <a:pt x="38" y="265"/>
                    <a:pt x="35" y="267"/>
                    <a:pt x="35" y="270"/>
                  </a:cubicBezTo>
                  <a:cubicBezTo>
                    <a:pt x="35" y="273"/>
                    <a:pt x="38" y="276"/>
                    <a:pt x="41" y="279"/>
                  </a:cubicBezTo>
                  <a:cubicBezTo>
                    <a:pt x="43" y="283"/>
                    <a:pt x="46" y="290"/>
                    <a:pt x="47" y="293"/>
                  </a:cubicBezTo>
                  <a:cubicBezTo>
                    <a:pt x="48" y="296"/>
                    <a:pt x="50" y="298"/>
                    <a:pt x="50" y="301"/>
                  </a:cubicBezTo>
                  <a:cubicBezTo>
                    <a:pt x="51" y="304"/>
                    <a:pt x="50" y="311"/>
                    <a:pt x="53" y="311"/>
                  </a:cubicBezTo>
                  <a:cubicBezTo>
                    <a:pt x="57" y="311"/>
                    <a:pt x="57" y="312"/>
                    <a:pt x="57" y="314"/>
                  </a:cubicBezTo>
                  <a:cubicBezTo>
                    <a:pt x="57" y="317"/>
                    <a:pt x="56" y="318"/>
                    <a:pt x="58" y="321"/>
                  </a:cubicBezTo>
                  <a:cubicBezTo>
                    <a:pt x="61" y="323"/>
                    <a:pt x="64" y="325"/>
                    <a:pt x="64" y="327"/>
                  </a:cubicBezTo>
                  <a:cubicBezTo>
                    <a:pt x="65" y="328"/>
                    <a:pt x="66" y="329"/>
                    <a:pt x="64" y="333"/>
                  </a:cubicBezTo>
                  <a:cubicBezTo>
                    <a:pt x="62" y="336"/>
                    <a:pt x="62" y="338"/>
                    <a:pt x="65" y="339"/>
                  </a:cubicBezTo>
                  <a:cubicBezTo>
                    <a:pt x="67" y="340"/>
                    <a:pt x="69" y="345"/>
                    <a:pt x="67" y="349"/>
                  </a:cubicBezTo>
                  <a:cubicBezTo>
                    <a:pt x="65" y="353"/>
                    <a:pt x="63" y="355"/>
                    <a:pt x="65" y="361"/>
                  </a:cubicBezTo>
                  <a:cubicBezTo>
                    <a:pt x="65" y="361"/>
                    <a:pt x="61" y="364"/>
                    <a:pt x="61" y="367"/>
                  </a:cubicBezTo>
                  <a:cubicBezTo>
                    <a:pt x="61" y="369"/>
                    <a:pt x="62" y="371"/>
                    <a:pt x="64" y="374"/>
                  </a:cubicBezTo>
                  <a:cubicBezTo>
                    <a:pt x="65" y="376"/>
                    <a:pt x="68" y="378"/>
                    <a:pt x="71" y="378"/>
                  </a:cubicBezTo>
                  <a:cubicBezTo>
                    <a:pt x="74" y="378"/>
                    <a:pt x="80" y="381"/>
                    <a:pt x="84" y="384"/>
                  </a:cubicBezTo>
                  <a:cubicBezTo>
                    <a:pt x="88" y="386"/>
                    <a:pt x="87" y="386"/>
                    <a:pt x="90" y="386"/>
                  </a:cubicBezTo>
                  <a:cubicBezTo>
                    <a:pt x="92" y="385"/>
                    <a:pt x="96" y="385"/>
                    <a:pt x="98" y="387"/>
                  </a:cubicBezTo>
                  <a:cubicBezTo>
                    <a:pt x="101" y="389"/>
                    <a:pt x="103" y="392"/>
                    <a:pt x="103" y="392"/>
                  </a:cubicBezTo>
                  <a:cubicBezTo>
                    <a:pt x="104" y="392"/>
                    <a:pt x="104" y="393"/>
                    <a:pt x="106" y="393"/>
                  </a:cubicBezTo>
                  <a:cubicBezTo>
                    <a:pt x="108" y="393"/>
                    <a:pt x="111" y="397"/>
                    <a:pt x="114" y="401"/>
                  </a:cubicBezTo>
                  <a:cubicBezTo>
                    <a:pt x="116" y="404"/>
                    <a:pt x="120" y="406"/>
                    <a:pt x="120" y="406"/>
                  </a:cubicBezTo>
                  <a:cubicBezTo>
                    <a:pt x="120" y="406"/>
                    <a:pt x="120" y="412"/>
                    <a:pt x="125" y="411"/>
                  </a:cubicBezTo>
                  <a:cubicBezTo>
                    <a:pt x="129" y="410"/>
                    <a:pt x="130" y="410"/>
                    <a:pt x="133" y="412"/>
                  </a:cubicBezTo>
                  <a:cubicBezTo>
                    <a:pt x="136" y="415"/>
                    <a:pt x="142" y="418"/>
                    <a:pt x="141" y="421"/>
                  </a:cubicBezTo>
                  <a:cubicBezTo>
                    <a:pt x="141" y="424"/>
                    <a:pt x="138" y="426"/>
                    <a:pt x="137" y="426"/>
                  </a:cubicBezTo>
                  <a:cubicBezTo>
                    <a:pt x="136" y="426"/>
                    <a:pt x="136" y="428"/>
                    <a:pt x="136" y="429"/>
                  </a:cubicBezTo>
                  <a:cubicBezTo>
                    <a:pt x="136" y="430"/>
                    <a:pt x="135" y="435"/>
                    <a:pt x="137" y="435"/>
                  </a:cubicBezTo>
                  <a:cubicBezTo>
                    <a:pt x="140" y="435"/>
                    <a:pt x="140" y="435"/>
                    <a:pt x="143" y="435"/>
                  </a:cubicBezTo>
                  <a:cubicBezTo>
                    <a:pt x="145" y="435"/>
                    <a:pt x="148" y="433"/>
                    <a:pt x="150" y="435"/>
                  </a:cubicBezTo>
                  <a:cubicBezTo>
                    <a:pt x="153" y="437"/>
                    <a:pt x="156" y="437"/>
                    <a:pt x="157" y="437"/>
                  </a:cubicBezTo>
                  <a:cubicBezTo>
                    <a:pt x="158" y="436"/>
                    <a:pt x="163" y="438"/>
                    <a:pt x="160" y="442"/>
                  </a:cubicBezTo>
                  <a:cubicBezTo>
                    <a:pt x="158" y="445"/>
                    <a:pt x="158" y="450"/>
                    <a:pt x="161" y="453"/>
                  </a:cubicBezTo>
                  <a:cubicBezTo>
                    <a:pt x="164" y="457"/>
                    <a:pt x="171" y="463"/>
                    <a:pt x="171" y="463"/>
                  </a:cubicBezTo>
                  <a:cubicBezTo>
                    <a:pt x="171" y="463"/>
                    <a:pt x="177" y="469"/>
                    <a:pt x="175" y="474"/>
                  </a:cubicBezTo>
                  <a:cubicBezTo>
                    <a:pt x="172" y="479"/>
                    <a:pt x="167" y="485"/>
                    <a:pt x="167" y="485"/>
                  </a:cubicBezTo>
                  <a:cubicBezTo>
                    <a:pt x="167" y="485"/>
                    <a:pt x="165" y="489"/>
                    <a:pt x="167" y="490"/>
                  </a:cubicBezTo>
                  <a:cubicBezTo>
                    <a:pt x="168" y="492"/>
                    <a:pt x="171" y="490"/>
                    <a:pt x="171" y="489"/>
                  </a:cubicBezTo>
                  <a:cubicBezTo>
                    <a:pt x="171" y="488"/>
                    <a:pt x="173" y="486"/>
                    <a:pt x="173" y="486"/>
                  </a:cubicBezTo>
                  <a:cubicBezTo>
                    <a:pt x="173" y="486"/>
                    <a:pt x="176" y="487"/>
                    <a:pt x="175" y="490"/>
                  </a:cubicBezTo>
                  <a:cubicBezTo>
                    <a:pt x="175" y="493"/>
                    <a:pt x="171" y="496"/>
                    <a:pt x="171" y="496"/>
                  </a:cubicBezTo>
                  <a:cubicBezTo>
                    <a:pt x="173" y="499"/>
                    <a:pt x="173" y="499"/>
                    <a:pt x="173" y="499"/>
                  </a:cubicBezTo>
                  <a:cubicBezTo>
                    <a:pt x="195" y="500"/>
                    <a:pt x="195" y="500"/>
                    <a:pt x="195" y="500"/>
                  </a:cubicBezTo>
                  <a:cubicBezTo>
                    <a:pt x="266" y="506"/>
                    <a:pt x="266" y="506"/>
                    <a:pt x="266" y="506"/>
                  </a:cubicBezTo>
                  <a:cubicBezTo>
                    <a:pt x="266" y="506"/>
                    <a:pt x="270" y="506"/>
                    <a:pt x="271" y="508"/>
                  </a:cubicBezTo>
                  <a:cubicBezTo>
                    <a:pt x="277" y="513"/>
                    <a:pt x="278" y="507"/>
                    <a:pt x="278" y="507"/>
                  </a:cubicBez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endParaRPr lang="uk-UA" sz="1200" dirty="0"/>
            </a:p>
          </p:txBody>
        </p:sp>
        <p:sp>
          <p:nvSpPr>
            <p:cNvPr id="98" name="Freeform 24">
              <a:extLst>
                <a:ext uri="{FF2B5EF4-FFF2-40B4-BE49-F238E27FC236}">
                  <a16:creationId xmlns:a16="http://schemas.microsoft.com/office/drawing/2014/main" id="{D1A96AA5-37B8-F242-8C4C-CD11AAED80C9}"/>
                </a:ext>
              </a:extLst>
            </p:cNvPr>
            <p:cNvSpPr>
              <a:spLocks/>
            </p:cNvSpPr>
            <p:nvPr/>
          </p:nvSpPr>
          <p:spPr bwMode="auto">
            <a:xfrm>
              <a:off x="11040545" y="6421211"/>
              <a:ext cx="969963" cy="1092200"/>
            </a:xfrm>
            <a:custGeom>
              <a:avLst/>
              <a:gdLst>
                <a:gd name="T0" fmla="*/ 74 w 258"/>
                <a:gd name="T1" fmla="*/ 0 h 291"/>
                <a:gd name="T2" fmla="*/ 65 w 258"/>
                <a:gd name="T3" fmla="*/ 39 h 291"/>
                <a:gd name="T4" fmla="*/ 58 w 258"/>
                <a:gd name="T5" fmla="*/ 31 h 291"/>
                <a:gd name="T6" fmla="*/ 48 w 258"/>
                <a:gd name="T7" fmla="*/ 28 h 291"/>
                <a:gd name="T8" fmla="*/ 36 w 258"/>
                <a:gd name="T9" fmla="*/ 41 h 291"/>
                <a:gd name="T10" fmla="*/ 33 w 258"/>
                <a:gd name="T11" fmla="*/ 51 h 291"/>
                <a:gd name="T12" fmla="*/ 32 w 258"/>
                <a:gd name="T13" fmla="*/ 62 h 291"/>
                <a:gd name="T14" fmla="*/ 34 w 258"/>
                <a:gd name="T15" fmla="*/ 79 h 291"/>
                <a:gd name="T16" fmla="*/ 29 w 258"/>
                <a:gd name="T17" fmla="*/ 84 h 291"/>
                <a:gd name="T18" fmla="*/ 33 w 258"/>
                <a:gd name="T19" fmla="*/ 91 h 291"/>
                <a:gd name="T20" fmla="*/ 34 w 258"/>
                <a:gd name="T21" fmla="*/ 102 h 291"/>
                <a:gd name="T22" fmla="*/ 39 w 258"/>
                <a:gd name="T23" fmla="*/ 111 h 291"/>
                <a:gd name="T24" fmla="*/ 38 w 258"/>
                <a:gd name="T25" fmla="*/ 122 h 291"/>
                <a:gd name="T26" fmla="*/ 29 w 258"/>
                <a:gd name="T27" fmla="*/ 134 h 291"/>
                <a:gd name="T28" fmla="*/ 21 w 258"/>
                <a:gd name="T29" fmla="*/ 142 h 291"/>
                <a:gd name="T30" fmla="*/ 20 w 258"/>
                <a:gd name="T31" fmla="*/ 149 h 291"/>
                <a:gd name="T32" fmla="*/ 13 w 258"/>
                <a:gd name="T33" fmla="*/ 168 h 291"/>
                <a:gd name="T34" fmla="*/ 21 w 258"/>
                <a:gd name="T35" fmla="*/ 181 h 291"/>
                <a:gd name="T36" fmla="*/ 16 w 258"/>
                <a:gd name="T37" fmla="*/ 186 h 291"/>
                <a:gd name="T38" fmla="*/ 9 w 258"/>
                <a:gd name="T39" fmla="*/ 187 h 291"/>
                <a:gd name="T40" fmla="*/ 0 w 258"/>
                <a:gd name="T41" fmla="*/ 198 h 291"/>
                <a:gd name="T42" fmla="*/ 141 w 258"/>
                <a:gd name="T43" fmla="*/ 277 h 291"/>
                <a:gd name="T44" fmla="*/ 223 w 258"/>
                <a:gd name="T45" fmla="*/ 291 h 291"/>
                <a:gd name="T46" fmla="*/ 258 w 258"/>
                <a:gd name="T47" fmla="*/ 33 h 291"/>
                <a:gd name="T48" fmla="*/ 74 w 258"/>
                <a:gd name="T49"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8" h="291">
                  <a:moveTo>
                    <a:pt x="74" y="0"/>
                  </a:moveTo>
                  <a:cubicBezTo>
                    <a:pt x="65" y="39"/>
                    <a:pt x="65" y="39"/>
                    <a:pt x="65" y="39"/>
                  </a:cubicBezTo>
                  <a:cubicBezTo>
                    <a:pt x="65" y="39"/>
                    <a:pt x="60" y="35"/>
                    <a:pt x="58" y="31"/>
                  </a:cubicBezTo>
                  <a:cubicBezTo>
                    <a:pt x="56" y="27"/>
                    <a:pt x="57" y="28"/>
                    <a:pt x="48" y="28"/>
                  </a:cubicBezTo>
                  <a:cubicBezTo>
                    <a:pt x="40" y="28"/>
                    <a:pt x="36" y="37"/>
                    <a:pt x="36" y="41"/>
                  </a:cubicBezTo>
                  <a:cubicBezTo>
                    <a:pt x="36" y="45"/>
                    <a:pt x="34" y="48"/>
                    <a:pt x="33" y="51"/>
                  </a:cubicBezTo>
                  <a:cubicBezTo>
                    <a:pt x="31" y="54"/>
                    <a:pt x="30" y="58"/>
                    <a:pt x="32" y="62"/>
                  </a:cubicBezTo>
                  <a:cubicBezTo>
                    <a:pt x="33" y="65"/>
                    <a:pt x="34" y="72"/>
                    <a:pt x="34" y="79"/>
                  </a:cubicBezTo>
                  <a:cubicBezTo>
                    <a:pt x="34" y="86"/>
                    <a:pt x="29" y="84"/>
                    <a:pt x="29" y="84"/>
                  </a:cubicBezTo>
                  <a:cubicBezTo>
                    <a:pt x="29" y="84"/>
                    <a:pt x="33" y="86"/>
                    <a:pt x="33" y="91"/>
                  </a:cubicBezTo>
                  <a:cubicBezTo>
                    <a:pt x="33" y="96"/>
                    <a:pt x="32" y="97"/>
                    <a:pt x="34" y="102"/>
                  </a:cubicBezTo>
                  <a:cubicBezTo>
                    <a:pt x="36" y="107"/>
                    <a:pt x="36" y="110"/>
                    <a:pt x="39" y="111"/>
                  </a:cubicBezTo>
                  <a:cubicBezTo>
                    <a:pt x="42" y="113"/>
                    <a:pt x="44" y="120"/>
                    <a:pt x="38" y="122"/>
                  </a:cubicBezTo>
                  <a:cubicBezTo>
                    <a:pt x="32" y="125"/>
                    <a:pt x="29" y="130"/>
                    <a:pt x="29" y="134"/>
                  </a:cubicBezTo>
                  <a:cubicBezTo>
                    <a:pt x="29" y="139"/>
                    <a:pt x="25" y="142"/>
                    <a:pt x="21" y="142"/>
                  </a:cubicBezTo>
                  <a:cubicBezTo>
                    <a:pt x="20" y="149"/>
                    <a:pt x="20" y="149"/>
                    <a:pt x="20" y="149"/>
                  </a:cubicBezTo>
                  <a:cubicBezTo>
                    <a:pt x="20" y="149"/>
                    <a:pt x="8" y="161"/>
                    <a:pt x="13" y="168"/>
                  </a:cubicBezTo>
                  <a:cubicBezTo>
                    <a:pt x="18" y="175"/>
                    <a:pt x="19" y="180"/>
                    <a:pt x="21" y="181"/>
                  </a:cubicBezTo>
                  <a:cubicBezTo>
                    <a:pt x="22" y="183"/>
                    <a:pt x="20" y="189"/>
                    <a:pt x="16" y="186"/>
                  </a:cubicBezTo>
                  <a:cubicBezTo>
                    <a:pt x="16" y="186"/>
                    <a:pt x="15" y="192"/>
                    <a:pt x="9" y="187"/>
                  </a:cubicBezTo>
                  <a:cubicBezTo>
                    <a:pt x="9" y="187"/>
                    <a:pt x="1" y="192"/>
                    <a:pt x="0" y="198"/>
                  </a:cubicBezTo>
                  <a:cubicBezTo>
                    <a:pt x="141" y="277"/>
                    <a:pt x="141" y="277"/>
                    <a:pt x="141" y="277"/>
                  </a:cubicBezTo>
                  <a:cubicBezTo>
                    <a:pt x="223" y="291"/>
                    <a:pt x="223" y="291"/>
                    <a:pt x="223" y="291"/>
                  </a:cubicBezTo>
                  <a:cubicBezTo>
                    <a:pt x="258" y="33"/>
                    <a:pt x="258" y="33"/>
                    <a:pt x="258" y="33"/>
                  </a:cubicBezTo>
                  <a:lnTo>
                    <a:pt x="74" y="0"/>
                  </a:lnTo>
                  <a:close/>
                </a:path>
              </a:pathLst>
            </a:custGeom>
            <a:grpFill/>
            <a:ln w="3175" cap="flat">
              <a:solidFill>
                <a:schemeClr val="bg2"/>
              </a:solidFill>
              <a:prstDash val="solid"/>
              <a:miter lim="800000"/>
              <a:headEnd/>
              <a:tailEnd/>
            </a:ln>
          </p:spPr>
          <p:txBody>
            <a:bodyPr vert="horz" wrap="square" lIns="60960" tIns="30480" rIns="60960" bIns="30480" numCol="1" anchor="t" anchorCtr="0" compatLnSpc="1">
              <a:prstTxWarp prst="textNoShape">
                <a:avLst/>
              </a:prstTxWarp>
            </a:bodyPr>
            <a:lstStyle/>
            <a:p>
              <a:endParaRPr lang="uk-UA" sz="1200"/>
            </a:p>
          </p:txBody>
        </p:sp>
        <p:sp>
          <p:nvSpPr>
            <p:cNvPr id="99" name="Freeform 25">
              <a:extLst>
                <a:ext uri="{FF2B5EF4-FFF2-40B4-BE49-F238E27FC236}">
                  <a16:creationId xmlns:a16="http://schemas.microsoft.com/office/drawing/2014/main" id="{E8CAF21F-62F2-1644-9226-DCC9AB0F5C67}"/>
                </a:ext>
              </a:extLst>
            </p:cNvPr>
            <p:cNvSpPr>
              <a:spLocks/>
            </p:cNvSpPr>
            <p:nvPr/>
          </p:nvSpPr>
          <p:spPr bwMode="auto">
            <a:xfrm>
              <a:off x="12242284" y="6737123"/>
              <a:ext cx="1919287" cy="1895475"/>
            </a:xfrm>
            <a:custGeom>
              <a:avLst/>
              <a:gdLst>
                <a:gd name="T0" fmla="*/ 472 w 511"/>
                <a:gd name="T1" fmla="*/ 150 h 505"/>
                <a:gd name="T2" fmla="*/ 444 w 511"/>
                <a:gd name="T3" fmla="*/ 137 h 505"/>
                <a:gd name="T4" fmla="*/ 416 w 511"/>
                <a:gd name="T5" fmla="*/ 139 h 505"/>
                <a:gd name="T6" fmla="*/ 403 w 511"/>
                <a:gd name="T7" fmla="*/ 144 h 505"/>
                <a:gd name="T8" fmla="*/ 387 w 511"/>
                <a:gd name="T9" fmla="*/ 133 h 505"/>
                <a:gd name="T10" fmla="*/ 378 w 511"/>
                <a:gd name="T11" fmla="*/ 140 h 505"/>
                <a:gd name="T12" fmla="*/ 360 w 511"/>
                <a:gd name="T13" fmla="*/ 137 h 505"/>
                <a:gd name="T14" fmla="*/ 348 w 511"/>
                <a:gd name="T15" fmla="*/ 140 h 505"/>
                <a:gd name="T16" fmla="*/ 329 w 511"/>
                <a:gd name="T17" fmla="*/ 124 h 505"/>
                <a:gd name="T18" fmla="*/ 325 w 511"/>
                <a:gd name="T19" fmla="*/ 129 h 505"/>
                <a:gd name="T20" fmla="*/ 308 w 511"/>
                <a:gd name="T21" fmla="*/ 122 h 505"/>
                <a:gd name="T22" fmla="*/ 292 w 511"/>
                <a:gd name="T23" fmla="*/ 111 h 505"/>
                <a:gd name="T24" fmla="*/ 265 w 511"/>
                <a:gd name="T25" fmla="*/ 101 h 505"/>
                <a:gd name="T26" fmla="*/ 153 w 511"/>
                <a:gd name="T27" fmla="*/ 0 h 505"/>
                <a:gd name="T28" fmla="*/ 0 w 511"/>
                <a:gd name="T29" fmla="*/ 202 h 505"/>
                <a:gd name="T30" fmla="*/ 14 w 511"/>
                <a:gd name="T31" fmla="*/ 220 h 505"/>
                <a:gd name="T32" fmla="*/ 41 w 511"/>
                <a:gd name="T33" fmla="*/ 251 h 505"/>
                <a:gd name="T34" fmla="*/ 60 w 511"/>
                <a:gd name="T35" fmla="*/ 287 h 505"/>
                <a:gd name="T36" fmla="*/ 86 w 511"/>
                <a:gd name="T37" fmla="*/ 327 h 505"/>
                <a:gd name="T38" fmla="*/ 108 w 511"/>
                <a:gd name="T39" fmla="*/ 341 h 505"/>
                <a:gd name="T40" fmla="*/ 139 w 511"/>
                <a:gd name="T41" fmla="*/ 317 h 505"/>
                <a:gd name="T42" fmla="*/ 166 w 511"/>
                <a:gd name="T43" fmla="*/ 313 h 505"/>
                <a:gd name="T44" fmla="*/ 192 w 511"/>
                <a:gd name="T45" fmla="*/ 320 h 505"/>
                <a:gd name="T46" fmla="*/ 217 w 511"/>
                <a:gd name="T47" fmla="*/ 346 h 505"/>
                <a:gd name="T48" fmla="*/ 242 w 511"/>
                <a:gd name="T49" fmla="*/ 385 h 505"/>
                <a:gd name="T50" fmla="*/ 267 w 511"/>
                <a:gd name="T51" fmla="*/ 424 h 505"/>
                <a:gd name="T52" fmla="*/ 279 w 511"/>
                <a:gd name="T53" fmla="*/ 460 h 505"/>
                <a:gd name="T54" fmla="*/ 303 w 511"/>
                <a:gd name="T55" fmla="*/ 487 h 505"/>
                <a:gd name="T56" fmla="*/ 345 w 511"/>
                <a:gd name="T57" fmla="*/ 495 h 505"/>
                <a:gd name="T58" fmla="*/ 363 w 511"/>
                <a:gd name="T59" fmla="*/ 481 h 505"/>
                <a:gd name="T60" fmla="*/ 358 w 511"/>
                <a:gd name="T61" fmla="*/ 428 h 505"/>
                <a:gd name="T62" fmla="*/ 358 w 511"/>
                <a:gd name="T63" fmla="*/ 485 h 505"/>
                <a:gd name="T64" fmla="*/ 346 w 511"/>
                <a:gd name="T65" fmla="*/ 448 h 505"/>
                <a:gd name="T66" fmla="*/ 342 w 511"/>
                <a:gd name="T67" fmla="*/ 436 h 505"/>
                <a:gd name="T68" fmla="*/ 356 w 511"/>
                <a:gd name="T69" fmla="*/ 425 h 505"/>
                <a:gd name="T70" fmla="*/ 360 w 511"/>
                <a:gd name="T71" fmla="*/ 410 h 505"/>
                <a:gd name="T72" fmla="*/ 378 w 511"/>
                <a:gd name="T73" fmla="*/ 390 h 505"/>
                <a:gd name="T74" fmla="*/ 369 w 511"/>
                <a:gd name="T75" fmla="*/ 409 h 505"/>
                <a:gd name="T76" fmla="*/ 393 w 511"/>
                <a:gd name="T77" fmla="*/ 387 h 505"/>
                <a:gd name="T78" fmla="*/ 394 w 511"/>
                <a:gd name="T79" fmla="*/ 370 h 505"/>
                <a:gd name="T80" fmla="*/ 393 w 511"/>
                <a:gd name="T81" fmla="*/ 385 h 505"/>
                <a:gd name="T82" fmla="*/ 408 w 511"/>
                <a:gd name="T83" fmla="*/ 378 h 505"/>
                <a:gd name="T84" fmla="*/ 424 w 511"/>
                <a:gd name="T85" fmla="*/ 369 h 505"/>
                <a:gd name="T86" fmla="*/ 448 w 511"/>
                <a:gd name="T87" fmla="*/ 357 h 505"/>
                <a:gd name="T88" fmla="*/ 456 w 511"/>
                <a:gd name="T89" fmla="*/ 350 h 505"/>
                <a:gd name="T90" fmla="*/ 462 w 511"/>
                <a:gd name="T91" fmla="*/ 324 h 505"/>
                <a:gd name="T92" fmla="*/ 464 w 511"/>
                <a:gd name="T93" fmla="*/ 340 h 505"/>
                <a:gd name="T94" fmla="*/ 494 w 511"/>
                <a:gd name="T95" fmla="*/ 332 h 505"/>
                <a:gd name="T96" fmla="*/ 503 w 511"/>
                <a:gd name="T97" fmla="*/ 312 h 505"/>
                <a:gd name="T98" fmla="*/ 509 w 511"/>
                <a:gd name="T99" fmla="*/ 272 h 505"/>
                <a:gd name="T100" fmla="*/ 493 w 511"/>
                <a:gd name="T101" fmla="*/ 227 h 505"/>
                <a:gd name="T102" fmla="*/ 483 w 511"/>
                <a:gd name="T103" fmla="*/ 15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1" h="505">
                  <a:moveTo>
                    <a:pt x="483" y="153"/>
                  </a:moveTo>
                  <a:cubicBezTo>
                    <a:pt x="479" y="151"/>
                    <a:pt x="479" y="151"/>
                    <a:pt x="479" y="151"/>
                  </a:cubicBezTo>
                  <a:cubicBezTo>
                    <a:pt x="473" y="148"/>
                    <a:pt x="473" y="148"/>
                    <a:pt x="473" y="148"/>
                  </a:cubicBezTo>
                  <a:cubicBezTo>
                    <a:pt x="473" y="149"/>
                    <a:pt x="473" y="150"/>
                    <a:pt x="472" y="150"/>
                  </a:cubicBezTo>
                  <a:cubicBezTo>
                    <a:pt x="470" y="151"/>
                    <a:pt x="468" y="151"/>
                    <a:pt x="462" y="146"/>
                  </a:cubicBezTo>
                  <a:cubicBezTo>
                    <a:pt x="460" y="144"/>
                    <a:pt x="457" y="142"/>
                    <a:pt x="455" y="141"/>
                  </a:cubicBezTo>
                  <a:cubicBezTo>
                    <a:pt x="451" y="138"/>
                    <a:pt x="449" y="137"/>
                    <a:pt x="447" y="137"/>
                  </a:cubicBezTo>
                  <a:cubicBezTo>
                    <a:pt x="447" y="137"/>
                    <a:pt x="446" y="137"/>
                    <a:pt x="444" y="137"/>
                  </a:cubicBezTo>
                  <a:cubicBezTo>
                    <a:pt x="444" y="137"/>
                    <a:pt x="444" y="137"/>
                    <a:pt x="444" y="137"/>
                  </a:cubicBezTo>
                  <a:cubicBezTo>
                    <a:pt x="440" y="138"/>
                    <a:pt x="436" y="138"/>
                    <a:pt x="434" y="138"/>
                  </a:cubicBezTo>
                  <a:cubicBezTo>
                    <a:pt x="429" y="138"/>
                    <a:pt x="432" y="139"/>
                    <a:pt x="427" y="139"/>
                  </a:cubicBezTo>
                  <a:cubicBezTo>
                    <a:pt x="421" y="139"/>
                    <a:pt x="420" y="139"/>
                    <a:pt x="416" y="139"/>
                  </a:cubicBezTo>
                  <a:cubicBezTo>
                    <a:pt x="414" y="139"/>
                    <a:pt x="411" y="140"/>
                    <a:pt x="409" y="142"/>
                  </a:cubicBezTo>
                  <a:cubicBezTo>
                    <a:pt x="407" y="143"/>
                    <a:pt x="405" y="144"/>
                    <a:pt x="404" y="144"/>
                  </a:cubicBezTo>
                  <a:cubicBezTo>
                    <a:pt x="404" y="144"/>
                    <a:pt x="404" y="144"/>
                    <a:pt x="404" y="144"/>
                  </a:cubicBezTo>
                  <a:cubicBezTo>
                    <a:pt x="404" y="144"/>
                    <a:pt x="404" y="144"/>
                    <a:pt x="403" y="144"/>
                  </a:cubicBezTo>
                  <a:cubicBezTo>
                    <a:pt x="401" y="144"/>
                    <a:pt x="400" y="142"/>
                    <a:pt x="400" y="140"/>
                  </a:cubicBezTo>
                  <a:cubicBezTo>
                    <a:pt x="399" y="138"/>
                    <a:pt x="398" y="136"/>
                    <a:pt x="396" y="135"/>
                  </a:cubicBezTo>
                  <a:cubicBezTo>
                    <a:pt x="395" y="135"/>
                    <a:pt x="394" y="135"/>
                    <a:pt x="393" y="135"/>
                  </a:cubicBezTo>
                  <a:cubicBezTo>
                    <a:pt x="391" y="135"/>
                    <a:pt x="389" y="135"/>
                    <a:pt x="387" y="133"/>
                  </a:cubicBezTo>
                  <a:cubicBezTo>
                    <a:pt x="385" y="132"/>
                    <a:pt x="383" y="131"/>
                    <a:pt x="382" y="131"/>
                  </a:cubicBezTo>
                  <a:cubicBezTo>
                    <a:pt x="381" y="132"/>
                    <a:pt x="379" y="135"/>
                    <a:pt x="379" y="137"/>
                  </a:cubicBezTo>
                  <a:cubicBezTo>
                    <a:pt x="379" y="138"/>
                    <a:pt x="379" y="138"/>
                    <a:pt x="379" y="138"/>
                  </a:cubicBezTo>
                  <a:cubicBezTo>
                    <a:pt x="379" y="140"/>
                    <a:pt x="379" y="140"/>
                    <a:pt x="378" y="140"/>
                  </a:cubicBezTo>
                  <a:cubicBezTo>
                    <a:pt x="377" y="141"/>
                    <a:pt x="376" y="141"/>
                    <a:pt x="375" y="140"/>
                  </a:cubicBezTo>
                  <a:cubicBezTo>
                    <a:pt x="374" y="137"/>
                    <a:pt x="374" y="135"/>
                    <a:pt x="372" y="136"/>
                  </a:cubicBezTo>
                  <a:cubicBezTo>
                    <a:pt x="370" y="136"/>
                    <a:pt x="370" y="138"/>
                    <a:pt x="369" y="139"/>
                  </a:cubicBezTo>
                  <a:cubicBezTo>
                    <a:pt x="367" y="140"/>
                    <a:pt x="364" y="139"/>
                    <a:pt x="360" y="137"/>
                  </a:cubicBezTo>
                  <a:cubicBezTo>
                    <a:pt x="360" y="137"/>
                    <a:pt x="359" y="137"/>
                    <a:pt x="359" y="137"/>
                  </a:cubicBezTo>
                  <a:cubicBezTo>
                    <a:pt x="359" y="137"/>
                    <a:pt x="358" y="137"/>
                    <a:pt x="358" y="137"/>
                  </a:cubicBezTo>
                  <a:cubicBezTo>
                    <a:pt x="357" y="137"/>
                    <a:pt x="356" y="137"/>
                    <a:pt x="355" y="137"/>
                  </a:cubicBezTo>
                  <a:cubicBezTo>
                    <a:pt x="353" y="138"/>
                    <a:pt x="351" y="140"/>
                    <a:pt x="348" y="140"/>
                  </a:cubicBezTo>
                  <a:cubicBezTo>
                    <a:pt x="344" y="140"/>
                    <a:pt x="342" y="137"/>
                    <a:pt x="340" y="134"/>
                  </a:cubicBezTo>
                  <a:cubicBezTo>
                    <a:pt x="340" y="133"/>
                    <a:pt x="340" y="132"/>
                    <a:pt x="339" y="131"/>
                  </a:cubicBezTo>
                  <a:cubicBezTo>
                    <a:pt x="338" y="129"/>
                    <a:pt x="337" y="127"/>
                    <a:pt x="336" y="125"/>
                  </a:cubicBezTo>
                  <a:cubicBezTo>
                    <a:pt x="334" y="123"/>
                    <a:pt x="332" y="121"/>
                    <a:pt x="329" y="124"/>
                  </a:cubicBezTo>
                  <a:cubicBezTo>
                    <a:pt x="328" y="125"/>
                    <a:pt x="327" y="126"/>
                    <a:pt x="327" y="127"/>
                  </a:cubicBezTo>
                  <a:cubicBezTo>
                    <a:pt x="327" y="128"/>
                    <a:pt x="328" y="131"/>
                    <a:pt x="327" y="131"/>
                  </a:cubicBezTo>
                  <a:cubicBezTo>
                    <a:pt x="327" y="132"/>
                    <a:pt x="327" y="132"/>
                    <a:pt x="326" y="131"/>
                  </a:cubicBezTo>
                  <a:cubicBezTo>
                    <a:pt x="326" y="131"/>
                    <a:pt x="325" y="130"/>
                    <a:pt x="325" y="129"/>
                  </a:cubicBezTo>
                  <a:cubicBezTo>
                    <a:pt x="321" y="125"/>
                    <a:pt x="316" y="124"/>
                    <a:pt x="313" y="124"/>
                  </a:cubicBezTo>
                  <a:cubicBezTo>
                    <a:pt x="311" y="123"/>
                    <a:pt x="310" y="123"/>
                    <a:pt x="310" y="123"/>
                  </a:cubicBezTo>
                  <a:cubicBezTo>
                    <a:pt x="310" y="123"/>
                    <a:pt x="310" y="123"/>
                    <a:pt x="309" y="123"/>
                  </a:cubicBezTo>
                  <a:cubicBezTo>
                    <a:pt x="309" y="123"/>
                    <a:pt x="309" y="123"/>
                    <a:pt x="308" y="122"/>
                  </a:cubicBezTo>
                  <a:cubicBezTo>
                    <a:pt x="306" y="121"/>
                    <a:pt x="305" y="121"/>
                    <a:pt x="302" y="120"/>
                  </a:cubicBezTo>
                  <a:cubicBezTo>
                    <a:pt x="302" y="120"/>
                    <a:pt x="301" y="119"/>
                    <a:pt x="301" y="119"/>
                  </a:cubicBezTo>
                  <a:cubicBezTo>
                    <a:pt x="301" y="119"/>
                    <a:pt x="300" y="119"/>
                    <a:pt x="300" y="119"/>
                  </a:cubicBezTo>
                  <a:cubicBezTo>
                    <a:pt x="296" y="119"/>
                    <a:pt x="293" y="113"/>
                    <a:pt x="292" y="111"/>
                  </a:cubicBezTo>
                  <a:cubicBezTo>
                    <a:pt x="291" y="110"/>
                    <a:pt x="289" y="107"/>
                    <a:pt x="287" y="106"/>
                  </a:cubicBezTo>
                  <a:cubicBezTo>
                    <a:pt x="285" y="105"/>
                    <a:pt x="283" y="104"/>
                    <a:pt x="282" y="104"/>
                  </a:cubicBezTo>
                  <a:cubicBezTo>
                    <a:pt x="281" y="104"/>
                    <a:pt x="281" y="104"/>
                    <a:pt x="281" y="104"/>
                  </a:cubicBezTo>
                  <a:cubicBezTo>
                    <a:pt x="276" y="104"/>
                    <a:pt x="267" y="102"/>
                    <a:pt x="265" y="101"/>
                  </a:cubicBezTo>
                  <a:cubicBezTo>
                    <a:pt x="264" y="101"/>
                    <a:pt x="263" y="101"/>
                    <a:pt x="263" y="101"/>
                  </a:cubicBezTo>
                  <a:cubicBezTo>
                    <a:pt x="261" y="100"/>
                    <a:pt x="260" y="100"/>
                    <a:pt x="260" y="100"/>
                  </a:cubicBezTo>
                  <a:cubicBezTo>
                    <a:pt x="263" y="11"/>
                    <a:pt x="263" y="11"/>
                    <a:pt x="263" y="11"/>
                  </a:cubicBezTo>
                  <a:cubicBezTo>
                    <a:pt x="153" y="0"/>
                    <a:pt x="153" y="0"/>
                    <a:pt x="153" y="0"/>
                  </a:cubicBezTo>
                  <a:cubicBezTo>
                    <a:pt x="136" y="206"/>
                    <a:pt x="136" y="206"/>
                    <a:pt x="136" y="206"/>
                  </a:cubicBezTo>
                  <a:cubicBezTo>
                    <a:pt x="2" y="193"/>
                    <a:pt x="2" y="193"/>
                    <a:pt x="2" y="193"/>
                  </a:cubicBezTo>
                  <a:cubicBezTo>
                    <a:pt x="1" y="202"/>
                    <a:pt x="1" y="202"/>
                    <a:pt x="1" y="202"/>
                  </a:cubicBezTo>
                  <a:cubicBezTo>
                    <a:pt x="0" y="202"/>
                    <a:pt x="0" y="202"/>
                    <a:pt x="0" y="202"/>
                  </a:cubicBezTo>
                  <a:cubicBezTo>
                    <a:pt x="1" y="202"/>
                    <a:pt x="3" y="204"/>
                    <a:pt x="3" y="205"/>
                  </a:cubicBezTo>
                  <a:cubicBezTo>
                    <a:pt x="3" y="206"/>
                    <a:pt x="4" y="209"/>
                    <a:pt x="4" y="209"/>
                  </a:cubicBezTo>
                  <a:cubicBezTo>
                    <a:pt x="9" y="217"/>
                    <a:pt x="9" y="217"/>
                    <a:pt x="9" y="217"/>
                  </a:cubicBezTo>
                  <a:cubicBezTo>
                    <a:pt x="9" y="217"/>
                    <a:pt x="12" y="220"/>
                    <a:pt x="14" y="220"/>
                  </a:cubicBezTo>
                  <a:cubicBezTo>
                    <a:pt x="16" y="220"/>
                    <a:pt x="23" y="228"/>
                    <a:pt x="25" y="232"/>
                  </a:cubicBezTo>
                  <a:cubicBezTo>
                    <a:pt x="27" y="237"/>
                    <a:pt x="28" y="239"/>
                    <a:pt x="30" y="241"/>
                  </a:cubicBezTo>
                  <a:cubicBezTo>
                    <a:pt x="33" y="243"/>
                    <a:pt x="38" y="249"/>
                    <a:pt x="39" y="250"/>
                  </a:cubicBezTo>
                  <a:cubicBezTo>
                    <a:pt x="39" y="251"/>
                    <a:pt x="40" y="251"/>
                    <a:pt x="41" y="251"/>
                  </a:cubicBezTo>
                  <a:cubicBezTo>
                    <a:pt x="42" y="251"/>
                    <a:pt x="43" y="252"/>
                    <a:pt x="44" y="254"/>
                  </a:cubicBezTo>
                  <a:cubicBezTo>
                    <a:pt x="44" y="255"/>
                    <a:pt x="45" y="257"/>
                    <a:pt x="48" y="259"/>
                  </a:cubicBezTo>
                  <a:cubicBezTo>
                    <a:pt x="51" y="261"/>
                    <a:pt x="56" y="265"/>
                    <a:pt x="57" y="269"/>
                  </a:cubicBezTo>
                  <a:cubicBezTo>
                    <a:pt x="57" y="272"/>
                    <a:pt x="59" y="283"/>
                    <a:pt x="60" y="287"/>
                  </a:cubicBezTo>
                  <a:cubicBezTo>
                    <a:pt x="62" y="291"/>
                    <a:pt x="64" y="300"/>
                    <a:pt x="65" y="303"/>
                  </a:cubicBezTo>
                  <a:cubicBezTo>
                    <a:pt x="65" y="306"/>
                    <a:pt x="67" y="310"/>
                    <a:pt x="68" y="311"/>
                  </a:cubicBezTo>
                  <a:cubicBezTo>
                    <a:pt x="69" y="311"/>
                    <a:pt x="69" y="315"/>
                    <a:pt x="73" y="319"/>
                  </a:cubicBezTo>
                  <a:cubicBezTo>
                    <a:pt x="77" y="323"/>
                    <a:pt x="83" y="327"/>
                    <a:pt x="86" y="327"/>
                  </a:cubicBezTo>
                  <a:cubicBezTo>
                    <a:pt x="92" y="332"/>
                    <a:pt x="92" y="332"/>
                    <a:pt x="92" y="332"/>
                  </a:cubicBezTo>
                  <a:cubicBezTo>
                    <a:pt x="92" y="332"/>
                    <a:pt x="96" y="333"/>
                    <a:pt x="97" y="333"/>
                  </a:cubicBezTo>
                  <a:cubicBezTo>
                    <a:pt x="97" y="333"/>
                    <a:pt x="100" y="336"/>
                    <a:pt x="103" y="336"/>
                  </a:cubicBezTo>
                  <a:cubicBezTo>
                    <a:pt x="106" y="336"/>
                    <a:pt x="107" y="339"/>
                    <a:pt x="108" y="341"/>
                  </a:cubicBezTo>
                  <a:cubicBezTo>
                    <a:pt x="110" y="343"/>
                    <a:pt x="115" y="349"/>
                    <a:pt x="119" y="348"/>
                  </a:cubicBezTo>
                  <a:cubicBezTo>
                    <a:pt x="123" y="347"/>
                    <a:pt x="125" y="340"/>
                    <a:pt x="127" y="338"/>
                  </a:cubicBezTo>
                  <a:cubicBezTo>
                    <a:pt x="130" y="336"/>
                    <a:pt x="133" y="330"/>
                    <a:pt x="133" y="326"/>
                  </a:cubicBezTo>
                  <a:cubicBezTo>
                    <a:pt x="133" y="323"/>
                    <a:pt x="136" y="318"/>
                    <a:pt x="139" y="317"/>
                  </a:cubicBezTo>
                  <a:cubicBezTo>
                    <a:pt x="142" y="315"/>
                    <a:pt x="144" y="310"/>
                    <a:pt x="144" y="310"/>
                  </a:cubicBezTo>
                  <a:cubicBezTo>
                    <a:pt x="144" y="310"/>
                    <a:pt x="149" y="306"/>
                    <a:pt x="153" y="308"/>
                  </a:cubicBezTo>
                  <a:cubicBezTo>
                    <a:pt x="158" y="311"/>
                    <a:pt x="161" y="310"/>
                    <a:pt x="161" y="310"/>
                  </a:cubicBezTo>
                  <a:cubicBezTo>
                    <a:pt x="161" y="310"/>
                    <a:pt x="162" y="312"/>
                    <a:pt x="166" y="313"/>
                  </a:cubicBezTo>
                  <a:cubicBezTo>
                    <a:pt x="170" y="313"/>
                    <a:pt x="174" y="314"/>
                    <a:pt x="174" y="316"/>
                  </a:cubicBezTo>
                  <a:cubicBezTo>
                    <a:pt x="174" y="316"/>
                    <a:pt x="178" y="314"/>
                    <a:pt x="180" y="316"/>
                  </a:cubicBezTo>
                  <a:cubicBezTo>
                    <a:pt x="182" y="318"/>
                    <a:pt x="184" y="317"/>
                    <a:pt x="184" y="317"/>
                  </a:cubicBezTo>
                  <a:cubicBezTo>
                    <a:pt x="184" y="316"/>
                    <a:pt x="189" y="317"/>
                    <a:pt x="192" y="320"/>
                  </a:cubicBezTo>
                  <a:cubicBezTo>
                    <a:pt x="195" y="323"/>
                    <a:pt x="199" y="323"/>
                    <a:pt x="202" y="324"/>
                  </a:cubicBezTo>
                  <a:cubicBezTo>
                    <a:pt x="205" y="325"/>
                    <a:pt x="206" y="326"/>
                    <a:pt x="207" y="329"/>
                  </a:cubicBezTo>
                  <a:cubicBezTo>
                    <a:pt x="208" y="333"/>
                    <a:pt x="216" y="339"/>
                    <a:pt x="218" y="340"/>
                  </a:cubicBezTo>
                  <a:cubicBezTo>
                    <a:pt x="220" y="342"/>
                    <a:pt x="221" y="347"/>
                    <a:pt x="217" y="346"/>
                  </a:cubicBezTo>
                  <a:cubicBezTo>
                    <a:pt x="217" y="346"/>
                    <a:pt x="231" y="355"/>
                    <a:pt x="229" y="361"/>
                  </a:cubicBezTo>
                  <a:cubicBezTo>
                    <a:pt x="229" y="361"/>
                    <a:pt x="228" y="362"/>
                    <a:pt x="229" y="364"/>
                  </a:cubicBezTo>
                  <a:cubicBezTo>
                    <a:pt x="231" y="366"/>
                    <a:pt x="237" y="376"/>
                    <a:pt x="238" y="380"/>
                  </a:cubicBezTo>
                  <a:cubicBezTo>
                    <a:pt x="240" y="383"/>
                    <a:pt x="241" y="384"/>
                    <a:pt x="242" y="385"/>
                  </a:cubicBezTo>
                  <a:cubicBezTo>
                    <a:pt x="242" y="385"/>
                    <a:pt x="243" y="387"/>
                    <a:pt x="243" y="389"/>
                  </a:cubicBezTo>
                  <a:cubicBezTo>
                    <a:pt x="244" y="391"/>
                    <a:pt x="251" y="405"/>
                    <a:pt x="251" y="405"/>
                  </a:cubicBezTo>
                  <a:cubicBezTo>
                    <a:pt x="251" y="405"/>
                    <a:pt x="254" y="411"/>
                    <a:pt x="257" y="413"/>
                  </a:cubicBezTo>
                  <a:cubicBezTo>
                    <a:pt x="261" y="415"/>
                    <a:pt x="267" y="418"/>
                    <a:pt x="267" y="424"/>
                  </a:cubicBezTo>
                  <a:cubicBezTo>
                    <a:pt x="267" y="429"/>
                    <a:pt x="267" y="434"/>
                    <a:pt x="270" y="438"/>
                  </a:cubicBezTo>
                  <a:cubicBezTo>
                    <a:pt x="272" y="441"/>
                    <a:pt x="272" y="447"/>
                    <a:pt x="271" y="448"/>
                  </a:cubicBezTo>
                  <a:cubicBezTo>
                    <a:pt x="271" y="450"/>
                    <a:pt x="272" y="451"/>
                    <a:pt x="273" y="452"/>
                  </a:cubicBezTo>
                  <a:cubicBezTo>
                    <a:pt x="274" y="454"/>
                    <a:pt x="276" y="459"/>
                    <a:pt x="279" y="460"/>
                  </a:cubicBezTo>
                  <a:cubicBezTo>
                    <a:pt x="282" y="460"/>
                    <a:pt x="286" y="464"/>
                    <a:pt x="286" y="469"/>
                  </a:cubicBezTo>
                  <a:cubicBezTo>
                    <a:pt x="286" y="473"/>
                    <a:pt x="291" y="478"/>
                    <a:pt x="294" y="479"/>
                  </a:cubicBezTo>
                  <a:cubicBezTo>
                    <a:pt x="298" y="480"/>
                    <a:pt x="299" y="482"/>
                    <a:pt x="299" y="485"/>
                  </a:cubicBezTo>
                  <a:cubicBezTo>
                    <a:pt x="300" y="487"/>
                    <a:pt x="302" y="488"/>
                    <a:pt x="303" y="487"/>
                  </a:cubicBezTo>
                  <a:cubicBezTo>
                    <a:pt x="303" y="486"/>
                    <a:pt x="307" y="487"/>
                    <a:pt x="309" y="489"/>
                  </a:cubicBezTo>
                  <a:cubicBezTo>
                    <a:pt x="311" y="491"/>
                    <a:pt x="313" y="491"/>
                    <a:pt x="315" y="491"/>
                  </a:cubicBezTo>
                  <a:cubicBezTo>
                    <a:pt x="317" y="491"/>
                    <a:pt x="336" y="491"/>
                    <a:pt x="336" y="491"/>
                  </a:cubicBezTo>
                  <a:cubicBezTo>
                    <a:pt x="336" y="491"/>
                    <a:pt x="343" y="490"/>
                    <a:pt x="345" y="495"/>
                  </a:cubicBezTo>
                  <a:cubicBezTo>
                    <a:pt x="347" y="499"/>
                    <a:pt x="352" y="505"/>
                    <a:pt x="357" y="503"/>
                  </a:cubicBezTo>
                  <a:cubicBezTo>
                    <a:pt x="362" y="500"/>
                    <a:pt x="359" y="494"/>
                    <a:pt x="358" y="494"/>
                  </a:cubicBezTo>
                  <a:cubicBezTo>
                    <a:pt x="357" y="493"/>
                    <a:pt x="361" y="487"/>
                    <a:pt x="361" y="487"/>
                  </a:cubicBezTo>
                  <a:cubicBezTo>
                    <a:pt x="361" y="487"/>
                    <a:pt x="364" y="486"/>
                    <a:pt x="363" y="481"/>
                  </a:cubicBezTo>
                  <a:cubicBezTo>
                    <a:pt x="362" y="476"/>
                    <a:pt x="360" y="475"/>
                    <a:pt x="361" y="471"/>
                  </a:cubicBezTo>
                  <a:cubicBezTo>
                    <a:pt x="361" y="466"/>
                    <a:pt x="357" y="457"/>
                    <a:pt x="358" y="448"/>
                  </a:cubicBezTo>
                  <a:cubicBezTo>
                    <a:pt x="359" y="439"/>
                    <a:pt x="360" y="434"/>
                    <a:pt x="362" y="429"/>
                  </a:cubicBezTo>
                  <a:cubicBezTo>
                    <a:pt x="365" y="424"/>
                    <a:pt x="361" y="423"/>
                    <a:pt x="358" y="428"/>
                  </a:cubicBezTo>
                  <a:cubicBezTo>
                    <a:pt x="356" y="433"/>
                    <a:pt x="353" y="440"/>
                    <a:pt x="353" y="450"/>
                  </a:cubicBezTo>
                  <a:cubicBezTo>
                    <a:pt x="354" y="459"/>
                    <a:pt x="356" y="464"/>
                    <a:pt x="356" y="469"/>
                  </a:cubicBezTo>
                  <a:cubicBezTo>
                    <a:pt x="357" y="475"/>
                    <a:pt x="358" y="480"/>
                    <a:pt x="359" y="481"/>
                  </a:cubicBezTo>
                  <a:cubicBezTo>
                    <a:pt x="360" y="482"/>
                    <a:pt x="359" y="486"/>
                    <a:pt x="358" y="485"/>
                  </a:cubicBezTo>
                  <a:cubicBezTo>
                    <a:pt x="357" y="483"/>
                    <a:pt x="355" y="478"/>
                    <a:pt x="354" y="477"/>
                  </a:cubicBezTo>
                  <a:cubicBezTo>
                    <a:pt x="352" y="476"/>
                    <a:pt x="352" y="473"/>
                    <a:pt x="352" y="470"/>
                  </a:cubicBezTo>
                  <a:cubicBezTo>
                    <a:pt x="353" y="468"/>
                    <a:pt x="352" y="462"/>
                    <a:pt x="350" y="459"/>
                  </a:cubicBezTo>
                  <a:cubicBezTo>
                    <a:pt x="348" y="456"/>
                    <a:pt x="346" y="453"/>
                    <a:pt x="346" y="448"/>
                  </a:cubicBezTo>
                  <a:cubicBezTo>
                    <a:pt x="346" y="443"/>
                    <a:pt x="345" y="442"/>
                    <a:pt x="342" y="440"/>
                  </a:cubicBezTo>
                  <a:cubicBezTo>
                    <a:pt x="339" y="439"/>
                    <a:pt x="337" y="436"/>
                    <a:pt x="337" y="435"/>
                  </a:cubicBezTo>
                  <a:cubicBezTo>
                    <a:pt x="338" y="434"/>
                    <a:pt x="339" y="434"/>
                    <a:pt x="339" y="435"/>
                  </a:cubicBezTo>
                  <a:cubicBezTo>
                    <a:pt x="340" y="436"/>
                    <a:pt x="341" y="436"/>
                    <a:pt x="342" y="436"/>
                  </a:cubicBezTo>
                  <a:cubicBezTo>
                    <a:pt x="343" y="436"/>
                    <a:pt x="347" y="428"/>
                    <a:pt x="347" y="428"/>
                  </a:cubicBezTo>
                  <a:cubicBezTo>
                    <a:pt x="348" y="441"/>
                    <a:pt x="348" y="441"/>
                    <a:pt x="348" y="441"/>
                  </a:cubicBezTo>
                  <a:cubicBezTo>
                    <a:pt x="348" y="441"/>
                    <a:pt x="351" y="443"/>
                    <a:pt x="351" y="440"/>
                  </a:cubicBezTo>
                  <a:cubicBezTo>
                    <a:pt x="352" y="437"/>
                    <a:pt x="354" y="429"/>
                    <a:pt x="356" y="425"/>
                  </a:cubicBezTo>
                  <a:cubicBezTo>
                    <a:pt x="359" y="420"/>
                    <a:pt x="357" y="413"/>
                    <a:pt x="352" y="412"/>
                  </a:cubicBezTo>
                  <a:cubicBezTo>
                    <a:pt x="347" y="411"/>
                    <a:pt x="343" y="408"/>
                    <a:pt x="343" y="408"/>
                  </a:cubicBezTo>
                  <a:cubicBezTo>
                    <a:pt x="343" y="408"/>
                    <a:pt x="350" y="409"/>
                    <a:pt x="353" y="408"/>
                  </a:cubicBezTo>
                  <a:cubicBezTo>
                    <a:pt x="356" y="406"/>
                    <a:pt x="360" y="407"/>
                    <a:pt x="360" y="410"/>
                  </a:cubicBezTo>
                  <a:cubicBezTo>
                    <a:pt x="361" y="412"/>
                    <a:pt x="363" y="412"/>
                    <a:pt x="364" y="410"/>
                  </a:cubicBezTo>
                  <a:cubicBezTo>
                    <a:pt x="365" y="408"/>
                    <a:pt x="368" y="407"/>
                    <a:pt x="371" y="393"/>
                  </a:cubicBezTo>
                  <a:cubicBezTo>
                    <a:pt x="371" y="393"/>
                    <a:pt x="371" y="392"/>
                    <a:pt x="373" y="392"/>
                  </a:cubicBezTo>
                  <a:cubicBezTo>
                    <a:pt x="376" y="392"/>
                    <a:pt x="378" y="393"/>
                    <a:pt x="378" y="390"/>
                  </a:cubicBezTo>
                  <a:cubicBezTo>
                    <a:pt x="379" y="387"/>
                    <a:pt x="380" y="379"/>
                    <a:pt x="385" y="387"/>
                  </a:cubicBezTo>
                  <a:cubicBezTo>
                    <a:pt x="386" y="388"/>
                    <a:pt x="386" y="388"/>
                    <a:pt x="386" y="388"/>
                  </a:cubicBezTo>
                  <a:cubicBezTo>
                    <a:pt x="386" y="388"/>
                    <a:pt x="377" y="392"/>
                    <a:pt x="373" y="401"/>
                  </a:cubicBezTo>
                  <a:cubicBezTo>
                    <a:pt x="373" y="401"/>
                    <a:pt x="369" y="406"/>
                    <a:pt x="369" y="409"/>
                  </a:cubicBezTo>
                  <a:cubicBezTo>
                    <a:pt x="368" y="412"/>
                    <a:pt x="372" y="412"/>
                    <a:pt x="373" y="409"/>
                  </a:cubicBezTo>
                  <a:cubicBezTo>
                    <a:pt x="374" y="407"/>
                    <a:pt x="374" y="404"/>
                    <a:pt x="377" y="401"/>
                  </a:cubicBezTo>
                  <a:cubicBezTo>
                    <a:pt x="380" y="398"/>
                    <a:pt x="389" y="392"/>
                    <a:pt x="390" y="390"/>
                  </a:cubicBezTo>
                  <a:cubicBezTo>
                    <a:pt x="391" y="388"/>
                    <a:pt x="393" y="387"/>
                    <a:pt x="393" y="387"/>
                  </a:cubicBezTo>
                  <a:cubicBezTo>
                    <a:pt x="393" y="387"/>
                    <a:pt x="393" y="386"/>
                    <a:pt x="390" y="382"/>
                  </a:cubicBezTo>
                  <a:cubicBezTo>
                    <a:pt x="388" y="379"/>
                    <a:pt x="384" y="373"/>
                    <a:pt x="386" y="371"/>
                  </a:cubicBezTo>
                  <a:cubicBezTo>
                    <a:pt x="387" y="370"/>
                    <a:pt x="391" y="373"/>
                    <a:pt x="393" y="375"/>
                  </a:cubicBezTo>
                  <a:cubicBezTo>
                    <a:pt x="394" y="377"/>
                    <a:pt x="391" y="369"/>
                    <a:pt x="394" y="370"/>
                  </a:cubicBezTo>
                  <a:cubicBezTo>
                    <a:pt x="398" y="371"/>
                    <a:pt x="397" y="373"/>
                    <a:pt x="397" y="373"/>
                  </a:cubicBezTo>
                  <a:cubicBezTo>
                    <a:pt x="397" y="373"/>
                    <a:pt x="402" y="367"/>
                    <a:pt x="403" y="369"/>
                  </a:cubicBezTo>
                  <a:cubicBezTo>
                    <a:pt x="404" y="371"/>
                    <a:pt x="399" y="376"/>
                    <a:pt x="399" y="377"/>
                  </a:cubicBezTo>
                  <a:cubicBezTo>
                    <a:pt x="399" y="378"/>
                    <a:pt x="393" y="383"/>
                    <a:pt x="393" y="385"/>
                  </a:cubicBezTo>
                  <a:cubicBezTo>
                    <a:pt x="394" y="386"/>
                    <a:pt x="394" y="387"/>
                    <a:pt x="396" y="386"/>
                  </a:cubicBezTo>
                  <a:cubicBezTo>
                    <a:pt x="399" y="385"/>
                    <a:pt x="416" y="375"/>
                    <a:pt x="416" y="375"/>
                  </a:cubicBezTo>
                  <a:cubicBezTo>
                    <a:pt x="416" y="375"/>
                    <a:pt x="417" y="374"/>
                    <a:pt x="414" y="375"/>
                  </a:cubicBezTo>
                  <a:cubicBezTo>
                    <a:pt x="412" y="376"/>
                    <a:pt x="408" y="378"/>
                    <a:pt x="408" y="378"/>
                  </a:cubicBezTo>
                  <a:cubicBezTo>
                    <a:pt x="408" y="378"/>
                    <a:pt x="402" y="378"/>
                    <a:pt x="404" y="376"/>
                  </a:cubicBezTo>
                  <a:cubicBezTo>
                    <a:pt x="407" y="374"/>
                    <a:pt x="415" y="371"/>
                    <a:pt x="416" y="372"/>
                  </a:cubicBezTo>
                  <a:cubicBezTo>
                    <a:pt x="416" y="374"/>
                    <a:pt x="416" y="375"/>
                    <a:pt x="417" y="375"/>
                  </a:cubicBezTo>
                  <a:cubicBezTo>
                    <a:pt x="417" y="375"/>
                    <a:pt x="423" y="371"/>
                    <a:pt x="424" y="369"/>
                  </a:cubicBezTo>
                  <a:cubicBezTo>
                    <a:pt x="426" y="367"/>
                    <a:pt x="429" y="367"/>
                    <a:pt x="431" y="367"/>
                  </a:cubicBezTo>
                  <a:cubicBezTo>
                    <a:pt x="432" y="368"/>
                    <a:pt x="434" y="367"/>
                    <a:pt x="436" y="366"/>
                  </a:cubicBezTo>
                  <a:cubicBezTo>
                    <a:pt x="439" y="365"/>
                    <a:pt x="440" y="364"/>
                    <a:pt x="442" y="364"/>
                  </a:cubicBezTo>
                  <a:cubicBezTo>
                    <a:pt x="443" y="364"/>
                    <a:pt x="448" y="360"/>
                    <a:pt x="448" y="357"/>
                  </a:cubicBezTo>
                  <a:cubicBezTo>
                    <a:pt x="448" y="357"/>
                    <a:pt x="452" y="356"/>
                    <a:pt x="453" y="354"/>
                  </a:cubicBezTo>
                  <a:cubicBezTo>
                    <a:pt x="453" y="354"/>
                    <a:pt x="456" y="360"/>
                    <a:pt x="459" y="356"/>
                  </a:cubicBezTo>
                  <a:cubicBezTo>
                    <a:pt x="462" y="352"/>
                    <a:pt x="466" y="349"/>
                    <a:pt x="463" y="348"/>
                  </a:cubicBezTo>
                  <a:cubicBezTo>
                    <a:pt x="461" y="347"/>
                    <a:pt x="456" y="349"/>
                    <a:pt x="456" y="350"/>
                  </a:cubicBezTo>
                  <a:cubicBezTo>
                    <a:pt x="455" y="351"/>
                    <a:pt x="454" y="349"/>
                    <a:pt x="454" y="346"/>
                  </a:cubicBezTo>
                  <a:cubicBezTo>
                    <a:pt x="454" y="342"/>
                    <a:pt x="455" y="336"/>
                    <a:pt x="451" y="333"/>
                  </a:cubicBezTo>
                  <a:cubicBezTo>
                    <a:pt x="448" y="330"/>
                    <a:pt x="452" y="328"/>
                    <a:pt x="454" y="328"/>
                  </a:cubicBezTo>
                  <a:cubicBezTo>
                    <a:pt x="457" y="328"/>
                    <a:pt x="462" y="324"/>
                    <a:pt x="462" y="324"/>
                  </a:cubicBezTo>
                  <a:cubicBezTo>
                    <a:pt x="462" y="324"/>
                    <a:pt x="468" y="321"/>
                    <a:pt x="466" y="325"/>
                  </a:cubicBezTo>
                  <a:cubicBezTo>
                    <a:pt x="465" y="329"/>
                    <a:pt x="464" y="333"/>
                    <a:pt x="465" y="334"/>
                  </a:cubicBezTo>
                  <a:cubicBezTo>
                    <a:pt x="466" y="336"/>
                    <a:pt x="469" y="338"/>
                    <a:pt x="471" y="336"/>
                  </a:cubicBezTo>
                  <a:cubicBezTo>
                    <a:pt x="471" y="336"/>
                    <a:pt x="467" y="339"/>
                    <a:pt x="464" y="340"/>
                  </a:cubicBezTo>
                  <a:cubicBezTo>
                    <a:pt x="460" y="341"/>
                    <a:pt x="461" y="344"/>
                    <a:pt x="465" y="343"/>
                  </a:cubicBezTo>
                  <a:cubicBezTo>
                    <a:pt x="469" y="343"/>
                    <a:pt x="477" y="339"/>
                    <a:pt x="477" y="339"/>
                  </a:cubicBezTo>
                  <a:cubicBezTo>
                    <a:pt x="477" y="339"/>
                    <a:pt x="480" y="333"/>
                    <a:pt x="483" y="332"/>
                  </a:cubicBezTo>
                  <a:cubicBezTo>
                    <a:pt x="486" y="331"/>
                    <a:pt x="492" y="332"/>
                    <a:pt x="494" y="332"/>
                  </a:cubicBezTo>
                  <a:cubicBezTo>
                    <a:pt x="496" y="332"/>
                    <a:pt x="500" y="330"/>
                    <a:pt x="500" y="329"/>
                  </a:cubicBezTo>
                  <a:cubicBezTo>
                    <a:pt x="498" y="323"/>
                    <a:pt x="501" y="320"/>
                    <a:pt x="505" y="317"/>
                  </a:cubicBezTo>
                  <a:cubicBezTo>
                    <a:pt x="508" y="315"/>
                    <a:pt x="505" y="314"/>
                    <a:pt x="504" y="313"/>
                  </a:cubicBezTo>
                  <a:cubicBezTo>
                    <a:pt x="503" y="313"/>
                    <a:pt x="503" y="312"/>
                    <a:pt x="503" y="312"/>
                  </a:cubicBezTo>
                  <a:cubicBezTo>
                    <a:pt x="503" y="312"/>
                    <a:pt x="503" y="313"/>
                    <a:pt x="504" y="313"/>
                  </a:cubicBezTo>
                  <a:cubicBezTo>
                    <a:pt x="504" y="313"/>
                    <a:pt x="505" y="313"/>
                    <a:pt x="506" y="312"/>
                  </a:cubicBezTo>
                  <a:cubicBezTo>
                    <a:pt x="508" y="311"/>
                    <a:pt x="508" y="299"/>
                    <a:pt x="506" y="292"/>
                  </a:cubicBezTo>
                  <a:cubicBezTo>
                    <a:pt x="504" y="285"/>
                    <a:pt x="507" y="278"/>
                    <a:pt x="509" y="272"/>
                  </a:cubicBezTo>
                  <a:cubicBezTo>
                    <a:pt x="511" y="267"/>
                    <a:pt x="508" y="263"/>
                    <a:pt x="504" y="262"/>
                  </a:cubicBezTo>
                  <a:cubicBezTo>
                    <a:pt x="500" y="261"/>
                    <a:pt x="502" y="255"/>
                    <a:pt x="502" y="250"/>
                  </a:cubicBezTo>
                  <a:cubicBezTo>
                    <a:pt x="502" y="246"/>
                    <a:pt x="501" y="237"/>
                    <a:pt x="499" y="237"/>
                  </a:cubicBezTo>
                  <a:cubicBezTo>
                    <a:pt x="496" y="237"/>
                    <a:pt x="494" y="233"/>
                    <a:pt x="493" y="227"/>
                  </a:cubicBezTo>
                  <a:cubicBezTo>
                    <a:pt x="493" y="220"/>
                    <a:pt x="486" y="214"/>
                    <a:pt x="486" y="214"/>
                  </a:cubicBezTo>
                  <a:cubicBezTo>
                    <a:pt x="488" y="175"/>
                    <a:pt x="488" y="175"/>
                    <a:pt x="488" y="175"/>
                  </a:cubicBezTo>
                  <a:cubicBezTo>
                    <a:pt x="487" y="154"/>
                    <a:pt x="487" y="154"/>
                    <a:pt x="487" y="154"/>
                  </a:cubicBezTo>
                  <a:lnTo>
                    <a:pt x="483" y="153"/>
                  </a:ln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endParaRPr lang="uk-UA" sz="1200"/>
            </a:p>
          </p:txBody>
        </p:sp>
        <p:sp>
          <p:nvSpPr>
            <p:cNvPr id="100" name="Freeform 26">
              <a:extLst>
                <a:ext uri="{FF2B5EF4-FFF2-40B4-BE49-F238E27FC236}">
                  <a16:creationId xmlns:a16="http://schemas.microsoft.com/office/drawing/2014/main" id="{2B2E0C0C-80A9-7C4D-9104-F50D63FBB10E}"/>
                </a:ext>
              </a:extLst>
            </p:cNvPr>
            <p:cNvSpPr>
              <a:spLocks/>
            </p:cNvSpPr>
            <p:nvPr/>
          </p:nvSpPr>
          <p:spPr bwMode="auto">
            <a:xfrm>
              <a:off x="11878746" y="6545037"/>
              <a:ext cx="946150" cy="987425"/>
            </a:xfrm>
            <a:custGeom>
              <a:avLst/>
              <a:gdLst>
                <a:gd name="T0" fmla="*/ 99 w 252"/>
                <a:gd name="T1" fmla="*/ 244 h 263"/>
                <a:gd name="T2" fmla="*/ 233 w 252"/>
                <a:gd name="T3" fmla="*/ 257 h 263"/>
                <a:gd name="T4" fmla="*/ 252 w 252"/>
                <a:gd name="T5" fmla="*/ 29 h 263"/>
                <a:gd name="T6" fmla="*/ 247 w 252"/>
                <a:gd name="T7" fmla="*/ 28 h 263"/>
                <a:gd name="T8" fmla="*/ 36 w 252"/>
                <a:gd name="T9" fmla="*/ 0 h 263"/>
                <a:gd name="T10" fmla="*/ 0 w 252"/>
                <a:gd name="T11" fmla="*/ 258 h 263"/>
                <a:gd name="T12" fmla="*/ 27 w 252"/>
                <a:gd name="T13" fmla="*/ 263 h 263"/>
                <a:gd name="T14" fmla="*/ 31 w 252"/>
                <a:gd name="T15" fmla="*/ 243 h 263"/>
                <a:gd name="T16" fmla="*/ 96 w 252"/>
                <a:gd name="T17" fmla="*/ 252 h 263"/>
                <a:gd name="T18" fmla="*/ 97 w 252"/>
                <a:gd name="T19" fmla="*/ 253 h 263"/>
                <a:gd name="T20" fmla="*/ 98 w 252"/>
                <a:gd name="T21" fmla="*/ 253 h 263"/>
                <a:gd name="T22" fmla="*/ 99 w 252"/>
                <a:gd name="T23" fmla="*/ 24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263">
                  <a:moveTo>
                    <a:pt x="99" y="244"/>
                  </a:moveTo>
                  <a:cubicBezTo>
                    <a:pt x="233" y="257"/>
                    <a:pt x="233" y="257"/>
                    <a:pt x="233" y="257"/>
                  </a:cubicBezTo>
                  <a:cubicBezTo>
                    <a:pt x="252" y="29"/>
                    <a:pt x="252" y="29"/>
                    <a:pt x="252" y="29"/>
                  </a:cubicBezTo>
                  <a:cubicBezTo>
                    <a:pt x="247" y="28"/>
                    <a:pt x="247" y="28"/>
                    <a:pt x="247" y="28"/>
                  </a:cubicBezTo>
                  <a:cubicBezTo>
                    <a:pt x="163" y="19"/>
                    <a:pt x="47" y="1"/>
                    <a:pt x="36" y="0"/>
                  </a:cubicBezTo>
                  <a:cubicBezTo>
                    <a:pt x="0" y="258"/>
                    <a:pt x="0" y="258"/>
                    <a:pt x="0" y="258"/>
                  </a:cubicBezTo>
                  <a:cubicBezTo>
                    <a:pt x="27" y="263"/>
                    <a:pt x="27" y="263"/>
                    <a:pt x="27" y="263"/>
                  </a:cubicBezTo>
                  <a:cubicBezTo>
                    <a:pt x="31" y="243"/>
                    <a:pt x="31" y="243"/>
                    <a:pt x="31" y="243"/>
                  </a:cubicBezTo>
                  <a:cubicBezTo>
                    <a:pt x="96" y="252"/>
                    <a:pt x="96" y="252"/>
                    <a:pt x="96" y="252"/>
                  </a:cubicBezTo>
                  <a:cubicBezTo>
                    <a:pt x="96" y="252"/>
                    <a:pt x="97" y="252"/>
                    <a:pt x="97" y="253"/>
                  </a:cubicBezTo>
                  <a:cubicBezTo>
                    <a:pt x="98" y="253"/>
                    <a:pt x="98" y="253"/>
                    <a:pt x="98" y="253"/>
                  </a:cubicBezTo>
                  <a:lnTo>
                    <a:pt x="99" y="244"/>
                  </a:ln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endParaRPr lang="uk-UA" sz="1200"/>
            </a:p>
          </p:txBody>
        </p:sp>
        <p:sp>
          <p:nvSpPr>
            <p:cNvPr id="101" name="Freeform 27">
              <a:extLst>
                <a:ext uri="{FF2B5EF4-FFF2-40B4-BE49-F238E27FC236}">
                  <a16:creationId xmlns:a16="http://schemas.microsoft.com/office/drawing/2014/main" id="{62D4E310-F023-E243-AC33-82A7955262C1}"/>
                </a:ext>
              </a:extLst>
            </p:cNvPr>
            <p:cNvSpPr>
              <a:spLocks/>
            </p:cNvSpPr>
            <p:nvPr/>
          </p:nvSpPr>
          <p:spPr bwMode="auto">
            <a:xfrm>
              <a:off x="12816959" y="6654575"/>
              <a:ext cx="1201738" cy="649288"/>
            </a:xfrm>
            <a:custGeom>
              <a:avLst/>
              <a:gdLst>
                <a:gd name="T0" fmla="*/ 110 w 320"/>
                <a:gd name="T1" fmla="*/ 33 h 173"/>
                <a:gd name="T2" fmla="*/ 110 w 320"/>
                <a:gd name="T3" fmla="*/ 123 h 173"/>
                <a:gd name="T4" fmla="*/ 129 w 320"/>
                <a:gd name="T5" fmla="*/ 126 h 173"/>
                <a:gd name="T6" fmla="*/ 138 w 320"/>
                <a:gd name="T7" fmla="*/ 131 h 173"/>
                <a:gd name="T8" fmla="*/ 155 w 320"/>
                <a:gd name="T9" fmla="*/ 144 h 173"/>
                <a:gd name="T10" fmla="*/ 157 w 320"/>
                <a:gd name="T11" fmla="*/ 145 h 173"/>
                <a:gd name="T12" fmla="*/ 171 w 320"/>
                <a:gd name="T13" fmla="*/ 151 h 173"/>
                <a:gd name="T14" fmla="*/ 172 w 320"/>
                <a:gd name="T15" fmla="*/ 152 h 173"/>
                <a:gd name="T16" fmla="*/ 174 w 320"/>
                <a:gd name="T17" fmla="*/ 153 h 173"/>
                <a:gd name="T18" fmla="*/ 174 w 320"/>
                <a:gd name="T19" fmla="*/ 148 h 173"/>
                <a:gd name="T20" fmla="*/ 183 w 320"/>
                <a:gd name="T21" fmla="*/ 147 h 173"/>
                <a:gd name="T22" fmla="*/ 195 w 320"/>
                <a:gd name="T23" fmla="*/ 162 h 173"/>
                <a:gd name="T24" fmla="*/ 206 w 320"/>
                <a:gd name="T25" fmla="*/ 159 h 173"/>
                <a:gd name="T26" fmla="*/ 216 w 320"/>
                <a:gd name="T27" fmla="*/ 161 h 173"/>
                <a:gd name="T28" fmla="*/ 222 w 320"/>
                <a:gd name="T29" fmla="*/ 159 h 173"/>
                <a:gd name="T30" fmla="*/ 226 w 320"/>
                <a:gd name="T31" fmla="*/ 160 h 173"/>
                <a:gd name="T32" fmla="*/ 229 w 320"/>
                <a:gd name="T33" fmla="*/ 154 h 173"/>
                <a:gd name="T34" fmla="*/ 232 w 320"/>
                <a:gd name="T35" fmla="*/ 154 h 173"/>
                <a:gd name="T36" fmla="*/ 241 w 320"/>
                <a:gd name="T37" fmla="*/ 157 h 173"/>
                <a:gd name="T38" fmla="*/ 243 w 320"/>
                <a:gd name="T39" fmla="*/ 157 h 173"/>
                <a:gd name="T40" fmla="*/ 251 w 320"/>
                <a:gd name="T41" fmla="*/ 166 h 173"/>
                <a:gd name="T42" fmla="*/ 261 w 320"/>
                <a:gd name="T43" fmla="*/ 161 h 173"/>
                <a:gd name="T44" fmla="*/ 279 w 320"/>
                <a:gd name="T45" fmla="*/ 160 h 173"/>
                <a:gd name="T46" fmla="*/ 281 w 320"/>
                <a:gd name="T47" fmla="*/ 160 h 173"/>
                <a:gd name="T48" fmla="*/ 294 w 320"/>
                <a:gd name="T49" fmla="*/ 159 h 173"/>
                <a:gd name="T50" fmla="*/ 302 w 320"/>
                <a:gd name="T51" fmla="*/ 162 h 173"/>
                <a:gd name="T52" fmla="*/ 309 w 320"/>
                <a:gd name="T53" fmla="*/ 168 h 173"/>
                <a:gd name="T54" fmla="*/ 319 w 320"/>
                <a:gd name="T55" fmla="*/ 172 h 173"/>
                <a:gd name="T56" fmla="*/ 320 w 320"/>
                <a:gd name="T57" fmla="*/ 170 h 173"/>
                <a:gd name="T58" fmla="*/ 314 w 320"/>
                <a:gd name="T59" fmla="*/ 13 h 173"/>
                <a:gd name="T60" fmla="*/ 39 w 320"/>
                <a:gd name="T61" fmla="*/ 4 h 173"/>
                <a:gd name="T62" fmla="*/ 2 w 320"/>
                <a:gd name="T63"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0" h="173">
                  <a:moveTo>
                    <a:pt x="0" y="22"/>
                  </a:moveTo>
                  <a:cubicBezTo>
                    <a:pt x="110" y="33"/>
                    <a:pt x="110" y="33"/>
                    <a:pt x="110" y="33"/>
                  </a:cubicBezTo>
                  <a:cubicBezTo>
                    <a:pt x="107" y="122"/>
                    <a:pt x="107" y="122"/>
                    <a:pt x="107" y="122"/>
                  </a:cubicBezTo>
                  <a:cubicBezTo>
                    <a:pt x="107" y="122"/>
                    <a:pt x="108" y="122"/>
                    <a:pt x="110" y="123"/>
                  </a:cubicBezTo>
                  <a:cubicBezTo>
                    <a:pt x="112" y="123"/>
                    <a:pt x="115" y="124"/>
                    <a:pt x="118" y="124"/>
                  </a:cubicBezTo>
                  <a:cubicBezTo>
                    <a:pt x="121" y="124"/>
                    <a:pt x="125" y="125"/>
                    <a:pt x="129" y="126"/>
                  </a:cubicBezTo>
                  <a:cubicBezTo>
                    <a:pt x="130" y="126"/>
                    <a:pt x="132" y="126"/>
                    <a:pt x="134" y="128"/>
                  </a:cubicBezTo>
                  <a:cubicBezTo>
                    <a:pt x="135" y="128"/>
                    <a:pt x="137" y="130"/>
                    <a:pt x="138" y="131"/>
                  </a:cubicBezTo>
                  <a:cubicBezTo>
                    <a:pt x="141" y="136"/>
                    <a:pt x="142" y="139"/>
                    <a:pt x="148" y="141"/>
                  </a:cubicBezTo>
                  <a:cubicBezTo>
                    <a:pt x="151" y="142"/>
                    <a:pt x="153" y="143"/>
                    <a:pt x="155" y="144"/>
                  </a:cubicBezTo>
                  <a:cubicBezTo>
                    <a:pt x="156" y="145"/>
                    <a:pt x="156" y="145"/>
                    <a:pt x="156" y="145"/>
                  </a:cubicBezTo>
                  <a:cubicBezTo>
                    <a:pt x="156" y="145"/>
                    <a:pt x="157" y="145"/>
                    <a:pt x="157" y="145"/>
                  </a:cubicBezTo>
                  <a:cubicBezTo>
                    <a:pt x="158" y="145"/>
                    <a:pt x="159" y="145"/>
                    <a:pt x="160" y="146"/>
                  </a:cubicBezTo>
                  <a:cubicBezTo>
                    <a:pt x="163" y="146"/>
                    <a:pt x="169" y="147"/>
                    <a:pt x="171" y="151"/>
                  </a:cubicBezTo>
                  <a:cubicBezTo>
                    <a:pt x="172" y="151"/>
                    <a:pt x="172" y="151"/>
                    <a:pt x="172" y="151"/>
                  </a:cubicBezTo>
                  <a:cubicBezTo>
                    <a:pt x="172" y="152"/>
                    <a:pt x="172" y="152"/>
                    <a:pt x="172" y="152"/>
                  </a:cubicBezTo>
                  <a:cubicBezTo>
                    <a:pt x="172" y="152"/>
                    <a:pt x="173" y="153"/>
                    <a:pt x="173" y="153"/>
                  </a:cubicBezTo>
                  <a:cubicBezTo>
                    <a:pt x="173" y="153"/>
                    <a:pt x="174" y="153"/>
                    <a:pt x="174" y="153"/>
                  </a:cubicBezTo>
                  <a:cubicBezTo>
                    <a:pt x="173" y="152"/>
                    <a:pt x="173" y="151"/>
                    <a:pt x="174" y="149"/>
                  </a:cubicBezTo>
                  <a:cubicBezTo>
                    <a:pt x="174" y="148"/>
                    <a:pt x="174" y="148"/>
                    <a:pt x="174" y="148"/>
                  </a:cubicBezTo>
                  <a:cubicBezTo>
                    <a:pt x="174" y="147"/>
                    <a:pt x="180" y="141"/>
                    <a:pt x="183" y="146"/>
                  </a:cubicBezTo>
                  <a:cubicBezTo>
                    <a:pt x="183" y="147"/>
                    <a:pt x="183" y="147"/>
                    <a:pt x="183" y="147"/>
                  </a:cubicBezTo>
                  <a:cubicBezTo>
                    <a:pt x="184" y="149"/>
                    <a:pt x="185" y="151"/>
                    <a:pt x="186" y="153"/>
                  </a:cubicBezTo>
                  <a:cubicBezTo>
                    <a:pt x="188" y="158"/>
                    <a:pt x="191" y="162"/>
                    <a:pt x="195" y="162"/>
                  </a:cubicBezTo>
                  <a:cubicBezTo>
                    <a:pt x="197" y="162"/>
                    <a:pt x="200" y="160"/>
                    <a:pt x="202" y="159"/>
                  </a:cubicBezTo>
                  <a:cubicBezTo>
                    <a:pt x="204" y="159"/>
                    <a:pt x="205" y="158"/>
                    <a:pt x="206" y="159"/>
                  </a:cubicBezTo>
                  <a:cubicBezTo>
                    <a:pt x="209" y="159"/>
                    <a:pt x="211" y="161"/>
                    <a:pt x="214" y="161"/>
                  </a:cubicBezTo>
                  <a:cubicBezTo>
                    <a:pt x="215" y="161"/>
                    <a:pt x="215" y="161"/>
                    <a:pt x="216" y="161"/>
                  </a:cubicBezTo>
                  <a:cubicBezTo>
                    <a:pt x="216" y="160"/>
                    <a:pt x="216" y="160"/>
                    <a:pt x="216" y="160"/>
                  </a:cubicBezTo>
                  <a:cubicBezTo>
                    <a:pt x="217" y="157"/>
                    <a:pt x="221" y="156"/>
                    <a:pt x="222" y="159"/>
                  </a:cubicBezTo>
                  <a:cubicBezTo>
                    <a:pt x="222" y="161"/>
                    <a:pt x="224" y="162"/>
                    <a:pt x="225" y="162"/>
                  </a:cubicBezTo>
                  <a:cubicBezTo>
                    <a:pt x="226" y="162"/>
                    <a:pt x="226" y="161"/>
                    <a:pt x="226" y="160"/>
                  </a:cubicBezTo>
                  <a:cubicBezTo>
                    <a:pt x="226" y="160"/>
                    <a:pt x="226" y="160"/>
                    <a:pt x="226" y="159"/>
                  </a:cubicBezTo>
                  <a:cubicBezTo>
                    <a:pt x="226" y="158"/>
                    <a:pt x="227" y="154"/>
                    <a:pt x="229" y="154"/>
                  </a:cubicBezTo>
                  <a:cubicBezTo>
                    <a:pt x="229" y="153"/>
                    <a:pt x="229" y="153"/>
                    <a:pt x="229" y="153"/>
                  </a:cubicBezTo>
                  <a:cubicBezTo>
                    <a:pt x="230" y="153"/>
                    <a:pt x="231" y="153"/>
                    <a:pt x="232" y="154"/>
                  </a:cubicBezTo>
                  <a:cubicBezTo>
                    <a:pt x="234" y="156"/>
                    <a:pt x="238" y="157"/>
                    <a:pt x="240" y="157"/>
                  </a:cubicBezTo>
                  <a:cubicBezTo>
                    <a:pt x="241" y="157"/>
                    <a:pt x="241" y="157"/>
                    <a:pt x="241" y="157"/>
                  </a:cubicBezTo>
                  <a:cubicBezTo>
                    <a:pt x="242" y="157"/>
                    <a:pt x="242" y="157"/>
                    <a:pt x="243" y="157"/>
                  </a:cubicBezTo>
                  <a:cubicBezTo>
                    <a:pt x="243" y="157"/>
                    <a:pt x="243" y="157"/>
                    <a:pt x="243" y="157"/>
                  </a:cubicBezTo>
                  <a:cubicBezTo>
                    <a:pt x="244" y="157"/>
                    <a:pt x="247" y="160"/>
                    <a:pt x="247" y="162"/>
                  </a:cubicBezTo>
                  <a:cubicBezTo>
                    <a:pt x="248" y="164"/>
                    <a:pt x="249" y="166"/>
                    <a:pt x="251" y="166"/>
                  </a:cubicBezTo>
                  <a:cubicBezTo>
                    <a:pt x="253" y="166"/>
                    <a:pt x="254" y="165"/>
                    <a:pt x="256" y="164"/>
                  </a:cubicBezTo>
                  <a:cubicBezTo>
                    <a:pt x="258" y="162"/>
                    <a:pt x="260" y="161"/>
                    <a:pt x="261" y="161"/>
                  </a:cubicBezTo>
                  <a:cubicBezTo>
                    <a:pt x="265" y="161"/>
                    <a:pt x="274" y="161"/>
                    <a:pt x="274" y="161"/>
                  </a:cubicBezTo>
                  <a:cubicBezTo>
                    <a:pt x="279" y="160"/>
                    <a:pt x="279" y="160"/>
                    <a:pt x="279" y="160"/>
                  </a:cubicBezTo>
                  <a:cubicBezTo>
                    <a:pt x="279" y="160"/>
                    <a:pt x="280" y="160"/>
                    <a:pt x="281" y="160"/>
                  </a:cubicBezTo>
                  <a:cubicBezTo>
                    <a:pt x="281" y="160"/>
                    <a:pt x="281" y="160"/>
                    <a:pt x="281" y="160"/>
                  </a:cubicBezTo>
                  <a:cubicBezTo>
                    <a:pt x="285" y="160"/>
                    <a:pt x="289" y="160"/>
                    <a:pt x="291" y="159"/>
                  </a:cubicBezTo>
                  <a:cubicBezTo>
                    <a:pt x="292" y="159"/>
                    <a:pt x="293" y="159"/>
                    <a:pt x="294" y="159"/>
                  </a:cubicBezTo>
                  <a:cubicBezTo>
                    <a:pt x="294" y="159"/>
                    <a:pt x="294" y="159"/>
                    <a:pt x="294" y="159"/>
                  </a:cubicBezTo>
                  <a:cubicBezTo>
                    <a:pt x="294" y="159"/>
                    <a:pt x="297" y="158"/>
                    <a:pt x="302" y="162"/>
                  </a:cubicBezTo>
                  <a:cubicBezTo>
                    <a:pt x="302" y="162"/>
                    <a:pt x="302" y="162"/>
                    <a:pt x="302" y="163"/>
                  </a:cubicBezTo>
                  <a:cubicBezTo>
                    <a:pt x="304" y="164"/>
                    <a:pt x="306" y="166"/>
                    <a:pt x="309" y="168"/>
                  </a:cubicBezTo>
                  <a:cubicBezTo>
                    <a:pt x="309" y="168"/>
                    <a:pt x="309" y="168"/>
                    <a:pt x="309" y="168"/>
                  </a:cubicBezTo>
                  <a:cubicBezTo>
                    <a:pt x="313" y="171"/>
                    <a:pt x="317" y="173"/>
                    <a:pt x="319" y="172"/>
                  </a:cubicBezTo>
                  <a:cubicBezTo>
                    <a:pt x="320" y="172"/>
                    <a:pt x="320" y="170"/>
                    <a:pt x="320" y="170"/>
                  </a:cubicBezTo>
                  <a:cubicBezTo>
                    <a:pt x="320" y="170"/>
                    <a:pt x="320" y="170"/>
                    <a:pt x="320" y="170"/>
                  </a:cubicBezTo>
                  <a:cubicBezTo>
                    <a:pt x="314" y="37"/>
                    <a:pt x="314" y="37"/>
                    <a:pt x="314" y="37"/>
                  </a:cubicBezTo>
                  <a:cubicBezTo>
                    <a:pt x="314" y="13"/>
                    <a:pt x="314" y="13"/>
                    <a:pt x="314" y="13"/>
                  </a:cubicBezTo>
                  <a:cubicBezTo>
                    <a:pt x="39" y="2"/>
                    <a:pt x="39" y="2"/>
                    <a:pt x="39" y="2"/>
                  </a:cubicBezTo>
                  <a:cubicBezTo>
                    <a:pt x="39" y="4"/>
                    <a:pt x="39" y="4"/>
                    <a:pt x="39" y="4"/>
                  </a:cubicBezTo>
                  <a:cubicBezTo>
                    <a:pt x="30" y="3"/>
                    <a:pt x="21" y="2"/>
                    <a:pt x="11" y="1"/>
                  </a:cubicBezTo>
                  <a:cubicBezTo>
                    <a:pt x="2" y="0"/>
                    <a:pt x="2" y="0"/>
                    <a:pt x="2" y="0"/>
                  </a:cubicBezTo>
                  <a:lnTo>
                    <a:pt x="0" y="22"/>
                  </a:ln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endParaRPr lang="uk-UA" sz="1200"/>
            </a:p>
          </p:txBody>
        </p:sp>
        <p:sp>
          <p:nvSpPr>
            <p:cNvPr id="102" name="Freeform 28">
              <a:extLst>
                <a:ext uri="{FF2B5EF4-FFF2-40B4-BE49-F238E27FC236}">
                  <a16:creationId xmlns:a16="http://schemas.microsoft.com/office/drawing/2014/main" id="{89D7AC9E-88FF-D049-B361-8EECE466535B}"/>
                </a:ext>
              </a:extLst>
            </p:cNvPr>
            <p:cNvSpPr>
              <a:spLocks/>
            </p:cNvSpPr>
            <p:nvPr/>
          </p:nvSpPr>
          <p:spPr bwMode="auto">
            <a:xfrm>
              <a:off x="13996471" y="6778400"/>
              <a:ext cx="706438" cy="615951"/>
            </a:xfrm>
            <a:custGeom>
              <a:avLst/>
              <a:gdLst>
                <a:gd name="T0" fmla="*/ 188 w 188"/>
                <a:gd name="T1" fmla="*/ 29 h 164"/>
                <a:gd name="T2" fmla="*/ 187 w 188"/>
                <a:gd name="T3" fmla="*/ 25 h 164"/>
                <a:gd name="T4" fmla="*/ 186 w 188"/>
                <a:gd name="T5" fmla="*/ 19 h 164"/>
                <a:gd name="T6" fmla="*/ 187 w 188"/>
                <a:gd name="T7" fmla="*/ 16 h 164"/>
                <a:gd name="T8" fmla="*/ 171 w 188"/>
                <a:gd name="T9" fmla="*/ 17 h 164"/>
                <a:gd name="T10" fmla="*/ 169 w 188"/>
                <a:gd name="T11" fmla="*/ 9 h 164"/>
                <a:gd name="T12" fmla="*/ 168 w 188"/>
                <a:gd name="T13" fmla="*/ 4 h 164"/>
                <a:gd name="T14" fmla="*/ 167 w 188"/>
                <a:gd name="T15" fmla="*/ 0 h 164"/>
                <a:gd name="T16" fmla="*/ 0 w 188"/>
                <a:gd name="T17" fmla="*/ 4 h 164"/>
                <a:gd name="T18" fmla="*/ 5 w 188"/>
                <a:gd name="T19" fmla="*/ 90 h 164"/>
                <a:gd name="T20" fmla="*/ 6 w 188"/>
                <a:gd name="T21" fmla="*/ 136 h 164"/>
                <a:gd name="T22" fmla="*/ 6 w 188"/>
                <a:gd name="T23" fmla="*/ 137 h 164"/>
                <a:gd name="T24" fmla="*/ 12 w 188"/>
                <a:gd name="T25" fmla="*/ 140 h 164"/>
                <a:gd name="T26" fmla="*/ 7 w 188"/>
                <a:gd name="T27" fmla="*/ 137 h 164"/>
                <a:gd name="T28" fmla="*/ 12 w 188"/>
                <a:gd name="T29" fmla="*/ 140 h 164"/>
                <a:gd name="T30" fmla="*/ 20 w 188"/>
                <a:gd name="T31" fmla="*/ 143 h 164"/>
                <a:gd name="T32" fmla="*/ 20 w 188"/>
                <a:gd name="T33" fmla="*/ 142 h 164"/>
                <a:gd name="T34" fmla="*/ 20 w 188"/>
                <a:gd name="T35" fmla="*/ 143 h 164"/>
                <a:gd name="T36" fmla="*/ 21 w 188"/>
                <a:gd name="T37" fmla="*/ 164 h 164"/>
                <a:gd name="T38" fmla="*/ 139 w 188"/>
                <a:gd name="T39" fmla="*/ 163 h 164"/>
                <a:gd name="T40" fmla="*/ 144 w 188"/>
                <a:gd name="T41" fmla="*/ 148 h 164"/>
                <a:gd name="T42" fmla="*/ 144 w 188"/>
                <a:gd name="T43" fmla="*/ 148 h 164"/>
                <a:gd name="T44" fmla="*/ 142 w 188"/>
                <a:gd name="T45" fmla="*/ 142 h 164"/>
                <a:gd name="T46" fmla="*/ 142 w 188"/>
                <a:gd name="T47" fmla="*/ 142 h 164"/>
                <a:gd name="T48" fmla="*/ 143 w 188"/>
                <a:gd name="T49" fmla="*/ 141 h 164"/>
                <a:gd name="T50" fmla="*/ 141 w 188"/>
                <a:gd name="T51" fmla="*/ 136 h 164"/>
                <a:gd name="T52" fmla="*/ 140 w 188"/>
                <a:gd name="T53" fmla="*/ 135 h 164"/>
                <a:gd name="T54" fmla="*/ 138 w 188"/>
                <a:gd name="T55" fmla="*/ 129 h 164"/>
                <a:gd name="T56" fmla="*/ 139 w 188"/>
                <a:gd name="T57" fmla="*/ 124 h 164"/>
                <a:gd name="T58" fmla="*/ 140 w 188"/>
                <a:gd name="T59" fmla="*/ 119 h 164"/>
                <a:gd name="T60" fmla="*/ 147 w 188"/>
                <a:gd name="T61" fmla="*/ 107 h 164"/>
                <a:gd name="T62" fmla="*/ 155 w 188"/>
                <a:gd name="T63" fmla="*/ 97 h 164"/>
                <a:gd name="T64" fmla="*/ 156 w 188"/>
                <a:gd name="T65" fmla="*/ 96 h 164"/>
                <a:gd name="T66" fmla="*/ 157 w 188"/>
                <a:gd name="T67" fmla="*/ 94 h 164"/>
                <a:gd name="T68" fmla="*/ 160 w 188"/>
                <a:gd name="T69" fmla="*/ 87 h 164"/>
                <a:gd name="T70" fmla="*/ 163 w 188"/>
                <a:gd name="T71" fmla="*/ 82 h 164"/>
                <a:gd name="T72" fmla="*/ 163 w 188"/>
                <a:gd name="T73" fmla="*/ 78 h 164"/>
                <a:gd name="T74" fmla="*/ 164 w 188"/>
                <a:gd name="T75" fmla="*/ 77 h 164"/>
                <a:gd name="T76" fmla="*/ 167 w 188"/>
                <a:gd name="T77" fmla="*/ 73 h 164"/>
                <a:gd name="T78" fmla="*/ 170 w 188"/>
                <a:gd name="T79" fmla="*/ 69 h 164"/>
                <a:gd name="T80" fmla="*/ 170 w 188"/>
                <a:gd name="T81" fmla="*/ 69 h 164"/>
                <a:gd name="T82" fmla="*/ 170 w 188"/>
                <a:gd name="T83" fmla="*/ 68 h 164"/>
                <a:gd name="T84" fmla="*/ 170 w 188"/>
                <a:gd name="T85" fmla="*/ 67 h 164"/>
                <a:gd name="T86" fmla="*/ 171 w 188"/>
                <a:gd name="T87" fmla="*/ 65 h 164"/>
                <a:gd name="T88" fmla="*/ 172 w 188"/>
                <a:gd name="T89" fmla="*/ 64 h 164"/>
                <a:gd name="T90" fmla="*/ 174 w 188"/>
                <a:gd name="T91" fmla="*/ 58 h 164"/>
                <a:gd name="T92" fmla="*/ 175 w 188"/>
                <a:gd name="T93" fmla="*/ 53 h 164"/>
                <a:gd name="T94" fmla="*/ 179 w 188"/>
                <a:gd name="T95" fmla="*/ 46 h 164"/>
                <a:gd name="T96" fmla="*/ 183 w 188"/>
                <a:gd name="T97" fmla="*/ 39 h 164"/>
                <a:gd name="T98" fmla="*/ 185 w 188"/>
                <a:gd name="T99" fmla="*/ 37 h 164"/>
                <a:gd name="T100" fmla="*/ 184 w 188"/>
                <a:gd name="T101" fmla="*/ 32 h 164"/>
                <a:gd name="T102" fmla="*/ 188 w 188"/>
                <a:gd name="T103" fmla="*/ 2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8" h="164">
                  <a:moveTo>
                    <a:pt x="188" y="29"/>
                  </a:moveTo>
                  <a:cubicBezTo>
                    <a:pt x="188" y="28"/>
                    <a:pt x="188" y="26"/>
                    <a:pt x="187" y="25"/>
                  </a:cubicBezTo>
                  <a:cubicBezTo>
                    <a:pt x="187" y="23"/>
                    <a:pt x="186" y="21"/>
                    <a:pt x="186" y="19"/>
                  </a:cubicBezTo>
                  <a:cubicBezTo>
                    <a:pt x="186" y="17"/>
                    <a:pt x="187" y="16"/>
                    <a:pt x="187" y="16"/>
                  </a:cubicBezTo>
                  <a:cubicBezTo>
                    <a:pt x="187" y="16"/>
                    <a:pt x="175" y="17"/>
                    <a:pt x="171" y="17"/>
                  </a:cubicBezTo>
                  <a:cubicBezTo>
                    <a:pt x="167" y="18"/>
                    <a:pt x="167" y="12"/>
                    <a:pt x="169" y="9"/>
                  </a:cubicBezTo>
                  <a:cubicBezTo>
                    <a:pt x="170" y="7"/>
                    <a:pt x="170" y="6"/>
                    <a:pt x="168" y="4"/>
                  </a:cubicBezTo>
                  <a:cubicBezTo>
                    <a:pt x="167" y="3"/>
                    <a:pt x="167" y="0"/>
                    <a:pt x="167" y="0"/>
                  </a:cubicBezTo>
                  <a:cubicBezTo>
                    <a:pt x="0" y="4"/>
                    <a:pt x="0" y="4"/>
                    <a:pt x="0" y="4"/>
                  </a:cubicBezTo>
                  <a:cubicBezTo>
                    <a:pt x="3" y="34"/>
                    <a:pt x="5" y="65"/>
                    <a:pt x="5" y="90"/>
                  </a:cubicBezTo>
                  <a:cubicBezTo>
                    <a:pt x="6" y="109"/>
                    <a:pt x="7" y="127"/>
                    <a:pt x="6" y="136"/>
                  </a:cubicBezTo>
                  <a:cubicBezTo>
                    <a:pt x="6" y="136"/>
                    <a:pt x="6" y="136"/>
                    <a:pt x="6" y="137"/>
                  </a:cubicBezTo>
                  <a:cubicBezTo>
                    <a:pt x="12" y="140"/>
                    <a:pt x="12" y="140"/>
                    <a:pt x="12" y="140"/>
                  </a:cubicBezTo>
                  <a:cubicBezTo>
                    <a:pt x="7" y="137"/>
                    <a:pt x="7" y="137"/>
                    <a:pt x="7" y="137"/>
                  </a:cubicBezTo>
                  <a:cubicBezTo>
                    <a:pt x="12" y="140"/>
                    <a:pt x="12" y="140"/>
                    <a:pt x="12" y="140"/>
                  </a:cubicBezTo>
                  <a:cubicBezTo>
                    <a:pt x="20" y="143"/>
                    <a:pt x="20" y="143"/>
                    <a:pt x="20" y="143"/>
                  </a:cubicBezTo>
                  <a:cubicBezTo>
                    <a:pt x="20" y="142"/>
                    <a:pt x="20" y="142"/>
                    <a:pt x="20" y="142"/>
                  </a:cubicBezTo>
                  <a:cubicBezTo>
                    <a:pt x="20" y="143"/>
                    <a:pt x="20" y="143"/>
                    <a:pt x="20" y="143"/>
                  </a:cubicBezTo>
                  <a:cubicBezTo>
                    <a:pt x="21" y="164"/>
                    <a:pt x="21" y="164"/>
                    <a:pt x="21" y="164"/>
                  </a:cubicBezTo>
                  <a:cubicBezTo>
                    <a:pt x="139" y="163"/>
                    <a:pt x="139" y="163"/>
                    <a:pt x="139" y="163"/>
                  </a:cubicBezTo>
                  <a:cubicBezTo>
                    <a:pt x="136" y="158"/>
                    <a:pt x="144" y="149"/>
                    <a:pt x="144" y="148"/>
                  </a:cubicBezTo>
                  <a:cubicBezTo>
                    <a:pt x="144" y="148"/>
                    <a:pt x="144" y="148"/>
                    <a:pt x="144" y="148"/>
                  </a:cubicBezTo>
                  <a:cubicBezTo>
                    <a:pt x="144" y="147"/>
                    <a:pt x="141" y="145"/>
                    <a:pt x="142" y="142"/>
                  </a:cubicBezTo>
                  <a:cubicBezTo>
                    <a:pt x="142" y="142"/>
                    <a:pt x="142" y="142"/>
                    <a:pt x="142" y="142"/>
                  </a:cubicBezTo>
                  <a:cubicBezTo>
                    <a:pt x="143" y="142"/>
                    <a:pt x="143" y="141"/>
                    <a:pt x="143" y="141"/>
                  </a:cubicBezTo>
                  <a:cubicBezTo>
                    <a:pt x="144" y="138"/>
                    <a:pt x="141" y="136"/>
                    <a:pt x="141" y="136"/>
                  </a:cubicBezTo>
                  <a:cubicBezTo>
                    <a:pt x="141" y="136"/>
                    <a:pt x="140" y="136"/>
                    <a:pt x="140" y="135"/>
                  </a:cubicBezTo>
                  <a:cubicBezTo>
                    <a:pt x="139" y="134"/>
                    <a:pt x="138" y="132"/>
                    <a:pt x="138" y="129"/>
                  </a:cubicBezTo>
                  <a:cubicBezTo>
                    <a:pt x="138" y="127"/>
                    <a:pt x="138" y="126"/>
                    <a:pt x="139" y="124"/>
                  </a:cubicBezTo>
                  <a:cubicBezTo>
                    <a:pt x="139" y="123"/>
                    <a:pt x="140" y="121"/>
                    <a:pt x="140" y="119"/>
                  </a:cubicBezTo>
                  <a:cubicBezTo>
                    <a:pt x="142" y="114"/>
                    <a:pt x="145" y="110"/>
                    <a:pt x="147" y="107"/>
                  </a:cubicBezTo>
                  <a:cubicBezTo>
                    <a:pt x="150" y="103"/>
                    <a:pt x="153" y="99"/>
                    <a:pt x="155" y="97"/>
                  </a:cubicBezTo>
                  <a:cubicBezTo>
                    <a:pt x="155" y="96"/>
                    <a:pt x="155" y="96"/>
                    <a:pt x="156" y="96"/>
                  </a:cubicBezTo>
                  <a:cubicBezTo>
                    <a:pt x="156" y="95"/>
                    <a:pt x="156" y="95"/>
                    <a:pt x="157" y="94"/>
                  </a:cubicBezTo>
                  <a:cubicBezTo>
                    <a:pt x="157" y="93"/>
                    <a:pt x="157" y="92"/>
                    <a:pt x="160" y="87"/>
                  </a:cubicBezTo>
                  <a:cubicBezTo>
                    <a:pt x="161" y="86"/>
                    <a:pt x="162" y="84"/>
                    <a:pt x="163" y="82"/>
                  </a:cubicBezTo>
                  <a:cubicBezTo>
                    <a:pt x="164" y="79"/>
                    <a:pt x="162" y="79"/>
                    <a:pt x="163" y="78"/>
                  </a:cubicBezTo>
                  <a:cubicBezTo>
                    <a:pt x="163" y="77"/>
                    <a:pt x="163" y="77"/>
                    <a:pt x="164" y="77"/>
                  </a:cubicBezTo>
                  <a:cubicBezTo>
                    <a:pt x="165" y="76"/>
                    <a:pt x="166" y="74"/>
                    <a:pt x="167" y="73"/>
                  </a:cubicBezTo>
                  <a:cubicBezTo>
                    <a:pt x="168" y="72"/>
                    <a:pt x="170" y="71"/>
                    <a:pt x="170" y="69"/>
                  </a:cubicBezTo>
                  <a:cubicBezTo>
                    <a:pt x="170" y="69"/>
                    <a:pt x="170" y="69"/>
                    <a:pt x="170" y="69"/>
                  </a:cubicBezTo>
                  <a:cubicBezTo>
                    <a:pt x="170" y="68"/>
                    <a:pt x="170" y="68"/>
                    <a:pt x="170" y="68"/>
                  </a:cubicBezTo>
                  <a:cubicBezTo>
                    <a:pt x="170" y="68"/>
                    <a:pt x="170" y="68"/>
                    <a:pt x="170" y="67"/>
                  </a:cubicBezTo>
                  <a:cubicBezTo>
                    <a:pt x="170" y="66"/>
                    <a:pt x="171" y="66"/>
                    <a:pt x="171" y="65"/>
                  </a:cubicBezTo>
                  <a:cubicBezTo>
                    <a:pt x="171" y="65"/>
                    <a:pt x="172" y="64"/>
                    <a:pt x="172" y="64"/>
                  </a:cubicBezTo>
                  <a:cubicBezTo>
                    <a:pt x="172" y="64"/>
                    <a:pt x="173" y="61"/>
                    <a:pt x="174" y="58"/>
                  </a:cubicBezTo>
                  <a:cubicBezTo>
                    <a:pt x="174" y="56"/>
                    <a:pt x="174" y="54"/>
                    <a:pt x="175" y="53"/>
                  </a:cubicBezTo>
                  <a:cubicBezTo>
                    <a:pt x="175" y="50"/>
                    <a:pt x="176" y="48"/>
                    <a:pt x="179" y="46"/>
                  </a:cubicBezTo>
                  <a:cubicBezTo>
                    <a:pt x="182" y="44"/>
                    <a:pt x="183" y="39"/>
                    <a:pt x="183" y="39"/>
                  </a:cubicBezTo>
                  <a:cubicBezTo>
                    <a:pt x="185" y="37"/>
                    <a:pt x="185" y="37"/>
                    <a:pt x="185" y="37"/>
                  </a:cubicBezTo>
                  <a:cubicBezTo>
                    <a:pt x="184" y="32"/>
                    <a:pt x="184" y="32"/>
                    <a:pt x="184" y="32"/>
                  </a:cubicBezTo>
                  <a:cubicBezTo>
                    <a:pt x="184" y="32"/>
                    <a:pt x="188" y="32"/>
                    <a:pt x="188" y="29"/>
                  </a:cubicBez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endParaRPr lang="uk-UA" sz="1200"/>
            </a:p>
          </p:txBody>
        </p:sp>
        <p:sp>
          <p:nvSpPr>
            <p:cNvPr id="103" name="Freeform 29">
              <a:extLst>
                <a:ext uri="{FF2B5EF4-FFF2-40B4-BE49-F238E27FC236}">
                  <a16:creationId xmlns:a16="http://schemas.microsoft.com/office/drawing/2014/main" id="{DC6A0EEF-E3D6-BB49-84A4-03C07473E0EA}"/>
                </a:ext>
              </a:extLst>
            </p:cNvPr>
            <p:cNvSpPr>
              <a:spLocks/>
            </p:cNvSpPr>
            <p:nvPr/>
          </p:nvSpPr>
          <p:spPr bwMode="auto">
            <a:xfrm>
              <a:off x="14420334" y="5738587"/>
              <a:ext cx="541338" cy="952501"/>
            </a:xfrm>
            <a:custGeom>
              <a:avLst/>
              <a:gdLst>
                <a:gd name="T0" fmla="*/ 93 w 144"/>
                <a:gd name="T1" fmla="*/ 254 h 254"/>
                <a:gd name="T2" fmla="*/ 96 w 144"/>
                <a:gd name="T3" fmla="*/ 244 h 254"/>
                <a:gd name="T4" fmla="*/ 112 w 144"/>
                <a:gd name="T5" fmla="*/ 246 h 254"/>
                <a:gd name="T6" fmla="*/ 122 w 144"/>
                <a:gd name="T7" fmla="*/ 236 h 254"/>
                <a:gd name="T8" fmla="*/ 127 w 144"/>
                <a:gd name="T9" fmla="*/ 224 h 254"/>
                <a:gd name="T10" fmla="*/ 129 w 144"/>
                <a:gd name="T11" fmla="*/ 216 h 254"/>
                <a:gd name="T12" fmla="*/ 130 w 144"/>
                <a:gd name="T13" fmla="*/ 204 h 254"/>
                <a:gd name="T14" fmla="*/ 130 w 144"/>
                <a:gd name="T15" fmla="*/ 201 h 254"/>
                <a:gd name="T16" fmla="*/ 132 w 144"/>
                <a:gd name="T17" fmla="*/ 197 h 254"/>
                <a:gd name="T18" fmla="*/ 133 w 144"/>
                <a:gd name="T19" fmla="*/ 193 h 254"/>
                <a:gd name="T20" fmla="*/ 141 w 144"/>
                <a:gd name="T21" fmla="*/ 175 h 254"/>
                <a:gd name="T22" fmla="*/ 143 w 144"/>
                <a:gd name="T23" fmla="*/ 159 h 254"/>
                <a:gd name="T24" fmla="*/ 140 w 144"/>
                <a:gd name="T25" fmla="*/ 151 h 254"/>
                <a:gd name="T26" fmla="*/ 132 w 144"/>
                <a:gd name="T27" fmla="*/ 31 h 254"/>
                <a:gd name="T28" fmla="*/ 120 w 144"/>
                <a:gd name="T29" fmla="*/ 9 h 254"/>
                <a:gd name="T30" fmla="*/ 117 w 144"/>
                <a:gd name="T31" fmla="*/ 0 h 254"/>
                <a:gd name="T32" fmla="*/ 20 w 144"/>
                <a:gd name="T33" fmla="*/ 3 h 254"/>
                <a:gd name="T34" fmla="*/ 35 w 144"/>
                <a:gd name="T35" fmla="*/ 20 h 254"/>
                <a:gd name="T36" fmla="*/ 39 w 144"/>
                <a:gd name="T37" fmla="*/ 26 h 254"/>
                <a:gd name="T38" fmla="*/ 44 w 144"/>
                <a:gd name="T39" fmla="*/ 35 h 254"/>
                <a:gd name="T40" fmla="*/ 43 w 144"/>
                <a:gd name="T41" fmla="*/ 37 h 254"/>
                <a:gd name="T42" fmla="*/ 31 w 144"/>
                <a:gd name="T43" fmla="*/ 49 h 254"/>
                <a:gd name="T44" fmla="*/ 21 w 144"/>
                <a:gd name="T45" fmla="*/ 58 h 254"/>
                <a:gd name="T46" fmla="*/ 19 w 144"/>
                <a:gd name="T47" fmla="*/ 58 h 254"/>
                <a:gd name="T48" fmla="*/ 15 w 144"/>
                <a:gd name="T49" fmla="*/ 70 h 254"/>
                <a:gd name="T50" fmla="*/ 11 w 144"/>
                <a:gd name="T51" fmla="*/ 83 h 254"/>
                <a:gd name="T52" fmla="*/ 7 w 144"/>
                <a:gd name="T53" fmla="*/ 89 h 254"/>
                <a:gd name="T54" fmla="*/ 1 w 144"/>
                <a:gd name="T55" fmla="*/ 107 h 254"/>
                <a:gd name="T56" fmla="*/ 3 w 144"/>
                <a:gd name="T57" fmla="*/ 134 h 254"/>
                <a:gd name="T58" fmla="*/ 21 w 144"/>
                <a:gd name="T59" fmla="*/ 145 h 254"/>
                <a:gd name="T60" fmla="*/ 30 w 144"/>
                <a:gd name="T61" fmla="*/ 161 h 254"/>
                <a:gd name="T62" fmla="*/ 50 w 144"/>
                <a:gd name="T63" fmla="*/ 177 h 254"/>
                <a:gd name="T64" fmla="*/ 46 w 144"/>
                <a:gd name="T65" fmla="*/ 196 h 254"/>
                <a:gd name="T66" fmla="*/ 67 w 144"/>
                <a:gd name="T67" fmla="*/ 216 h 254"/>
                <a:gd name="T68" fmla="*/ 77 w 144"/>
                <a:gd name="T69" fmla="*/ 241 h 254"/>
                <a:gd name="T70" fmla="*/ 92 w 144"/>
                <a:gd name="T71"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254">
                  <a:moveTo>
                    <a:pt x="92" y="254"/>
                  </a:moveTo>
                  <a:cubicBezTo>
                    <a:pt x="92" y="254"/>
                    <a:pt x="92" y="254"/>
                    <a:pt x="93" y="254"/>
                  </a:cubicBezTo>
                  <a:cubicBezTo>
                    <a:pt x="93" y="252"/>
                    <a:pt x="93" y="250"/>
                    <a:pt x="94" y="247"/>
                  </a:cubicBezTo>
                  <a:cubicBezTo>
                    <a:pt x="95" y="245"/>
                    <a:pt x="95" y="245"/>
                    <a:pt x="96" y="244"/>
                  </a:cubicBezTo>
                  <a:cubicBezTo>
                    <a:pt x="97" y="243"/>
                    <a:pt x="99" y="243"/>
                    <a:pt x="101" y="244"/>
                  </a:cubicBezTo>
                  <a:cubicBezTo>
                    <a:pt x="107" y="245"/>
                    <a:pt x="109" y="248"/>
                    <a:pt x="112" y="246"/>
                  </a:cubicBezTo>
                  <a:cubicBezTo>
                    <a:pt x="113" y="244"/>
                    <a:pt x="115" y="241"/>
                    <a:pt x="116" y="239"/>
                  </a:cubicBezTo>
                  <a:cubicBezTo>
                    <a:pt x="118" y="236"/>
                    <a:pt x="120" y="236"/>
                    <a:pt x="122" y="236"/>
                  </a:cubicBezTo>
                  <a:cubicBezTo>
                    <a:pt x="123" y="236"/>
                    <a:pt x="124" y="236"/>
                    <a:pt x="124" y="235"/>
                  </a:cubicBezTo>
                  <a:cubicBezTo>
                    <a:pt x="126" y="234"/>
                    <a:pt x="127" y="230"/>
                    <a:pt x="127" y="224"/>
                  </a:cubicBezTo>
                  <a:cubicBezTo>
                    <a:pt x="127" y="224"/>
                    <a:pt x="126" y="217"/>
                    <a:pt x="129" y="216"/>
                  </a:cubicBezTo>
                  <a:cubicBezTo>
                    <a:pt x="129" y="216"/>
                    <a:pt x="129" y="216"/>
                    <a:pt x="129" y="216"/>
                  </a:cubicBezTo>
                  <a:cubicBezTo>
                    <a:pt x="129" y="216"/>
                    <a:pt x="129" y="212"/>
                    <a:pt x="129" y="209"/>
                  </a:cubicBezTo>
                  <a:cubicBezTo>
                    <a:pt x="129" y="207"/>
                    <a:pt x="129" y="205"/>
                    <a:pt x="130" y="204"/>
                  </a:cubicBezTo>
                  <a:cubicBezTo>
                    <a:pt x="130" y="203"/>
                    <a:pt x="130" y="202"/>
                    <a:pt x="130" y="201"/>
                  </a:cubicBezTo>
                  <a:cubicBezTo>
                    <a:pt x="130" y="201"/>
                    <a:pt x="130" y="201"/>
                    <a:pt x="130" y="201"/>
                  </a:cubicBezTo>
                  <a:cubicBezTo>
                    <a:pt x="131" y="200"/>
                    <a:pt x="131" y="200"/>
                    <a:pt x="131" y="200"/>
                  </a:cubicBezTo>
                  <a:cubicBezTo>
                    <a:pt x="131" y="199"/>
                    <a:pt x="131" y="198"/>
                    <a:pt x="132" y="197"/>
                  </a:cubicBezTo>
                  <a:cubicBezTo>
                    <a:pt x="132" y="196"/>
                    <a:pt x="132" y="195"/>
                    <a:pt x="133" y="193"/>
                  </a:cubicBezTo>
                  <a:cubicBezTo>
                    <a:pt x="133" y="193"/>
                    <a:pt x="133" y="193"/>
                    <a:pt x="133" y="193"/>
                  </a:cubicBezTo>
                  <a:cubicBezTo>
                    <a:pt x="133" y="188"/>
                    <a:pt x="136" y="186"/>
                    <a:pt x="137" y="184"/>
                  </a:cubicBezTo>
                  <a:cubicBezTo>
                    <a:pt x="137" y="183"/>
                    <a:pt x="139" y="180"/>
                    <a:pt x="141" y="175"/>
                  </a:cubicBezTo>
                  <a:cubicBezTo>
                    <a:pt x="141" y="175"/>
                    <a:pt x="141" y="175"/>
                    <a:pt x="141" y="174"/>
                  </a:cubicBezTo>
                  <a:cubicBezTo>
                    <a:pt x="144" y="168"/>
                    <a:pt x="144" y="163"/>
                    <a:pt x="143" y="159"/>
                  </a:cubicBezTo>
                  <a:cubicBezTo>
                    <a:pt x="142" y="155"/>
                    <a:pt x="141" y="151"/>
                    <a:pt x="141" y="151"/>
                  </a:cubicBezTo>
                  <a:cubicBezTo>
                    <a:pt x="140" y="151"/>
                    <a:pt x="140" y="151"/>
                    <a:pt x="140" y="151"/>
                  </a:cubicBezTo>
                  <a:cubicBezTo>
                    <a:pt x="140" y="151"/>
                    <a:pt x="140" y="151"/>
                    <a:pt x="140" y="151"/>
                  </a:cubicBezTo>
                  <a:cubicBezTo>
                    <a:pt x="132" y="31"/>
                    <a:pt x="132" y="31"/>
                    <a:pt x="132" y="31"/>
                  </a:cubicBezTo>
                  <a:cubicBezTo>
                    <a:pt x="132" y="31"/>
                    <a:pt x="131" y="30"/>
                    <a:pt x="130" y="27"/>
                  </a:cubicBezTo>
                  <a:cubicBezTo>
                    <a:pt x="128" y="24"/>
                    <a:pt x="123" y="15"/>
                    <a:pt x="120" y="9"/>
                  </a:cubicBezTo>
                  <a:cubicBezTo>
                    <a:pt x="117" y="3"/>
                    <a:pt x="117" y="0"/>
                    <a:pt x="117" y="0"/>
                  </a:cubicBezTo>
                  <a:cubicBezTo>
                    <a:pt x="117" y="0"/>
                    <a:pt x="117" y="0"/>
                    <a:pt x="117" y="0"/>
                  </a:cubicBezTo>
                  <a:cubicBezTo>
                    <a:pt x="117" y="0"/>
                    <a:pt x="117" y="0"/>
                    <a:pt x="117" y="0"/>
                  </a:cubicBezTo>
                  <a:cubicBezTo>
                    <a:pt x="117" y="0"/>
                    <a:pt x="28" y="3"/>
                    <a:pt x="20" y="3"/>
                  </a:cubicBezTo>
                  <a:cubicBezTo>
                    <a:pt x="32" y="12"/>
                    <a:pt x="32" y="12"/>
                    <a:pt x="32" y="12"/>
                  </a:cubicBezTo>
                  <a:cubicBezTo>
                    <a:pt x="32" y="12"/>
                    <a:pt x="34" y="17"/>
                    <a:pt x="35" y="20"/>
                  </a:cubicBezTo>
                  <a:cubicBezTo>
                    <a:pt x="38" y="25"/>
                    <a:pt x="38" y="25"/>
                    <a:pt x="38" y="25"/>
                  </a:cubicBezTo>
                  <a:cubicBezTo>
                    <a:pt x="38" y="25"/>
                    <a:pt x="38" y="26"/>
                    <a:pt x="39" y="26"/>
                  </a:cubicBezTo>
                  <a:cubicBezTo>
                    <a:pt x="41" y="27"/>
                    <a:pt x="41" y="27"/>
                    <a:pt x="41" y="27"/>
                  </a:cubicBezTo>
                  <a:cubicBezTo>
                    <a:pt x="41" y="27"/>
                    <a:pt x="45" y="30"/>
                    <a:pt x="44" y="35"/>
                  </a:cubicBezTo>
                  <a:cubicBezTo>
                    <a:pt x="44" y="36"/>
                    <a:pt x="44" y="37"/>
                    <a:pt x="43" y="37"/>
                  </a:cubicBezTo>
                  <a:cubicBezTo>
                    <a:pt x="43" y="37"/>
                    <a:pt x="43" y="37"/>
                    <a:pt x="43" y="37"/>
                  </a:cubicBezTo>
                  <a:cubicBezTo>
                    <a:pt x="42" y="41"/>
                    <a:pt x="38" y="44"/>
                    <a:pt x="35" y="46"/>
                  </a:cubicBezTo>
                  <a:cubicBezTo>
                    <a:pt x="33" y="48"/>
                    <a:pt x="31" y="49"/>
                    <a:pt x="31" y="49"/>
                  </a:cubicBezTo>
                  <a:cubicBezTo>
                    <a:pt x="29" y="50"/>
                    <a:pt x="26" y="51"/>
                    <a:pt x="26" y="53"/>
                  </a:cubicBezTo>
                  <a:cubicBezTo>
                    <a:pt x="26" y="54"/>
                    <a:pt x="25" y="56"/>
                    <a:pt x="21" y="58"/>
                  </a:cubicBezTo>
                  <a:cubicBezTo>
                    <a:pt x="20" y="58"/>
                    <a:pt x="20" y="58"/>
                    <a:pt x="19" y="58"/>
                  </a:cubicBezTo>
                  <a:cubicBezTo>
                    <a:pt x="19" y="58"/>
                    <a:pt x="19" y="58"/>
                    <a:pt x="19" y="58"/>
                  </a:cubicBezTo>
                  <a:cubicBezTo>
                    <a:pt x="18" y="59"/>
                    <a:pt x="17" y="60"/>
                    <a:pt x="17" y="61"/>
                  </a:cubicBezTo>
                  <a:cubicBezTo>
                    <a:pt x="16" y="63"/>
                    <a:pt x="15" y="66"/>
                    <a:pt x="15" y="70"/>
                  </a:cubicBezTo>
                  <a:cubicBezTo>
                    <a:pt x="15" y="73"/>
                    <a:pt x="15" y="76"/>
                    <a:pt x="15" y="78"/>
                  </a:cubicBezTo>
                  <a:cubicBezTo>
                    <a:pt x="14" y="80"/>
                    <a:pt x="13" y="81"/>
                    <a:pt x="11" y="83"/>
                  </a:cubicBezTo>
                  <a:cubicBezTo>
                    <a:pt x="10" y="85"/>
                    <a:pt x="9" y="86"/>
                    <a:pt x="7" y="88"/>
                  </a:cubicBezTo>
                  <a:cubicBezTo>
                    <a:pt x="7" y="88"/>
                    <a:pt x="7" y="88"/>
                    <a:pt x="7" y="89"/>
                  </a:cubicBezTo>
                  <a:cubicBezTo>
                    <a:pt x="3" y="93"/>
                    <a:pt x="2" y="107"/>
                    <a:pt x="2" y="107"/>
                  </a:cubicBezTo>
                  <a:cubicBezTo>
                    <a:pt x="1" y="107"/>
                    <a:pt x="1" y="107"/>
                    <a:pt x="1" y="107"/>
                  </a:cubicBezTo>
                  <a:cubicBezTo>
                    <a:pt x="1" y="107"/>
                    <a:pt x="3" y="116"/>
                    <a:pt x="4" y="120"/>
                  </a:cubicBezTo>
                  <a:cubicBezTo>
                    <a:pt x="5" y="125"/>
                    <a:pt x="0" y="131"/>
                    <a:pt x="3" y="134"/>
                  </a:cubicBezTo>
                  <a:cubicBezTo>
                    <a:pt x="7" y="137"/>
                    <a:pt x="10" y="140"/>
                    <a:pt x="12" y="141"/>
                  </a:cubicBezTo>
                  <a:cubicBezTo>
                    <a:pt x="14" y="142"/>
                    <a:pt x="21" y="145"/>
                    <a:pt x="21" y="145"/>
                  </a:cubicBezTo>
                  <a:cubicBezTo>
                    <a:pt x="21" y="145"/>
                    <a:pt x="21" y="150"/>
                    <a:pt x="24" y="152"/>
                  </a:cubicBezTo>
                  <a:cubicBezTo>
                    <a:pt x="28" y="154"/>
                    <a:pt x="30" y="158"/>
                    <a:pt x="30" y="161"/>
                  </a:cubicBezTo>
                  <a:cubicBezTo>
                    <a:pt x="30" y="165"/>
                    <a:pt x="34" y="167"/>
                    <a:pt x="38" y="166"/>
                  </a:cubicBezTo>
                  <a:cubicBezTo>
                    <a:pt x="42" y="166"/>
                    <a:pt x="48" y="167"/>
                    <a:pt x="50" y="177"/>
                  </a:cubicBezTo>
                  <a:cubicBezTo>
                    <a:pt x="52" y="186"/>
                    <a:pt x="46" y="190"/>
                    <a:pt x="46" y="190"/>
                  </a:cubicBezTo>
                  <a:cubicBezTo>
                    <a:pt x="46" y="190"/>
                    <a:pt x="42" y="191"/>
                    <a:pt x="46" y="196"/>
                  </a:cubicBezTo>
                  <a:cubicBezTo>
                    <a:pt x="51" y="201"/>
                    <a:pt x="62" y="213"/>
                    <a:pt x="62" y="213"/>
                  </a:cubicBezTo>
                  <a:cubicBezTo>
                    <a:pt x="62" y="213"/>
                    <a:pt x="65" y="216"/>
                    <a:pt x="67" y="216"/>
                  </a:cubicBezTo>
                  <a:cubicBezTo>
                    <a:pt x="70" y="216"/>
                    <a:pt x="73" y="220"/>
                    <a:pt x="74" y="225"/>
                  </a:cubicBezTo>
                  <a:cubicBezTo>
                    <a:pt x="76" y="229"/>
                    <a:pt x="75" y="237"/>
                    <a:pt x="77" y="241"/>
                  </a:cubicBezTo>
                  <a:cubicBezTo>
                    <a:pt x="79" y="246"/>
                    <a:pt x="87" y="253"/>
                    <a:pt x="90" y="254"/>
                  </a:cubicBezTo>
                  <a:cubicBezTo>
                    <a:pt x="91" y="254"/>
                    <a:pt x="92" y="254"/>
                    <a:pt x="92" y="254"/>
                  </a:cubicBez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endParaRPr lang="uk-UA" sz="1200"/>
            </a:p>
          </p:txBody>
        </p:sp>
        <p:sp>
          <p:nvSpPr>
            <p:cNvPr id="104" name="Freeform 30">
              <a:extLst>
                <a:ext uri="{FF2B5EF4-FFF2-40B4-BE49-F238E27FC236}">
                  <a16:creationId xmlns:a16="http://schemas.microsoft.com/office/drawing/2014/main" id="{8AE21C3D-B7E6-FD44-B282-292FB052B9DF}"/>
                </a:ext>
              </a:extLst>
            </p:cNvPr>
            <p:cNvSpPr>
              <a:spLocks/>
            </p:cNvSpPr>
            <p:nvPr/>
          </p:nvSpPr>
          <p:spPr bwMode="auto">
            <a:xfrm>
              <a:off x="15528409" y="6116412"/>
              <a:ext cx="1096963" cy="579438"/>
            </a:xfrm>
            <a:custGeom>
              <a:avLst/>
              <a:gdLst>
                <a:gd name="T0" fmla="*/ 288 w 292"/>
                <a:gd name="T1" fmla="*/ 99 h 154"/>
                <a:gd name="T2" fmla="*/ 287 w 292"/>
                <a:gd name="T3" fmla="*/ 103 h 154"/>
                <a:gd name="T4" fmla="*/ 283 w 292"/>
                <a:gd name="T5" fmla="*/ 102 h 154"/>
                <a:gd name="T6" fmla="*/ 276 w 292"/>
                <a:gd name="T7" fmla="*/ 102 h 154"/>
                <a:gd name="T8" fmla="*/ 265 w 292"/>
                <a:gd name="T9" fmla="*/ 103 h 154"/>
                <a:gd name="T10" fmla="*/ 232 w 292"/>
                <a:gd name="T11" fmla="*/ 90 h 154"/>
                <a:gd name="T12" fmla="*/ 254 w 292"/>
                <a:gd name="T13" fmla="*/ 88 h 154"/>
                <a:gd name="T14" fmla="*/ 273 w 292"/>
                <a:gd name="T15" fmla="*/ 99 h 154"/>
                <a:gd name="T16" fmla="*/ 264 w 292"/>
                <a:gd name="T17" fmla="*/ 85 h 154"/>
                <a:gd name="T18" fmla="*/ 259 w 292"/>
                <a:gd name="T19" fmla="*/ 78 h 154"/>
                <a:gd name="T20" fmla="*/ 248 w 292"/>
                <a:gd name="T21" fmla="*/ 71 h 154"/>
                <a:gd name="T22" fmla="*/ 261 w 292"/>
                <a:gd name="T23" fmla="*/ 71 h 154"/>
                <a:gd name="T24" fmla="*/ 266 w 292"/>
                <a:gd name="T25" fmla="*/ 71 h 154"/>
                <a:gd name="T26" fmla="*/ 260 w 292"/>
                <a:gd name="T27" fmla="*/ 67 h 154"/>
                <a:gd name="T28" fmla="*/ 259 w 292"/>
                <a:gd name="T29" fmla="*/ 55 h 154"/>
                <a:gd name="T30" fmla="*/ 240 w 292"/>
                <a:gd name="T31" fmla="*/ 46 h 154"/>
                <a:gd name="T32" fmla="*/ 230 w 292"/>
                <a:gd name="T33" fmla="*/ 43 h 154"/>
                <a:gd name="T34" fmla="*/ 221 w 292"/>
                <a:gd name="T35" fmla="*/ 37 h 154"/>
                <a:gd name="T36" fmla="*/ 226 w 292"/>
                <a:gd name="T37" fmla="*/ 24 h 154"/>
                <a:gd name="T38" fmla="*/ 216 w 292"/>
                <a:gd name="T39" fmla="*/ 13 h 154"/>
                <a:gd name="T40" fmla="*/ 204 w 292"/>
                <a:gd name="T41" fmla="*/ 5 h 154"/>
                <a:gd name="T42" fmla="*/ 194 w 292"/>
                <a:gd name="T43" fmla="*/ 1 h 154"/>
                <a:gd name="T44" fmla="*/ 188 w 292"/>
                <a:gd name="T45" fmla="*/ 9 h 154"/>
                <a:gd name="T46" fmla="*/ 180 w 292"/>
                <a:gd name="T47" fmla="*/ 14 h 154"/>
                <a:gd name="T48" fmla="*/ 172 w 292"/>
                <a:gd name="T49" fmla="*/ 21 h 154"/>
                <a:gd name="T50" fmla="*/ 166 w 292"/>
                <a:gd name="T51" fmla="*/ 32 h 154"/>
                <a:gd name="T52" fmla="*/ 158 w 292"/>
                <a:gd name="T53" fmla="*/ 43 h 154"/>
                <a:gd name="T54" fmla="*/ 143 w 292"/>
                <a:gd name="T55" fmla="*/ 50 h 154"/>
                <a:gd name="T56" fmla="*/ 134 w 292"/>
                <a:gd name="T57" fmla="*/ 53 h 154"/>
                <a:gd name="T58" fmla="*/ 126 w 292"/>
                <a:gd name="T59" fmla="*/ 65 h 154"/>
                <a:gd name="T60" fmla="*/ 111 w 292"/>
                <a:gd name="T61" fmla="*/ 81 h 154"/>
                <a:gd name="T62" fmla="*/ 103 w 292"/>
                <a:gd name="T63" fmla="*/ 93 h 154"/>
                <a:gd name="T64" fmla="*/ 94 w 292"/>
                <a:gd name="T65" fmla="*/ 94 h 154"/>
                <a:gd name="T66" fmla="*/ 90 w 292"/>
                <a:gd name="T67" fmla="*/ 99 h 154"/>
                <a:gd name="T68" fmla="*/ 80 w 292"/>
                <a:gd name="T69" fmla="*/ 94 h 154"/>
                <a:gd name="T70" fmla="*/ 71 w 292"/>
                <a:gd name="T71" fmla="*/ 108 h 154"/>
                <a:gd name="T72" fmla="*/ 59 w 292"/>
                <a:gd name="T73" fmla="*/ 104 h 154"/>
                <a:gd name="T74" fmla="*/ 49 w 292"/>
                <a:gd name="T75" fmla="*/ 95 h 154"/>
                <a:gd name="T76" fmla="*/ 49 w 292"/>
                <a:gd name="T77" fmla="*/ 96 h 154"/>
                <a:gd name="T78" fmla="*/ 45 w 292"/>
                <a:gd name="T79" fmla="*/ 109 h 154"/>
                <a:gd name="T80" fmla="*/ 28 w 292"/>
                <a:gd name="T81" fmla="*/ 124 h 154"/>
                <a:gd name="T82" fmla="*/ 27 w 292"/>
                <a:gd name="T83" fmla="*/ 126 h 154"/>
                <a:gd name="T84" fmla="*/ 27 w 292"/>
                <a:gd name="T85" fmla="*/ 126 h 154"/>
                <a:gd name="T86" fmla="*/ 23 w 292"/>
                <a:gd name="T87" fmla="*/ 132 h 154"/>
                <a:gd name="T88" fmla="*/ 20 w 292"/>
                <a:gd name="T89" fmla="*/ 131 h 154"/>
                <a:gd name="T90" fmla="*/ 17 w 292"/>
                <a:gd name="T91" fmla="*/ 138 h 154"/>
                <a:gd name="T92" fmla="*/ 1 w 292"/>
                <a:gd name="T93" fmla="*/ 151 h 154"/>
                <a:gd name="T94" fmla="*/ 0 w 292"/>
                <a:gd name="T95" fmla="*/ 154 h 154"/>
                <a:gd name="T96" fmla="*/ 78 w 292"/>
                <a:gd name="T97" fmla="*/ 147 h 154"/>
                <a:gd name="T98" fmla="*/ 80 w 292"/>
                <a:gd name="T99" fmla="*/ 146 h 154"/>
                <a:gd name="T100" fmla="*/ 80 w 292"/>
                <a:gd name="T101" fmla="*/ 146 h 154"/>
                <a:gd name="T102" fmla="*/ 80 w 292"/>
                <a:gd name="T103" fmla="*/ 146 h 154"/>
                <a:gd name="T104" fmla="*/ 291 w 292"/>
                <a:gd name="T105" fmla="*/ 113 h 154"/>
                <a:gd name="T106" fmla="*/ 292 w 292"/>
                <a:gd name="T107" fmla="*/ 103 h 154"/>
                <a:gd name="T108" fmla="*/ 288 w 292"/>
                <a:gd name="T109" fmla="*/ 9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2" h="154">
                  <a:moveTo>
                    <a:pt x="288" y="99"/>
                  </a:moveTo>
                  <a:cubicBezTo>
                    <a:pt x="288" y="99"/>
                    <a:pt x="289" y="102"/>
                    <a:pt x="287" y="103"/>
                  </a:cubicBezTo>
                  <a:cubicBezTo>
                    <a:pt x="285" y="104"/>
                    <a:pt x="284" y="103"/>
                    <a:pt x="283" y="102"/>
                  </a:cubicBezTo>
                  <a:cubicBezTo>
                    <a:pt x="281" y="101"/>
                    <a:pt x="278" y="100"/>
                    <a:pt x="276" y="102"/>
                  </a:cubicBezTo>
                  <a:cubicBezTo>
                    <a:pt x="274" y="104"/>
                    <a:pt x="269" y="106"/>
                    <a:pt x="265" y="103"/>
                  </a:cubicBezTo>
                  <a:cubicBezTo>
                    <a:pt x="261" y="99"/>
                    <a:pt x="254" y="88"/>
                    <a:pt x="232" y="90"/>
                  </a:cubicBezTo>
                  <a:cubicBezTo>
                    <a:pt x="232" y="90"/>
                    <a:pt x="243" y="83"/>
                    <a:pt x="254" y="88"/>
                  </a:cubicBezTo>
                  <a:cubicBezTo>
                    <a:pt x="266" y="92"/>
                    <a:pt x="266" y="100"/>
                    <a:pt x="273" y="99"/>
                  </a:cubicBezTo>
                  <a:cubicBezTo>
                    <a:pt x="273" y="99"/>
                    <a:pt x="274" y="91"/>
                    <a:pt x="264" y="85"/>
                  </a:cubicBezTo>
                  <a:cubicBezTo>
                    <a:pt x="264" y="85"/>
                    <a:pt x="271" y="80"/>
                    <a:pt x="259" y="78"/>
                  </a:cubicBezTo>
                  <a:cubicBezTo>
                    <a:pt x="248" y="75"/>
                    <a:pt x="248" y="73"/>
                    <a:pt x="248" y="71"/>
                  </a:cubicBezTo>
                  <a:cubicBezTo>
                    <a:pt x="248" y="71"/>
                    <a:pt x="256" y="68"/>
                    <a:pt x="261" y="71"/>
                  </a:cubicBezTo>
                  <a:cubicBezTo>
                    <a:pt x="261" y="71"/>
                    <a:pt x="264" y="72"/>
                    <a:pt x="266" y="71"/>
                  </a:cubicBezTo>
                  <a:cubicBezTo>
                    <a:pt x="266" y="71"/>
                    <a:pt x="265" y="67"/>
                    <a:pt x="260" y="67"/>
                  </a:cubicBezTo>
                  <a:cubicBezTo>
                    <a:pt x="260" y="67"/>
                    <a:pt x="264" y="64"/>
                    <a:pt x="259" y="55"/>
                  </a:cubicBezTo>
                  <a:cubicBezTo>
                    <a:pt x="253" y="48"/>
                    <a:pt x="245" y="50"/>
                    <a:pt x="240" y="46"/>
                  </a:cubicBezTo>
                  <a:cubicBezTo>
                    <a:pt x="234" y="43"/>
                    <a:pt x="234" y="43"/>
                    <a:pt x="230" y="43"/>
                  </a:cubicBezTo>
                  <a:cubicBezTo>
                    <a:pt x="226" y="43"/>
                    <a:pt x="224" y="43"/>
                    <a:pt x="221" y="37"/>
                  </a:cubicBezTo>
                  <a:cubicBezTo>
                    <a:pt x="218" y="31"/>
                    <a:pt x="225" y="28"/>
                    <a:pt x="226" y="24"/>
                  </a:cubicBezTo>
                  <a:cubicBezTo>
                    <a:pt x="226" y="19"/>
                    <a:pt x="219" y="13"/>
                    <a:pt x="216" y="13"/>
                  </a:cubicBezTo>
                  <a:cubicBezTo>
                    <a:pt x="213" y="13"/>
                    <a:pt x="207" y="11"/>
                    <a:pt x="204" y="5"/>
                  </a:cubicBezTo>
                  <a:cubicBezTo>
                    <a:pt x="201" y="0"/>
                    <a:pt x="197" y="1"/>
                    <a:pt x="194" y="1"/>
                  </a:cubicBezTo>
                  <a:cubicBezTo>
                    <a:pt x="194" y="1"/>
                    <a:pt x="190" y="5"/>
                    <a:pt x="188" y="9"/>
                  </a:cubicBezTo>
                  <a:cubicBezTo>
                    <a:pt x="186" y="13"/>
                    <a:pt x="185" y="13"/>
                    <a:pt x="180" y="14"/>
                  </a:cubicBezTo>
                  <a:cubicBezTo>
                    <a:pt x="175" y="14"/>
                    <a:pt x="172" y="18"/>
                    <a:pt x="172" y="21"/>
                  </a:cubicBezTo>
                  <a:cubicBezTo>
                    <a:pt x="172" y="23"/>
                    <a:pt x="170" y="31"/>
                    <a:pt x="166" y="32"/>
                  </a:cubicBezTo>
                  <a:cubicBezTo>
                    <a:pt x="162" y="33"/>
                    <a:pt x="158" y="38"/>
                    <a:pt x="158" y="43"/>
                  </a:cubicBezTo>
                  <a:cubicBezTo>
                    <a:pt x="158" y="48"/>
                    <a:pt x="148" y="53"/>
                    <a:pt x="143" y="50"/>
                  </a:cubicBezTo>
                  <a:cubicBezTo>
                    <a:pt x="138" y="47"/>
                    <a:pt x="131" y="46"/>
                    <a:pt x="134" y="53"/>
                  </a:cubicBezTo>
                  <a:cubicBezTo>
                    <a:pt x="136" y="61"/>
                    <a:pt x="132" y="65"/>
                    <a:pt x="126" y="65"/>
                  </a:cubicBezTo>
                  <a:cubicBezTo>
                    <a:pt x="119" y="65"/>
                    <a:pt x="112" y="73"/>
                    <a:pt x="111" y="81"/>
                  </a:cubicBezTo>
                  <a:cubicBezTo>
                    <a:pt x="110" y="89"/>
                    <a:pt x="110" y="93"/>
                    <a:pt x="103" y="93"/>
                  </a:cubicBezTo>
                  <a:cubicBezTo>
                    <a:pt x="96" y="93"/>
                    <a:pt x="94" y="94"/>
                    <a:pt x="94" y="94"/>
                  </a:cubicBezTo>
                  <a:cubicBezTo>
                    <a:pt x="94" y="94"/>
                    <a:pt x="90" y="96"/>
                    <a:pt x="90" y="99"/>
                  </a:cubicBezTo>
                  <a:cubicBezTo>
                    <a:pt x="90" y="99"/>
                    <a:pt x="83" y="100"/>
                    <a:pt x="80" y="94"/>
                  </a:cubicBezTo>
                  <a:cubicBezTo>
                    <a:pt x="80" y="94"/>
                    <a:pt x="73" y="101"/>
                    <a:pt x="71" y="108"/>
                  </a:cubicBezTo>
                  <a:cubicBezTo>
                    <a:pt x="69" y="114"/>
                    <a:pt x="61" y="107"/>
                    <a:pt x="59" y="104"/>
                  </a:cubicBezTo>
                  <a:cubicBezTo>
                    <a:pt x="57" y="102"/>
                    <a:pt x="54" y="95"/>
                    <a:pt x="49" y="95"/>
                  </a:cubicBezTo>
                  <a:cubicBezTo>
                    <a:pt x="49" y="95"/>
                    <a:pt x="49" y="95"/>
                    <a:pt x="49" y="96"/>
                  </a:cubicBezTo>
                  <a:cubicBezTo>
                    <a:pt x="49" y="99"/>
                    <a:pt x="48" y="106"/>
                    <a:pt x="45" y="109"/>
                  </a:cubicBezTo>
                  <a:cubicBezTo>
                    <a:pt x="40" y="113"/>
                    <a:pt x="30" y="118"/>
                    <a:pt x="28" y="124"/>
                  </a:cubicBezTo>
                  <a:cubicBezTo>
                    <a:pt x="27" y="125"/>
                    <a:pt x="27" y="125"/>
                    <a:pt x="27" y="126"/>
                  </a:cubicBezTo>
                  <a:cubicBezTo>
                    <a:pt x="27" y="126"/>
                    <a:pt x="27" y="126"/>
                    <a:pt x="27" y="126"/>
                  </a:cubicBezTo>
                  <a:cubicBezTo>
                    <a:pt x="26" y="130"/>
                    <a:pt x="25" y="131"/>
                    <a:pt x="23" y="132"/>
                  </a:cubicBezTo>
                  <a:cubicBezTo>
                    <a:pt x="22" y="132"/>
                    <a:pt x="21" y="132"/>
                    <a:pt x="20" y="131"/>
                  </a:cubicBezTo>
                  <a:cubicBezTo>
                    <a:pt x="20" y="131"/>
                    <a:pt x="20" y="137"/>
                    <a:pt x="17" y="138"/>
                  </a:cubicBezTo>
                  <a:cubicBezTo>
                    <a:pt x="14" y="139"/>
                    <a:pt x="5" y="146"/>
                    <a:pt x="1" y="151"/>
                  </a:cubicBezTo>
                  <a:cubicBezTo>
                    <a:pt x="0" y="152"/>
                    <a:pt x="0" y="153"/>
                    <a:pt x="0" y="154"/>
                  </a:cubicBezTo>
                  <a:cubicBezTo>
                    <a:pt x="78" y="147"/>
                    <a:pt x="78" y="147"/>
                    <a:pt x="78" y="147"/>
                  </a:cubicBezTo>
                  <a:cubicBezTo>
                    <a:pt x="80" y="146"/>
                    <a:pt x="80" y="146"/>
                    <a:pt x="80" y="146"/>
                  </a:cubicBezTo>
                  <a:cubicBezTo>
                    <a:pt x="80" y="146"/>
                    <a:pt x="80" y="146"/>
                    <a:pt x="80" y="146"/>
                  </a:cubicBezTo>
                  <a:cubicBezTo>
                    <a:pt x="80" y="146"/>
                    <a:pt x="80" y="146"/>
                    <a:pt x="80" y="146"/>
                  </a:cubicBezTo>
                  <a:cubicBezTo>
                    <a:pt x="291" y="113"/>
                    <a:pt x="291" y="113"/>
                    <a:pt x="291" y="113"/>
                  </a:cubicBezTo>
                  <a:cubicBezTo>
                    <a:pt x="292" y="103"/>
                    <a:pt x="292" y="103"/>
                    <a:pt x="292" y="103"/>
                  </a:cubicBezTo>
                  <a:cubicBezTo>
                    <a:pt x="292" y="103"/>
                    <a:pt x="290" y="100"/>
                    <a:pt x="288" y="99"/>
                  </a:cubicBez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endParaRPr lang="uk-UA" sz="1200"/>
            </a:p>
          </p:txBody>
        </p:sp>
        <p:sp>
          <p:nvSpPr>
            <p:cNvPr id="105" name="Freeform 31">
              <a:extLst>
                <a:ext uri="{FF2B5EF4-FFF2-40B4-BE49-F238E27FC236}">
                  <a16:creationId xmlns:a16="http://schemas.microsoft.com/office/drawing/2014/main" id="{ADF36899-2526-F541-B658-E2516D85581A}"/>
                </a:ext>
              </a:extLst>
            </p:cNvPr>
            <p:cNvSpPr>
              <a:spLocks/>
            </p:cNvSpPr>
            <p:nvPr/>
          </p:nvSpPr>
          <p:spPr bwMode="auto">
            <a:xfrm>
              <a:off x="14714022" y="6264049"/>
              <a:ext cx="998538" cy="517525"/>
            </a:xfrm>
            <a:custGeom>
              <a:avLst/>
              <a:gdLst>
                <a:gd name="T0" fmla="*/ 218 w 266"/>
                <a:gd name="T1" fmla="*/ 112 h 138"/>
                <a:gd name="T2" fmla="*/ 237 w 266"/>
                <a:gd name="T3" fmla="*/ 92 h 138"/>
                <a:gd name="T4" fmla="*/ 244 w 266"/>
                <a:gd name="T5" fmla="*/ 87 h 138"/>
                <a:gd name="T6" fmla="*/ 266 w 266"/>
                <a:gd name="T7" fmla="*/ 57 h 138"/>
                <a:gd name="T8" fmla="*/ 262 w 266"/>
                <a:gd name="T9" fmla="*/ 52 h 138"/>
                <a:gd name="T10" fmla="*/ 256 w 266"/>
                <a:gd name="T11" fmla="*/ 46 h 138"/>
                <a:gd name="T12" fmla="*/ 257 w 266"/>
                <a:gd name="T13" fmla="*/ 25 h 138"/>
                <a:gd name="T14" fmla="*/ 231 w 266"/>
                <a:gd name="T15" fmla="*/ 13 h 138"/>
                <a:gd name="T16" fmla="*/ 215 w 266"/>
                <a:gd name="T17" fmla="*/ 15 h 138"/>
                <a:gd name="T18" fmla="*/ 195 w 266"/>
                <a:gd name="T19" fmla="*/ 10 h 138"/>
                <a:gd name="T20" fmla="*/ 162 w 266"/>
                <a:gd name="T21" fmla="*/ 3 h 138"/>
                <a:gd name="T22" fmla="*/ 163 w 266"/>
                <a:gd name="T23" fmla="*/ 7 h 138"/>
                <a:gd name="T24" fmla="*/ 163 w 266"/>
                <a:gd name="T25" fmla="*/ 8 h 138"/>
                <a:gd name="T26" fmla="*/ 162 w 266"/>
                <a:gd name="T27" fmla="*/ 14 h 138"/>
                <a:gd name="T28" fmla="*/ 146 w 266"/>
                <a:gd name="T29" fmla="*/ 25 h 138"/>
                <a:gd name="T30" fmla="*/ 142 w 266"/>
                <a:gd name="T31" fmla="*/ 38 h 138"/>
                <a:gd name="T32" fmla="*/ 140 w 266"/>
                <a:gd name="T33" fmla="*/ 44 h 138"/>
                <a:gd name="T34" fmla="*/ 125 w 266"/>
                <a:gd name="T35" fmla="*/ 59 h 138"/>
                <a:gd name="T36" fmla="*/ 122 w 266"/>
                <a:gd name="T37" fmla="*/ 59 h 138"/>
                <a:gd name="T38" fmla="*/ 112 w 266"/>
                <a:gd name="T39" fmla="*/ 49 h 138"/>
                <a:gd name="T40" fmla="*/ 106 w 266"/>
                <a:gd name="T41" fmla="*/ 65 h 138"/>
                <a:gd name="T42" fmla="*/ 104 w 266"/>
                <a:gd name="T43" fmla="*/ 66 h 138"/>
                <a:gd name="T44" fmla="*/ 91 w 266"/>
                <a:gd name="T45" fmla="*/ 68 h 138"/>
                <a:gd name="T46" fmla="*/ 89 w 266"/>
                <a:gd name="T47" fmla="*/ 69 h 138"/>
                <a:gd name="T48" fmla="*/ 66 w 266"/>
                <a:gd name="T49" fmla="*/ 70 h 138"/>
                <a:gd name="T50" fmla="*/ 61 w 266"/>
                <a:gd name="T51" fmla="*/ 69 h 138"/>
                <a:gd name="T52" fmla="*/ 51 w 266"/>
                <a:gd name="T53" fmla="*/ 76 h 138"/>
                <a:gd name="T54" fmla="*/ 49 w 266"/>
                <a:gd name="T55" fmla="*/ 84 h 138"/>
                <a:gd name="T56" fmla="*/ 44 w 266"/>
                <a:gd name="T57" fmla="*/ 96 h 138"/>
                <a:gd name="T58" fmla="*/ 44 w 266"/>
                <a:gd name="T59" fmla="*/ 96 h 138"/>
                <a:gd name="T60" fmla="*/ 34 w 266"/>
                <a:gd name="T61" fmla="*/ 106 h 138"/>
                <a:gd name="T62" fmla="*/ 18 w 266"/>
                <a:gd name="T63" fmla="*/ 104 h 138"/>
                <a:gd name="T64" fmla="*/ 15 w 266"/>
                <a:gd name="T65" fmla="*/ 114 h 138"/>
                <a:gd name="T66" fmla="*/ 13 w 266"/>
                <a:gd name="T67" fmla="*/ 115 h 138"/>
                <a:gd name="T68" fmla="*/ 12 w 266"/>
                <a:gd name="T69" fmla="*/ 114 h 138"/>
                <a:gd name="T70" fmla="*/ 3 w 266"/>
                <a:gd name="T71" fmla="*/ 130 h 138"/>
                <a:gd name="T72" fmla="*/ 0 w 266"/>
                <a:gd name="T73" fmla="*/ 138 h 138"/>
                <a:gd name="T74" fmla="*/ 53 w 266"/>
                <a:gd name="T75" fmla="*/ 133 h 138"/>
                <a:gd name="T76" fmla="*/ 216 w 266"/>
                <a:gd name="T77" fmla="*/ 115 h 138"/>
                <a:gd name="T78" fmla="*/ 218 w 266"/>
                <a:gd name="T79" fmla="*/ 11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6" h="138">
                  <a:moveTo>
                    <a:pt x="217" y="115"/>
                  </a:moveTo>
                  <a:cubicBezTo>
                    <a:pt x="217" y="114"/>
                    <a:pt x="217" y="113"/>
                    <a:pt x="218" y="112"/>
                  </a:cubicBezTo>
                  <a:cubicBezTo>
                    <a:pt x="221" y="107"/>
                    <a:pt x="231" y="100"/>
                    <a:pt x="234" y="99"/>
                  </a:cubicBezTo>
                  <a:cubicBezTo>
                    <a:pt x="237" y="98"/>
                    <a:pt x="237" y="92"/>
                    <a:pt x="237" y="92"/>
                  </a:cubicBezTo>
                  <a:cubicBezTo>
                    <a:pt x="237" y="92"/>
                    <a:pt x="239" y="93"/>
                    <a:pt x="240" y="93"/>
                  </a:cubicBezTo>
                  <a:cubicBezTo>
                    <a:pt x="242" y="92"/>
                    <a:pt x="243" y="90"/>
                    <a:pt x="244" y="87"/>
                  </a:cubicBezTo>
                  <a:cubicBezTo>
                    <a:pt x="246" y="79"/>
                    <a:pt x="257" y="73"/>
                    <a:pt x="261" y="71"/>
                  </a:cubicBezTo>
                  <a:cubicBezTo>
                    <a:pt x="265" y="68"/>
                    <a:pt x="266" y="59"/>
                    <a:pt x="266" y="57"/>
                  </a:cubicBezTo>
                  <a:cubicBezTo>
                    <a:pt x="266" y="56"/>
                    <a:pt x="266" y="56"/>
                    <a:pt x="266" y="56"/>
                  </a:cubicBezTo>
                  <a:cubicBezTo>
                    <a:pt x="266" y="55"/>
                    <a:pt x="265" y="52"/>
                    <a:pt x="262" y="52"/>
                  </a:cubicBezTo>
                  <a:cubicBezTo>
                    <a:pt x="259" y="52"/>
                    <a:pt x="260" y="51"/>
                    <a:pt x="259" y="48"/>
                  </a:cubicBezTo>
                  <a:cubicBezTo>
                    <a:pt x="259" y="45"/>
                    <a:pt x="256" y="46"/>
                    <a:pt x="256" y="46"/>
                  </a:cubicBezTo>
                  <a:cubicBezTo>
                    <a:pt x="256" y="46"/>
                    <a:pt x="254" y="40"/>
                    <a:pt x="254" y="35"/>
                  </a:cubicBezTo>
                  <a:cubicBezTo>
                    <a:pt x="254" y="30"/>
                    <a:pt x="256" y="26"/>
                    <a:pt x="257" y="25"/>
                  </a:cubicBezTo>
                  <a:cubicBezTo>
                    <a:pt x="254" y="26"/>
                    <a:pt x="249" y="26"/>
                    <a:pt x="245" y="22"/>
                  </a:cubicBezTo>
                  <a:cubicBezTo>
                    <a:pt x="238" y="17"/>
                    <a:pt x="234" y="12"/>
                    <a:pt x="231" y="13"/>
                  </a:cubicBezTo>
                  <a:cubicBezTo>
                    <a:pt x="228" y="14"/>
                    <a:pt x="228" y="16"/>
                    <a:pt x="225" y="16"/>
                  </a:cubicBezTo>
                  <a:cubicBezTo>
                    <a:pt x="222" y="16"/>
                    <a:pt x="219" y="15"/>
                    <a:pt x="215" y="15"/>
                  </a:cubicBezTo>
                  <a:cubicBezTo>
                    <a:pt x="210" y="15"/>
                    <a:pt x="208" y="18"/>
                    <a:pt x="205" y="15"/>
                  </a:cubicBezTo>
                  <a:cubicBezTo>
                    <a:pt x="202" y="13"/>
                    <a:pt x="200" y="10"/>
                    <a:pt x="195" y="10"/>
                  </a:cubicBezTo>
                  <a:cubicBezTo>
                    <a:pt x="189" y="10"/>
                    <a:pt x="177" y="9"/>
                    <a:pt x="175" y="7"/>
                  </a:cubicBezTo>
                  <a:cubicBezTo>
                    <a:pt x="173" y="5"/>
                    <a:pt x="167" y="0"/>
                    <a:pt x="162" y="3"/>
                  </a:cubicBezTo>
                  <a:cubicBezTo>
                    <a:pt x="162" y="4"/>
                    <a:pt x="163" y="6"/>
                    <a:pt x="163" y="7"/>
                  </a:cubicBezTo>
                  <a:cubicBezTo>
                    <a:pt x="163" y="7"/>
                    <a:pt x="163" y="7"/>
                    <a:pt x="163" y="7"/>
                  </a:cubicBezTo>
                  <a:cubicBezTo>
                    <a:pt x="163" y="7"/>
                    <a:pt x="163" y="7"/>
                    <a:pt x="163" y="7"/>
                  </a:cubicBezTo>
                  <a:cubicBezTo>
                    <a:pt x="163" y="8"/>
                    <a:pt x="163" y="8"/>
                    <a:pt x="163" y="8"/>
                  </a:cubicBezTo>
                  <a:cubicBezTo>
                    <a:pt x="163" y="8"/>
                    <a:pt x="163" y="9"/>
                    <a:pt x="163" y="9"/>
                  </a:cubicBezTo>
                  <a:cubicBezTo>
                    <a:pt x="163" y="11"/>
                    <a:pt x="163" y="13"/>
                    <a:pt x="162" y="14"/>
                  </a:cubicBezTo>
                  <a:cubicBezTo>
                    <a:pt x="159" y="17"/>
                    <a:pt x="156" y="20"/>
                    <a:pt x="152" y="22"/>
                  </a:cubicBezTo>
                  <a:cubicBezTo>
                    <a:pt x="150" y="22"/>
                    <a:pt x="148" y="23"/>
                    <a:pt x="146" y="25"/>
                  </a:cubicBezTo>
                  <a:cubicBezTo>
                    <a:pt x="143" y="27"/>
                    <a:pt x="142" y="30"/>
                    <a:pt x="142" y="33"/>
                  </a:cubicBezTo>
                  <a:cubicBezTo>
                    <a:pt x="143" y="35"/>
                    <a:pt x="143" y="36"/>
                    <a:pt x="142" y="38"/>
                  </a:cubicBezTo>
                  <a:cubicBezTo>
                    <a:pt x="142" y="39"/>
                    <a:pt x="142" y="41"/>
                    <a:pt x="141" y="42"/>
                  </a:cubicBezTo>
                  <a:cubicBezTo>
                    <a:pt x="141" y="42"/>
                    <a:pt x="140" y="43"/>
                    <a:pt x="140" y="44"/>
                  </a:cubicBezTo>
                  <a:cubicBezTo>
                    <a:pt x="139" y="45"/>
                    <a:pt x="139" y="46"/>
                    <a:pt x="138" y="46"/>
                  </a:cubicBezTo>
                  <a:cubicBezTo>
                    <a:pt x="136" y="49"/>
                    <a:pt x="130" y="58"/>
                    <a:pt x="125" y="59"/>
                  </a:cubicBezTo>
                  <a:cubicBezTo>
                    <a:pt x="125" y="60"/>
                    <a:pt x="124" y="60"/>
                    <a:pt x="124" y="60"/>
                  </a:cubicBezTo>
                  <a:cubicBezTo>
                    <a:pt x="123" y="60"/>
                    <a:pt x="123" y="59"/>
                    <a:pt x="122" y="59"/>
                  </a:cubicBezTo>
                  <a:cubicBezTo>
                    <a:pt x="119" y="58"/>
                    <a:pt x="117" y="54"/>
                    <a:pt x="115" y="52"/>
                  </a:cubicBezTo>
                  <a:cubicBezTo>
                    <a:pt x="114" y="50"/>
                    <a:pt x="113" y="50"/>
                    <a:pt x="112" y="49"/>
                  </a:cubicBezTo>
                  <a:cubicBezTo>
                    <a:pt x="111" y="50"/>
                    <a:pt x="111" y="50"/>
                    <a:pt x="110" y="51"/>
                  </a:cubicBezTo>
                  <a:cubicBezTo>
                    <a:pt x="110" y="55"/>
                    <a:pt x="109" y="65"/>
                    <a:pt x="106" y="65"/>
                  </a:cubicBezTo>
                  <a:cubicBezTo>
                    <a:pt x="106" y="65"/>
                    <a:pt x="106" y="65"/>
                    <a:pt x="106" y="65"/>
                  </a:cubicBezTo>
                  <a:cubicBezTo>
                    <a:pt x="105" y="66"/>
                    <a:pt x="104" y="66"/>
                    <a:pt x="104" y="66"/>
                  </a:cubicBezTo>
                  <a:cubicBezTo>
                    <a:pt x="100" y="66"/>
                    <a:pt x="99" y="64"/>
                    <a:pt x="97" y="64"/>
                  </a:cubicBezTo>
                  <a:cubicBezTo>
                    <a:pt x="95" y="64"/>
                    <a:pt x="94" y="68"/>
                    <a:pt x="91" y="68"/>
                  </a:cubicBezTo>
                  <a:cubicBezTo>
                    <a:pt x="91" y="68"/>
                    <a:pt x="91" y="68"/>
                    <a:pt x="91" y="68"/>
                  </a:cubicBezTo>
                  <a:cubicBezTo>
                    <a:pt x="90" y="69"/>
                    <a:pt x="90" y="69"/>
                    <a:pt x="89" y="69"/>
                  </a:cubicBezTo>
                  <a:cubicBezTo>
                    <a:pt x="84" y="69"/>
                    <a:pt x="78" y="66"/>
                    <a:pt x="76" y="65"/>
                  </a:cubicBezTo>
                  <a:cubicBezTo>
                    <a:pt x="71" y="66"/>
                    <a:pt x="69" y="71"/>
                    <a:pt x="66" y="70"/>
                  </a:cubicBezTo>
                  <a:cubicBezTo>
                    <a:pt x="65" y="70"/>
                    <a:pt x="65" y="69"/>
                    <a:pt x="64" y="69"/>
                  </a:cubicBezTo>
                  <a:cubicBezTo>
                    <a:pt x="63" y="68"/>
                    <a:pt x="62" y="68"/>
                    <a:pt x="61" y="69"/>
                  </a:cubicBezTo>
                  <a:cubicBezTo>
                    <a:pt x="59" y="71"/>
                    <a:pt x="60" y="76"/>
                    <a:pt x="54" y="76"/>
                  </a:cubicBezTo>
                  <a:cubicBezTo>
                    <a:pt x="53" y="76"/>
                    <a:pt x="52" y="76"/>
                    <a:pt x="51" y="76"/>
                  </a:cubicBezTo>
                  <a:cubicBezTo>
                    <a:pt x="51" y="76"/>
                    <a:pt x="51" y="76"/>
                    <a:pt x="51" y="76"/>
                  </a:cubicBezTo>
                  <a:cubicBezTo>
                    <a:pt x="50" y="76"/>
                    <a:pt x="48" y="78"/>
                    <a:pt x="49" y="84"/>
                  </a:cubicBezTo>
                  <a:cubicBezTo>
                    <a:pt x="49" y="84"/>
                    <a:pt x="50" y="93"/>
                    <a:pt x="46" y="95"/>
                  </a:cubicBezTo>
                  <a:cubicBezTo>
                    <a:pt x="46" y="96"/>
                    <a:pt x="45" y="96"/>
                    <a:pt x="44" y="96"/>
                  </a:cubicBezTo>
                  <a:cubicBezTo>
                    <a:pt x="44" y="96"/>
                    <a:pt x="44" y="96"/>
                    <a:pt x="44" y="96"/>
                  </a:cubicBezTo>
                  <a:cubicBezTo>
                    <a:pt x="44" y="96"/>
                    <a:pt x="44" y="96"/>
                    <a:pt x="44" y="96"/>
                  </a:cubicBezTo>
                  <a:cubicBezTo>
                    <a:pt x="38" y="96"/>
                    <a:pt x="38" y="104"/>
                    <a:pt x="34" y="106"/>
                  </a:cubicBezTo>
                  <a:cubicBezTo>
                    <a:pt x="34" y="106"/>
                    <a:pt x="34" y="106"/>
                    <a:pt x="34" y="106"/>
                  </a:cubicBezTo>
                  <a:cubicBezTo>
                    <a:pt x="33" y="107"/>
                    <a:pt x="32" y="107"/>
                    <a:pt x="30" y="107"/>
                  </a:cubicBezTo>
                  <a:cubicBezTo>
                    <a:pt x="27" y="105"/>
                    <a:pt x="22" y="103"/>
                    <a:pt x="18" y="104"/>
                  </a:cubicBezTo>
                  <a:cubicBezTo>
                    <a:pt x="17" y="106"/>
                    <a:pt x="17" y="108"/>
                    <a:pt x="16" y="110"/>
                  </a:cubicBezTo>
                  <a:cubicBezTo>
                    <a:pt x="16" y="112"/>
                    <a:pt x="15" y="113"/>
                    <a:pt x="15" y="114"/>
                  </a:cubicBezTo>
                  <a:cubicBezTo>
                    <a:pt x="14" y="114"/>
                    <a:pt x="14" y="114"/>
                    <a:pt x="14" y="114"/>
                  </a:cubicBezTo>
                  <a:cubicBezTo>
                    <a:pt x="14" y="115"/>
                    <a:pt x="13" y="115"/>
                    <a:pt x="13" y="115"/>
                  </a:cubicBezTo>
                  <a:cubicBezTo>
                    <a:pt x="13" y="115"/>
                    <a:pt x="14" y="115"/>
                    <a:pt x="14" y="114"/>
                  </a:cubicBezTo>
                  <a:cubicBezTo>
                    <a:pt x="14" y="114"/>
                    <a:pt x="13" y="114"/>
                    <a:pt x="12" y="114"/>
                  </a:cubicBezTo>
                  <a:cubicBezTo>
                    <a:pt x="15" y="116"/>
                    <a:pt x="18" y="129"/>
                    <a:pt x="8" y="131"/>
                  </a:cubicBezTo>
                  <a:cubicBezTo>
                    <a:pt x="3" y="130"/>
                    <a:pt x="3" y="130"/>
                    <a:pt x="3" y="130"/>
                  </a:cubicBezTo>
                  <a:cubicBezTo>
                    <a:pt x="3" y="130"/>
                    <a:pt x="0" y="130"/>
                    <a:pt x="0" y="134"/>
                  </a:cubicBezTo>
                  <a:cubicBezTo>
                    <a:pt x="0" y="138"/>
                    <a:pt x="0" y="138"/>
                    <a:pt x="0" y="138"/>
                  </a:cubicBezTo>
                  <a:cubicBezTo>
                    <a:pt x="0" y="138"/>
                    <a:pt x="0" y="138"/>
                    <a:pt x="0" y="138"/>
                  </a:cubicBezTo>
                  <a:cubicBezTo>
                    <a:pt x="53" y="133"/>
                    <a:pt x="53" y="133"/>
                    <a:pt x="53" y="133"/>
                  </a:cubicBezTo>
                  <a:cubicBezTo>
                    <a:pt x="48" y="127"/>
                    <a:pt x="48" y="127"/>
                    <a:pt x="48" y="127"/>
                  </a:cubicBezTo>
                  <a:cubicBezTo>
                    <a:pt x="216" y="115"/>
                    <a:pt x="216" y="115"/>
                    <a:pt x="216" y="115"/>
                  </a:cubicBezTo>
                  <a:cubicBezTo>
                    <a:pt x="217" y="115"/>
                    <a:pt x="217" y="115"/>
                    <a:pt x="217" y="115"/>
                  </a:cubicBezTo>
                  <a:cubicBezTo>
                    <a:pt x="217" y="114"/>
                    <a:pt x="217" y="113"/>
                    <a:pt x="218" y="112"/>
                  </a:cubicBezTo>
                  <a:cubicBezTo>
                    <a:pt x="217" y="113"/>
                    <a:pt x="217" y="114"/>
                    <a:pt x="217" y="115"/>
                  </a:cubicBez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endParaRPr lang="uk-UA" sz="1200"/>
            </a:p>
          </p:txBody>
        </p:sp>
        <p:sp>
          <p:nvSpPr>
            <p:cNvPr id="106" name="Freeform 32">
              <a:extLst>
                <a:ext uri="{FF2B5EF4-FFF2-40B4-BE49-F238E27FC236}">
                  <a16:creationId xmlns:a16="http://schemas.microsoft.com/office/drawing/2014/main" id="{6AEF9E1A-8FB5-B841-85FC-85E6147F7FE5}"/>
                </a:ext>
              </a:extLst>
            </p:cNvPr>
            <p:cNvSpPr>
              <a:spLocks/>
            </p:cNvSpPr>
            <p:nvPr/>
          </p:nvSpPr>
          <p:spPr bwMode="auto">
            <a:xfrm>
              <a:off x="13740883" y="5584600"/>
              <a:ext cx="844550" cy="555626"/>
            </a:xfrm>
            <a:custGeom>
              <a:avLst/>
              <a:gdLst>
                <a:gd name="T0" fmla="*/ 183 w 225"/>
                <a:gd name="T1" fmla="*/ 148 h 148"/>
                <a:gd name="T2" fmla="*/ 187 w 225"/>
                <a:gd name="T3" fmla="*/ 130 h 148"/>
                <a:gd name="T4" fmla="*/ 188 w 225"/>
                <a:gd name="T5" fmla="*/ 129 h 148"/>
                <a:gd name="T6" fmla="*/ 192 w 225"/>
                <a:gd name="T7" fmla="*/ 124 h 148"/>
                <a:gd name="T8" fmla="*/ 196 w 225"/>
                <a:gd name="T9" fmla="*/ 114 h 148"/>
                <a:gd name="T10" fmla="*/ 196 w 225"/>
                <a:gd name="T11" fmla="*/ 111 h 148"/>
                <a:gd name="T12" fmla="*/ 196 w 225"/>
                <a:gd name="T13" fmla="*/ 107 h 148"/>
                <a:gd name="T14" fmla="*/ 198 w 225"/>
                <a:gd name="T15" fmla="*/ 102 h 148"/>
                <a:gd name="T16" fmla="*/ 200 w 225"/>
                <a:gd name="T17" fmla="*/ 99 h 148"/>
                <a:gd name="T18" fmla="*/ 202 w 225"/>
                <a:gd name="T19" fmla="*/ 99 h 148"/>
                <a:gd name="T20" fmla="*/ 202 w 225"/>
                <a:gd name="T21" fmla="*/ 99 h 148"/>
                <a:gd name="T22" fmla="*/ 208 w 225"/>
                <a:gd name="T23" fmla="*/ 92 h 148"/>
                <a:gd name="T24" fmla="*/ 216 w 225"/>
                <a:gd name="T25" fmla="*/ 87 h 148"/>
                <a:gd name="T26" fmla="*/ 224 w 225"/>
                <a:gd name="T27" fmla="*/ 78 h 148"/>
                <a:gd name="T28" fmla="*/ 221 w 225"/>
                <a:gd name="T29" fmla="*/ 68 h 148"/>
                <a:gd name="T30" fmla="*/ 220 w 225"/>
                <a:gd name="T31" fmla="*/ 67 h 148"/>
                <a:gd name="T32" fmla="*/ 219 w 225"/>
                <a:gd name="T33" fmla="*/ 67 h 148"/>
                <a:gd name="T34" fmla="*/ 219 w 225"/>
                <a:gd name="T35" fmla="*/ 66 h 148"/>
                <a:gd name="T36" fmla="*/ 217 w 225"/>
                <a:gd name="T37" fmla="*/ 63 h 148"/>
                <a:gd name="T38" fmla="*/ 216 w 225"/>
                <a:gd name="T39" fmla="*/ 61 h 148"/>
                <a:gd name="T40" fmla="*/ 215 w 225"/>
                <a:gd name="T41" fmla="*/ 59 h 148"/>
                <a:gd name="T42" fmla="*/ 213 w 225"/>
                <a:gd name="T43" fmla="*/ 53 h 148"/>
                <a:gd name="T44" fmla="*/ 200 w 225"/>
                <a:gd name="T45" fmla="*/ 45 h 148"/>
                <a:gd name="T46" fmla="*/ 192 w 225"/>
                <a:gd name="T47" fmla="*/ 38 h 148"/>
                <a:gd name="T48" fmla="*/ 189 w 225"/>
                <a:gd name="T49" fmla="*/ 34 h 148"/>
                <a:gd name="T50" fmla="*/ 188 w 225"/>
                <a:gd name="T51" fmla="*/ 33 h 148"/>
                <a:gd name="T52" fmla="*/ 186 w 225"/>
                <a:gd name="T53" fmla="*/ 30 h 148"/>
                <a:gd name="T54" fmla="*/ 187 w 225"/>
                <a:gd name="T55" fmla="*/ 12 h 148"/>
                <a:gd name="T56" fmla="*/ 187 w 225"/>
                <a:gd name="T57" fmla="*/ 11 h 148"/>
                <a:gd name="T58" fmla="*/ 182 w 225"/>
                <a:gd name="T59" fmla="*/ 1 h 148"/>
                <a:gd name="T60" fmla="*/ 7 w 225"/>
                <a:gd name="T61" fmla="*/ 0 h 148"/>
                <a:gd name="T62" fmla="*/ 0 w 225"/>
                <a:gd name="T63" fmla="*/ 1 h 148"/>
                <a:gd name="T64" fmla="*/ 4 w 225"/>
                <a:gd name="T65" fmla="*/ 4 h 148"/>
                <a:gd name="T66" fmla="*/ 8 w 225"/>
                <a:gd name="T67" fmla="*/ 24 h 148"/>
                <a:gd name="T68" fmla="*/ 7 w 225"/>
                <a:gd name="T69" fmla="*/ 27 h 148"/>
                <a:gd name="T70" fmla="*/ 7 w 225"/>
                <a:gd name="T71" fmla="*/ 28 h 148"/>
                <a:gd name="T72" fmla="*/ 7 w 225"/>
                <a:gd name="T73" fmla="*/ 39 h 148"/>
                <a:gd name="T74" fmla="*/ 7 w 225"/>
                <a:gd name="T75" fmla="*/ 46 h 148"/>
                <a:gd name="T76" fmla="*/ 9 w 225"/>
                <a:gd name="T77" fmla="*/ 54 h 148"/>
                <a:gd name="T78" fmla="*/ 15 w 225"/>
                <a:gd name="T79" fmla="*/ 65 h 148"/>
                <a:gd name="T80" fmla="*/ 15 w 225"/>
                <a:gd name="T81" fmla="*/ 68 h 148"/>
                <a:gd name="T82" fmla="*/ 16 w 225"/>
                <a:gd name="T83" fmla="*/ 71 h 148"/>
                <a:gd name="T84" fmla="*/ 20 w 225"/>
                <a:gd name="T85" fmla="*/ 80 h 148"/>
                <a:gd name="T86" fmla="*/ 20 w 225"/>
                <a:gd name="T87" fmla="*/ 85 h 148"/>
                <a:gd name="T88" fmla="*/ 21 w 225"/>
                <a:gd name="T89" fmla="*/ 91 h 148"/>
                <a:gd name="T90" fmla="*/ 24 w 225"/>
                <a:gd name="T91" fmla="*/ 95 h 148"/>
                <a:gd name="T92" fmla="*/ 27 w 225"/>
                <a:gd name="T93" fmla="*/ 121 h 148"/>
                <a:gd name="T94" fmla="*/ 27 w 225"/>
                <a:gd name="T95" fmla="*/ 122 h 148"/>
                <a:gd name="T96" fmla="*/ 28 w 225"/>
                <a:gd name="T97" fmla="*/ 127 h 148"/>
                <a:gd name="T98" fmla="*/ 33 w 225"/>
                <a:gd name="T99" fmla="*/ 133 h 148"/>
                <a:gd name="T100" fmla="*/ 36 w 225"/>
                <a:gd name="T101" fmla="*/ 135 h 148"/>
                <a:gd name="T102" fmla="*/ 37 w 225"/>
                <a:gd name="T103" fmla="*/ 136 h 148"/>
                <a:gd name="T104" fmla="*/ 143 w 225"/>
                <a:gd name="T105" fmla="*/ 135 h 148"/>
                <a:gd name="T106" fmla="*/ 158 w 225"/>
                <a:gd name="T107" fmla="*/ 134 h 148"/>
                <a:gd name="T108" fmla="*/ 168 w 225"/>
                <a:gd name="T109" fmla="*/ 134 h 148"/>
                <a:gd name="T110" fmla="*/ 173 w 225"/>
                <a:gd name="T111" fmla="*/ 140 h 148"/>
                <a:gd name="T112" fmla="*/ 177 w 225"/>
                <a:gd name="T113" fmla="*/ 141 h 148"/>
                <a:gd name="T114" fmla="*/ 178 w 225"/>
                <a:gd name="T115" fmla="*/ 144 h 148"/>
                <a:gd name="T116" fmla="*/ 178 w 225"/>
                <a:gd name="T117" fmla="*/ 144 h 148"/>
                <a:gd name="T118" fmla="*/ 183 w 225"/>
                <a:gd name="T119"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5" h="148">
                  <a:moveTo>
                    <a:pt x="183" y="148"/>
                  </a:moveTo>
                  <a:cubicBezTo>
                    <a:pt x="183" y="148"/>
                    <a:pt x="182" y="135"/>
                    <a:pt x="187" y="130"/>
                  </a:cubicBezTo>
                  <a:cubicBezTo>
                    <a:pt x="187" y="130"/>
                    <a:pt x="188" y="129"/>
                    <a:pt x="188" y="129"/>
                  </a:cubicBezTo>
                  <a:cubicBezTo>
                    <a:pt x="190" y="127"/>
                    <a:pt x="191" y="126"/>
                    <a:pt x="192" y="124"/>
                  </a:cubicBezTo>
                  <a:cubicBezTo>
                    <a:pt x="194" y="122"/>
                    <a:pt x="196" y="119"/>
                    <a:pt x="196" y="114"/>
                  </a:cubicBezTo>
                  <a:cubicBezTo>
                    <a:pt x="196" y="113"/>
                    <a:pt x="196" y="112"/>
                    <a:pt x="196" y="111"/>
                  </a:cubicBezTo>
                  <a:cubicBezTo>
                    <a:pt x="196" y="109"/>
                    <a:pt x="196" y="107"/>
                    <a:pt x="196" y="107"/>
                  </a:cubicBezTo>
                  <a:cubicBezTo>
                    <a:pt x="196" y="107"/>
                    <a:pt x="196" y="104"/>
                    <a:pt x="198" y="102"/>
                  </a:cubicBezTo>
                  <a:cubicBezTo>
                    <a:pt x="198" y="101"/>
                    <a:pt x="199" y="100"/>
                    <a:pt x="200" y="99"/>
                  </a:cubicBezTo>
                  <a:cubicBezTo>
                    <a:pt x="200" y="99"/>
                    <a:pt x="201" y="99"/>
                    <a:pt x="202" y="99"/>
                  </a:cubicBezTo>
                  <a:cubicBezTo>
                    <a:pt x="202" y="99"/>
                    <a:pt x="202" y="99"/>
                    <a:pt x="202" y="99"/>
                  </a:cubicBezTo>
                  <a:cubicBezTo>
                    <a:pt x="204" y="97"/>
                    <a:pt x="206" y="93"/>
                    <a:pt x="208" y="92"/>
                  </a:cubicBezTo>
                  <a:cubicBezTo>
                    <a:pt x="210" y="91"/>
                    <a:pt x="213" y="89"/>
                    <a:pt x="216" y="87"/>
                  </a:cubicBezTo>
                  <a:cubicBezTo>
                    <a:pt x="219" y="85"/>
                    <a:pt x="223" y="81"/>
                    <a:pt x="224" y="78"/>
                  </a:cubicBezTo>
                  <a:cubicBezTo>
                    <a:pt x="225" y="72"/>
                    <a:pt x="224" y="69"/>
                    <a:pt x="221" y="68"/>
                  </a:cubicBezTo>
                  <a:cubicBezTo>
                    <a:pt x="221" y="67"/>
                    <a:pt x="220" y="67"/>
                    <a:pt x="220" y="67"/>
                  </a:cubicBezTo>
                  <a:cubicBezTo>
                    <a:pt x="219" y="67"/>
                    <a:pt x="219" y="67"/>
                    <a:pt x="219" y="67"/>
                  </a:cubicBezTo>
                  <a:cubicBezTo>
                    <a:pt x="219" y="66"/>
                    <a:pt x="219" y="66"/>
                    <a:pt x="219" y="66"/>
                  </a:cubicBezTo>
                  <a:cubicBezTo>
                    <a:pt x="218" y="65"/>
                    <a:pt x="218" y="64"/>
                    <a:pt x="217" y="63"/>
                  </a:cubicBezTo>
                  <a:cubicBezTo>
                    <a:pt x="217" y="63"/>
                    <a:pt x="216" y="62"/>
                    <a:pt x="216" y="61"/>
                  </a:cubicBezTo>
                  <a:cubicBezTo>
                    <a:pt x="215" y="59"/>
                    <a:pt x="215" y="59"/>
                    <a:pt x="215" y="59"/>
                  </a:cubicBezTo>
                  <a:cubicBezTo>
                    <a:pt x="215" y="59"/>
                    <a:pt x="213" y="55"/>
                    <a:pt x="213" y="53"/>
                  </a:cubicBezTo>
                  <a:cubicBezTo>
                    <a:pt x="213" y="53"/>
                    <a:pt x="202" y="47"/>
                    <a:pt x="200" y="45"/>
                  </a:cubicBezTo>
                  <a:cubicBezTo>
                    <a:pt x="199" y="45"/>
                    <a:pt x="195" y="42"/>
                    <a:pt x="192" y="38"/>
                  </a:cubicBezTo>
                  <a:cubicBezTo>
                    <a:pt x="191" y="36"/>
                    <a:pt x="189" y="35"/>
                    <a:pt x="189" y="34"/>
                  </a:cubicBezTo>
                  <a:cubicBezTo>
                    <a:pt x="189" y="33"/>
                    <a:pt x="188" y="33"/>
                    <a:pt x="188" y="33"/>
                  </a:cubicBezTo>
                  <a:cubicBezTo>
                    <a:pt x="187" y="32"/>
                    <a:pt x="187" y="31"/>
                    <a:pt x="186" y="30"/>
                  </a:cubicBezTo>
                  <a:cubicBezTo>
                    <a:pt x="182" y="23"/>
                    <a:pt x="185" y="15"/>
                    <a:pt x="187" y="12"/>
                  </a:cubicBezTo>
                  <a:cubicBezTo>
                    <a:pt x="187" y="11"/>
                    <a:pt x="187" y="11"/>
                    <a:pt x="187" y="11"/>
                  </a:cubicBezTo>
                  <a:cubicBezTo>
                    <a:pt x="187" y="9"/>
                    <a:pt x="182" y="1"/>
                    <a:pt x="182" y="1"/>
                  </a:cubicBezTo>
                  <a:cubicBezTo>
                    <a:pt x="7" y="0"/>
                    <a:pt x="7" y="0"/>
                    <a:pt x="7" y="0"/>
                  </a:cubicBezTo>
                  <a:cubicBezTo>
                    <a:pt x="0" y="1"/>
                    <a:pt x="0" y="1"/>
                    <a:pt x="0" y="1"/>
                  </a:cubicBezTo>
                  <a:cubicBezTo>
                    <a:pt x="2" y="2"/>
                    <a:pt x="3" y="3"/>
                    <a:pt x="4" y="4"/>
                  </a:cubicBezTo>
                  <a:cubicBezTo>
                    <a:pt x="7" y="8"/>
                    <a:pt x="9" y="14"/>
                    <a:pt x="8" y="24"/>
                  </a:cubicBezTo>
                  <a:cubicBezTo>
                    <a:pt x="7" y="25"/>
                    <a:pt x="7" y="26"/>
                    <a:pt x="7" y="27"/>
                  </a:cubicBezTo>
                  <a:cubicBezTo>
                    <a:pt x="7" y="27"/>
                    <a:pt x="7" y="28"/>
                    <a:pt x="7" y="28"/>
                  </a:cubicBezTo>
                  <a:cubicBezTo>
                    <a:pt x="7" y="32"/>
                    <a:pt x="6" y="36"/>
                    <a:pt x="7" y="39"/>
                  </a:cubicBezTo>
                  <a:cubicBezTo>
                    <a:pt x="8" y="42"/>
                    <a:pt x="7" y="46"/>
                    <a:pt x="7" y="46"/>
                  </a:cubicBezTo>
                  <a:cubicBezTo>
                    <a:pt x="11" y="48"/>
                    <a:pt x="9" y="54"/>
                    <a:pt x="9" y="54"/>
                  </a:cubicBezTo>
                  <a:cubicBezTo>
                    <a:pt x="12" y="57"/>
                    <a:pt x="15" y="63"/>
                    <a:pt x="15" y="65"/>
                  </a:cubicBezTo>
                  <a:cubicBezTo>
                    <a:pt x="15" y="66"/>
                    <a:pt x="15" y="67"/>
                    <a:pt x="15" y="68"/>
                  </a:cubicBezTo>
                  <a:cubicBezTo>
                    <a:pt x="15" y="69"/>
                    <a:pt x="16" y="71"/>
                    <a:pt x="16" y="71"/>
                  </a:cubicBezTo>
                  <a:cubicBezTo>
                    <a:pt x="18" y="71"/>
                    <a:pt x="20" y="76"/>
                    <a:pt x="20" y="80"/>
                  </a:cubicBezTo>
                  <a:cubicBezTo>
                    <a:pt x="20" y="81"/>
                    <a:pt x="20" y="83"/>
                    <a:pt x="20" y="85"/>
                  </a:cubicBezTo>
                  <a:cubicBezTo>
                    <a:pt x="20" y="87"/>
                    <a:pt x="21" y="89"/>
                    <a:pt x="21" y="91"/>
                  </a:cubicBezTo>
                  <a:cubicBezTo>
                    <a:pt x="22" y="92"/>
                    <a:pt x="23" y="94"/>
                    <a:pt x="24" y="95"/>
                  </a:cubicBezTo>
                  <a:cubicBezTo>
                    <a:pt x="28" y="99"/>
                    <a:pt x="27" y="111"/>
                    <a:pt x="27" y="121"/>
                  </a:cubicBezTo>
                  <a:cubicBezTo>
                    <a:pt x="27" y="121"/>
                    <a:pt x="27" y="122"/>
                    <a:pt x="27" y="122"/>
                  </a:cubicBezTo>
                  <a:cubicBezTo>
                    <a:pt x="27" y="124"/>
                    <a:pt x="28" y="125"/>
                    <a:pt x="28" y="127"/>
                  </a:cubicBezTo>
                  <a:cubicBezTo>
                    <a:pt x="29" y="129"/>
                    <a:pt x="31" y="131"/>
                    <a:pt x="33" y="133"/>
                  </a:cubicBezTo>
                  <a:cubicBezTo>
                    <a:pt x="34" y="134"/>
                    <a:pt x="35" y="135"/>
                    <a:pt x="36" y="135"/>
                  </a:cubicBezTo>
                  <a:cubicBezTo>
                    <a:pt x="36" y="136"/>
                    <a:pt x="37" y="136"/>
                    <a:pt x="37" y="136"/>
                  </a:cubicBezTo>
                  <a:cubicBezTo>
                    <a:pt x="143" y="135"/>
                    <a:pt x="143" y="135"/>
                    <a:pt x="143" y="135"/>
                  </a:cubicBezTo>
                  <a:cubicBezTo>
                    <a:pt x="158" y="134"/>
                    <a:pt x="158" y="134"/>
                    <a:pt x="158" y="134"/>
                  </a:cubicBezTo>
                  <a:cubicBezTo>
                    <a:pt x="158" y="134"/>
                    <a:pt x="167" y="133"/>
                    <a:pt x="168" y="134"/>
                  </a:cubicBezTo>
                  <a:cubicBezTo>
                    <a:pt x="170" y="135"/>
                    <a:pt x="173" y="140"/>
                    <a:pt x="173" y="140"/>
                  </a:cubicBezTo>
                  <a:cubicBezTo>
                    <a:pt x="174" y="140"/>
                    <a:pt x="176" y="139"/>
                    <a:pt x="177" y="141"/>
                  </a:cubicBezTo>
                  <a:cubicBezTo>
                    <a:pt x="178" y="142"/>
                    <a:pt x="178" y="143"/>
                    <a:pt x="178" y="144"/>
                  </a:cubicBezTo>
                  <a:cubicBezTo>
                    <a:pt x="178" y="144"/>
                    <a:pt x="178" y="144"/>
                    <a:pt x="178" y="144"/>
                  </a:cubicBezTo>
                  <a:cubicBezTo>
                    <a:pt x="180" y="147"/>
                    <a:pt x="183" y="148"/>
                    <a:pt x="183" y="148"/>
                  </a:cubicBez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endParaRPr lang="uk-UA" sz="1200"/>
            </a:p>
          </p:txBody>
        </p:sp>
        <p:sp>
          <p:nvSpPr>
            <p:cNvPr id="107" name="Freeform 33">
              <a:extLst>
                <a:ext uri="{FF2B5EF4-FFF2-40B4-BE49-F238E27FC236}">
                  <a16:creationId xmlns:a16="http://schemas.microsoft.com/office/drawing/2014/main" id="{F9C4BF3C-1509-C649-9E5E-5679F6D7F404}"/>
                </a:ext>
              </a:extLst>
            </p:cNvPr>
            <p:cNvSpPr>
              <a:spLocks/>
            </p:cNvSpPr>
            <p:nvPr/>
          </p:nvSpPr>
          <p:spPr bwMode="auto">
            <a:xfrm>
              <a:off x="12794734" y="5098824"/>
              <a:ext cx="987426" cy="687387"/>
            </a:xfrm>
            <a:custGeom>
              <a:avLst/>
              <a:gdLst>
                <a:gd name="T0" fmla="*/ 259 w 263"/>
                <a:gd name="T1" fmla="*/ 175 h 183"/>
                <a:gd name="T2" fmla="*/ 259 w 263"/>
                <a:gd name="T3" fmla="*/ 156 h 183"/>
                <a:gd name="T4" fmla="*/ 256 w 263"/>
                <a:gd name="T5" fmla="*/ 133 h 183"/>
                <a:gd name="T6" fmla="*/ 250 w 263"/>
                <a:gd name="T7" fmla="*/ 129 h 183"/>
                <a:gd name="T8" fmla="*/ 259 w 263"/>
                <a:gd name="T9" fmla="*/ 129 h 183"/>
                <a:gd name="T10" fmla="*/ 260 w 263"/>
                <a:gd name="T11" fmla="*/ 44 h 183"/>
                <a:gd name="T12" fmla="*/ 257 w 263"/>
                <a:gd name="T13" fmla="*/ 33 h 183"/>
                <a:gd name="T14" fmla="*/ 258 w 263"/>
                <a:gd name="T15" fmla="*/ 14 h 183"/>
                <a:gd name="T16" fmla="*/ 17 w 263"/>
                <a:gd name="T17" fmla="*/ 0 h 183"/>
                <a:gd name="T18" fmla="*/ 12 w 263"/>
                <a:gd name="T19" fmla="*/ 43 h 183"/>
                <a:gd name="T20" fmla="*/ 11 w 263"/>
                <a:gd name="T21" fmla="*/ 45 h 183"/>
                <a:gd name="T22" fmla="*/ 0 w 263"/>
                <a:gd name="T23" fmla="*/ 137 h 183"/>
                <a:gd name="T24" fmla="*/ 144 w 263"/>
                <a:gd name="T25" fmla="*/ 147 h 183"/>
                <a:gd name="T26" fmla="*/ 152 w 263"/>
                <a:gd name="T27" fmla="*/ 151 h 183"/>
                <a:gd name="T28" fmla="*/ 160 w 263"/>
                <a:gd name="T29" fmla="*/ 154 h 183"/>
                <a:gd name="T30" fmla="*/ 174 w 263"/>
                <a:gd name="T31" fmla="*/ 158 h 183"/>
                <a:gd name="T32" fmla="*/ 185 w 263"/>
                <a:gd name="T33" fmla="*/ 161 h 183"/>
                <a:gd name="T34" fmla="*/ 197 w 263"/>
                <a:gd name="T35" fmla="*/ 167 h 183"/>
                <a:gd name="T36" fmla="*/ 214 w 263"/>
                <a:gd name="T37" fmla="*/ 164 h 183"/>
                <a:gd name="T38" fmla="*/ 229 w 263"/>
                <a:gd name="T39" fmla="*/ 164 h 183"/>
                <a:gd name="T40" fmla="*/ 239 w 263"/>
                <a:gd name="T41" fmla="*/ 165 h 183"/>
                <a:gd name="T42" fmla="*/ 260 w 263"/>
                <a:gd name="T43" fmla="*/ 175 h 183"/>
                <a:gd name="T44" fmla="*/ 261 w 263"/>
                <a:gd name="T45" fmla="*/ 183 h 183"/>
                <a:gd name="T46" fmla="*/ 259 w 263"/>
                <a:gd name="T47" fmla="*/ 17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3" h="183">
                  <a:moveTo>
                    <a:pt x="259" y="175"/>
                  </a:moveTo>
                  <a:cubicBezTo>
                    <a:pt x="254" y="170"/>
                    <a:pt x="256" y="172"/>
                    <a:pt x="259" y="156"/>
                  </a:cubicBezTo>
                  <a:cubicBezTo>
                    <a:pt x="260" y="151"/>
                    <a:pt x="261" y="140"/>
                    <a:pt x="256" y="133"/>
                  </a:cubicBezTo>
                  <a:cubicBezTo>
                    <a:pt x="253" y="130"/>
                    <a:pt x="250" y="129"/>
                    <a:pt x="250" y="129"/>
                  </a:cubicBezTo>
                  <a:cubicBezTo>
                    <a:pt x="259" y="129"/>
                    <a:pt x="259" y="129"/>
                    <a:pt x="259" y="129"/>
                  </a:cubicBezTo>
                  <a:cubicBezTo>
                    <a:pt x="260" y="44"/>
                    <a:pt x="260" y="44"/>
                    <a:pt x="260" y="44"/>
                  </a:cubicBezTo>
                  <a:cubicBezTo>
                    <a:pt x="260" y="44"/>
                    <a:pt x="256" y="39"/>
                    <a:pt x="257" y="33"/>
                  </a:cubicBezTo>
                  <a:cubicBezTo>
                    <a:pt x="258" y="27"/>
                    <a:pt x="260" y="17"/>
                    <a:pt x="258" y="14"/>
                  </a:cubicBezTo>
                  <a:cubicBezTo>
                    <a:pt x="258" y="14"/>
                    <a:pt x="94" y="11"/>
                    <a:pt x="17" y="0"/>
                  </a:cubicBezTo>
                  <a:cubicBezTo>
                    <a:pt x="14" y="24"/>
                    <a:pt x="12" y="41"/>
                    <a:pt x="12" y="43"/>
                  </a:cubicBezTo>
                  <a:cubicBezTo>
                    <a:pt x="12" y="44"/>
                    <a:pt x="11" y="45"/>
                    <a:pt x="11" y="45"/>
                  </a:cubicBezTo>
                  <a:cubicBezTo>
                    <a:pt x="0" y="137"/>
                    <a:pt x="0" y="137"/>
                    <a:pt x="0" y="137"/>
                  </a:cubicBezTo>
                  <a:cubicBezTo>
                    <a:pt x="144" y="147"/>
                    <a:pt x="144" y="147"/>
                    <a:pt x="144" y="147"/>
                  </a:cubicBezTo>
                  <a:cubicBezTo>
                    <a:pt x="144" y="147"/>
                    <a:pt x="149" y="151"/>
                    <a:pt x="152" y="151"/>
                  </a:cubicBezTo>
                  <a:cubicBezTo>
                    <a:pt x="156" y="151"/>
                    <a:pt x="157" y="152"/>
                    <a:pt x="160" y="154"/>
                  </a:cubicBezTo>
                  <a:cubicBezTo>
                    <a:pt x="163" y="156"/>
                    <a:pt x="170" y="158"/>
                    <a:pt x="174" y="158"/>
                  </a:cubicBezTo>
                  <a:cubicBezTo>
                    <a:pt x="178" y="158"/>
                    <a:pt x="181" y="161"/>
                    <a:pt x="185" y="161"/>
                  </a:cubicBezTo>
                  <a:cubicBezTo>
                    <a:pt x="188" y="161"/>
                    <a:pt x="194" y="164"/>
                    <a:pt x="197" y="167"/>
                  </a:cubicBezTo>
                  <a:cubicBezTo>
                    <a:pt x="200" y="169"/>
                    <a:pt x="206" y="168"/>
                    <a:pt x="214" y="164"/>
                  </a:cubicBezTo>
                  <a:cubicBezTo>
                    <a:pt x="222" y="160"/>
                    <a:pt x="225" y="164"/>
                    <a:pt x="229" y="164"/>
                  </a:cubicBezTo>
                  <a:cubicBezTo>
                    <a:pt x="232" y="165"/>
                    <a:pt x="239" y="165"/>
                    <a:pt x="239" y="165"/>
                  </a:cubicBezTo>
                  <a:cubicBezTo>
                    <a:pt x="239" y="165"/>
                    <a:pt x="259" y="174"/>
                    <a:pt x="260" y="175"/>
                  </a:cubicBezTo>
                  <a:cubicBezTo>
                    <a:pt x="261" y="176"/>
                    <a:pt x="261" y="183"/>
                    <a:pt x="261" y="183"/>
                  </a:cubicBezTo>
                  <a:cubicBezTo>
                    <a:pt x="261" y="183"/>
                    <a:pt x="263" y="177"/>
                    <a:pt x="259" y="175"/>
                  </a:cubicBez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endParaRPr lang="uk-UA" sz="1200"/>
            </a:p>
          </p:txBody>
        </p:sp>
        <p:sp>
          <p:nvSpPr>
            <p:cNvPr id="108" name="Freeform 34">
              <a:extLst>
                <a:ext uri="{FF2B5EF4-FFF2-40B4-BE49-F238E27FC236}">
                  <a16:creationId xmlns:a16="http://schemas.microsoft.com/office/drawing/2014/main" id="{F5319AE0-F0C1-814D-B79F-39489FA343C0}"/>
                </a:ext>
              </a:extLst>
            </p:cNvPr>
            <p:cNvSpPr>
              <a:spLocks/>
            </p:cNvSpPr>
            <p:nvPr/>
          </p:nvSpPr>
          <p:spPr bwMode="auto">
            <a:xfrm>
              <a:off x="14904521" y="5824312"/>
              <a:ext cx="420688" cy="723901"/>
            </a:xfrm>
            <a:custGeom>
              <a:avLst/>
              <a:gdLst>
                <a:gd name="T0" fmla="*/ 11 w 112"/>
                <a:gd name="T1" fmla="*/ 128 h 193"/>
                <a:gd name="T2" fmla="*/ 14 w 112"/>
                <a:gd name="T3" fmla="*/ 136 h 193"/>
                <a:gd name="T4" fmla="*/ 14 w 112"/>
                <a:gd name="T5" fmla="*/ 146 h 193"/>
                <a:gd name="T6" fmla="*/ 12 w 112"/>
                <a:gd name="T7" fmla="*/ 152 h 193"/>
                <a:gd name="T8" fmla="*/ 4 w 112"/>
                <a:gd name="T9" fmla="*/ 168 h 193"/>
                <a:gd name="T10" fmla="*/ 4 w 112"/>
                <a:gd name="T11" fmla="*/ 170 h 193"/>
                <a:gd name="T12" fmla="*/ 3 w 112"/>
                <a:gd name="T13" fmla="*/ 174 h 193"/>
                <a:gd name="T14" fmla="*/ 1 w 112"/>
                <a:gd name="T15" fmla="*/ 178 h 193"/>
                <a:gd name="T16" fmla="*/ 1 w 112"/>
                <a:gd name="T17" fmla="*/ 181 h 193"/>
                <a:gd name="T18" fmla="*/ 0 w 112"/>
                <a:gd name="T19" fmla="*/ 193 h 193"/>
                <a:gd name="T20" fmla="*/ 3 w 112"/>
                <a:gd name="T21" fmla="*/ 193 h 193"/>
                <a:gd name="T22" fmla="*/ 10 w 112"/>
                <a:gd name="T23" fmla="*/ 186 h 193"/>
                <a:gd name="T24" fmla="*/ 13 w 112"/>
                <a:gd name="T25" fmla="*/ 186 h 193"/>
                <a:gd name="T26" fmla="*/ 15 w 112"/>
                <a:gd name="T27" fmla="*/ 187 h 193"/>
                <a:gd name="T28" fmla="*/ 15 w 112"/>
                <a:gd name="T29" fmla="*/ 187 h 193"/>
                <a:gd name="T30" fmla="*/ 16 w 112"/>
                <a:gd name="T31" fmla="*/ 187 h 193"/>
                <a:gd name="T32" fmla="*/ 24 w 112"/>
                <a:gd name="T33" fmla="*/ 182 h 193"/>
                <a:gd name="T34" fmla="*/ 25 w 112"/>
                <a:gd name="T35" fmla="*/ 182 h 193"/>
                <a:gd name="T36" fmla="*/ 25 w 112"/>
                <a:gd name="T37" fmla="*/ 182 h 193"/>
                <a:gd name="T38" fmla="*/ 40 w 112"/>
                <a:gd name="T39" fmla="*/ 185 h 193"/>
                <a:gd name="T40" fmla="*/ 45 w 112"/>
                <a:gd name="T41" fmla="*/ 181 h 193"/>
                <a:gd name="T42" fmla="*/ 46 w 112"/>
                <a:gd name="T43" fmla="*/ 181 h 193"/>
                <a:gd name="T44" fmla="*/ 46 w 112"/>
                <a:gd name="T45" fmla="*/ 181 h 193"/>
                <a:gd name="T46" fmla="*/ 55 w 112"/>
                <a:gd name="T47" fmla="*/ 182 h 193"/>
                <a:gd name="T48" fmla="*/ 58 w 112"/>
                <a:gd name="T49" fmla="*/ 175 h 193"/>
                <a:gd name="T50" fmla="*/ 59 w 112"/>
                <a:gd name="T51" fmla="*/ 168 h 193"/>
                <a:gd name="T52" fmla="*/ 59 w 112"/>
                <a:gd name="T53" fmla="*/ 168 h 193"/>
                <a:gd name="T54" fmla="*/ 61 w 112"/>
                <a:gd name="T55" fmla="*/ 166 h 193"/>
                <a:gd name="T56" fmla="*/ 61 w 112"/>
                <a:gd name="T57" fmla="*/ 166 h 193"/>
                <a:gd name="T58" fmla="*/ 64 w 112"/>
                <a:gd name="T59" fmla="*/ 169 h 193"/>
                <a:gd name="T60" fmla="*/ 69 w 112"/>
                <a:gd name="T61" fmla="*/ 174 h 193"/>
                <a:gd name="T62" fmla="*/ 73 w 112"/>
                <a:gd name="T63" fmla="*/ 177 h 193"/>
                <a:gd name="T64" fmla="*/ 74 w 112"/>
                <a:gd name="T65" fmla="*/ 176 h 193"/>
                <a:gd name="T66" fmla="*/ 78 w 112"/>
                <a:gd name="T67" fmla="*/ 174 h 193"/>
                <a:gd name="T68" fmla="*/ 89 w 112"/>
                <a:gd name="T69" fmla="*/ 161 h 193"/>
                <a:gd name="T70" fmla="*/ 91 w 112"/>
                <a:gd name="T71" fmla="*/ 155 h 193"/>
                <a:gd name="T72" fmla="*/ 91 w 112"/>
                <a:gd name="T73" fmla="*/ 147 h 193"/>
                <a:gd name="T74" fmla="*/ 95 w 112"/>
                <a:gd name="T75" fmla="*/ 142 h 193"/>
                <a:gd name="T76" fmla="*/ 98 w 112"/>
                <a:gd name="T77" fmla="*/ 140 h 193"/>
                <a:gd name="T78" fmla="*/ 110 w 112"/>
                <a:gd name="T79" fmla="*/ 131 h 193"/>
                <a:gd name="T80" fmla="*/ 112 w 112"/>
                <a:gd name="T81" fmla="*/ 126 h 193"/>
                <a:gd name="T82" fmla="*/ 112 w 112"/>
                <a:gd name="T83" fmla="*/ 125 h 193"/>
                <a:gd name="T84" fmla="*/ 112 w 112"/>
                <a:gd name="T85" fmla="*/ 124 h 193"/>
                <a:gd name="T86" fmla="*/ 112 w 112"/>
                <a:gd name="T87" fmla="*/ 124 h 193"/>
                <a:gd name="T88" fmla="*/ 112 w 112"/>
                <a:gd name="T89" fmla="*/ 124 h 193"/>
                <a:gd name="T90" fmla="*/ 111 w 112"/>
                <a:gd name="T91" fmla="*/ 121 h 193"/>
                <a:gd name="T92" fmla="*/ 98 w 112"/>
                <a:gd name="T93" fmla="*/ 3 h 193"/>
                <a:gd name="T94" fmla="*/ 97 w 112"/>
                <a:gd name="T95" fmla="*/ 0 h 193"/>
                <a:gd name="T96" fmla="*/ 24 w 112"/>
                <a:gd name="T97" fmla="*/ 5 h 193"/>
                <a:gd name="T98" fmla="*/ 19 w 112"/>
                <a:gd name="T99" fmla="*/ 9 h 193"/>
                <a:gd name="T100" fmla="*/ 17 w 112"/>
                <a:gd name="T101" fmla="*/ 10 h 193"/>
                <a:gd name="T102" fmla="*/ 17 w 112"/>
                <a:gd name="T103" fmla="*/ 10 h 193"/>
                <a:gd name="T104" fmla="*/ 17 w 112"/>
                <a:gd name="T105" fmla="*/ 10 h 193"/>
                <a:gd name="T106" fmla="*/ 10 w 112"/>
                <a:gd name="T107" fmla="*/ 11 h 193"/>
                <a:gd name="T108" fmla="*/ 5 w 112"/>
                <a:gd name="T109" fmla="*/ 9 h 193"/>
                <a:gd name="T110" fmla="*/ 3 w 112"/>
                <a:gd name="T111" fmla="*/ 8 h 193"/>
                <a:gd name="T112" fmla="*/ 11 w 112"/>
                <a:gd name="T113" fmla="*/ 12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2" h="193">
                  <a:moveTo>
                    <a:pt x="11" y="128"/>
                  </a:moveTo>
                  <a:cubicBezTo>
                    <a:pt x="12" y="128"/>
                    <a:pt x="13" y="131"/>
                    <a:pt x="14" y="136"/>
                  </a:cubicBezTo>
                  <a:cubicBezTo>
                    <a:pt x="15" y="139"/>
                    <a:pt x="15" y="143"/>
                    <a:pt x="14" y="146"/>
                  </a:cubicBezTo>
                  <a:cubicBezTo>
                    <a:pt x="13" y="149"/>
                    <a:pt x="13" y="151"/>
                    <a:pt x="12" y="152"/>
                  </a:cubicBezTo>
                  <a:cubicBezTo>
                    <a:pt x="7" y="165"/>
                    <a:pt x="5" y="163"/>
                    <a:pt x="4" y="168"/>
                  </a:cubicBezTo>
                  <a:cubicBezTo>
                    <a:pt x="4" y="169"/>
                    <a:pt x="4" y="170"/>
                    <a:pt x="4" y="170"/>
                  </a:cubicBezTo>
                  <a:cubicBezTo>
                    <a:pt x="4" y="172"/>
                    <a:pt x="3" y="173"/>
                    <a:pt x="3" y="174"/>
                  </a:cubicBezTo>
                  <a:cubicBezTo>
                    <a:pt x="2" y="175"/>
                    <a:pt x="2" y="176"/>
                    <a:pt x="1" y="178"/>
                  </a:cubicBezTo>
                  <a:cubicBezTo>
                    <a:pt x="1" y="178"/>
                    <a:pt x="1" y="180"/>
                    <a:pt x="1" y="181"/>
                  </a:cubicBezTo>
                  <a:cubicBezTo>
                    <a:pt x="0" y="186"/>
                    <a:pt x="0" y="193"/>
                    <a:pt x="0" y="193"/>
                  </a:cubicBezTo>
                  <a:cubicBezTo>
                    <a:pt x="1" y="193"/>
                    <a:pt x="2" y="193"/>
                    <a:pt x="3" y="193"/>
                  </a:cubicBezTo>
                  <a:cubicBezTo>
                    <a:pt x="7" y="192"/>
                    <a:pt x="9" y="187"/>
                    <a:pt x="10" y="186"/>
                  </a:cubicBezTo>
                  <a:cubicBezTo>
                    <a:pt x="11" y="184"/>
                    <a:pt x="12" y="185"/>
                    <a:pt x="13" y="186"/>
                  </a:cubicBezTo>
                  <a:cubicBezTo>
                    <a:pt x="13" y="186"/>
                    <a:pt x="14" y="186"/>
                    <a:pt x="15" y="187"/>
                  </a:cubicBezTo>
                  <a:cubicBezTo>
                    <a:pt x="15" y="187"/>
                    <a:pt x="15" y="187"/>
                    <a:pt x="15" y="187"/>
                  </a:cubicBezTo>
                  <a:cubicBezTo>
                    <a:pt x="15" y="187"/>
                    <a:pt x="16" y="187"/>
                    <a:pt x="16" y="187"/>
                  </a:cubicBezTo>
                  <a:cubicBezTo>
                    <a:pt x="19" y="184"/>
                    <a:pt x="22" y="182"/>
                    <a:pt x="24" y="182"/>
                  </a:cubicBezTo>
                  <a:cubicBezTo>
                    <a:pt x="24" y="182"/>
                    <a:pt x="24" y="182"/>
                    <a:pt x="25" y="182"/>
                  </a:cubicBezTo>
                  <a:cubicBezTo>
                    <a:pt x="25" y="182"/>
                    <a:pt x="25" y="182"/>
                    <a:pt x="25" y="182"/>
                  </a:cubicBezTo>
                  <a:cubicBezTo>
                    <a:pt x="29" y="181"/>
                    <a:pt x="36" y="185"/>
                    <a:pt x="40" y="185"/>
                  </a:cubicBezTo>
                  <a:cubicBezTo>
                    <a:pt x="43" y="185"/>
                    <a:pt x="43" y="181"/>
                    <a:pt x="45" y="181"/>
                  </a:cubicBezTo>
                  <a:cubicBezTo>
                    <a:pt x="46" y="181"/>
                    <a:pt x="46" y="181"/>
                    <a:pt x="46" y="181"/>
                  </a:cubicBezTo>
                  <a:cubicBezTo>
                    <a:pt x="46" y="181"/>
                    <a:pt x="46" y="181"/>
                    <a:pt x="46" y="181"/>
                  </a:cubicBezTo>
                  <a:cubicBezTo>
                    <a:pt x="49" y="180"/>
                    <a:pt x="52" y="183"/>
                    <a:pt x="55" y="182"/>
                  </a:cubicBezTo>
                  <a:cubicBezTo>
                    <a:pt x="56" y="181"/>
                    <a:pt x="57" y="176"/>
                    <a:pt x="58" y="175"/>
                  </a:cubicBezTo>
                  <a:cubicBezTo>
                    <a:pt x="58" y="174"/>
                    <a:pt x="58" y="170"/>
                    <a:pt x="59" y="168"/>
                  </a:cubicBezTo>
                  <a:cubicBezTo>
                    <a:pt x="59" y="168"/>
                    <a:pt x="59" y="168"/>
                    <a:pt x="59" y="168"/>
                  </a:cubicBezTo>
                  <a:cubicBezTo>
                    <a:pt x="59" y="167"/>
                    <a:pt x="60" y="166"/>
                    <a:pt x="61" y="166"/>
                  </a:cubicBezTo>
                  <a:cubicBezTo>
                    <a:pt x="61" y="166"/>
                    <a:pt x="61" y="166"/>
                    <a:pt x="61" y="166"/>
                  </a:cubicBezTo>
                  <a:cubicBezTo>
                    <a:pt x="62" y="166"/>
                    <a:pt x="63" y="167"/>
                    <a:pt x="64" y="169"/>
                  </a:cubicBezTo>
                  <a:cubicBezTo>
                    <a:pt x="66" y="170"/>
                    <a:pt x="67" y="172"/>
                    <a:pt x="69" y="174"/>
                  </a:cubicBezTo>
                  <a:cubicBezTo>
                    <a:pt x="70" y="176"/>
                    <a:pt x="72" y="176"/>
                    <a:pt x="73" y="177"/>
                  </a:cubicBezTo>
                  <a:cubicBezTo>
                    <a:pt x="73" y="177"/>
                    <a:pt x="74" y="176"/>
                    <a:pt x="74" y="176"/>
                  </a:cubicBezTo>
                  <a:cubicBezTo>
                    <a:pt x="75" y="176"/>
                    <a:pt x="76" y="175"/>
                    <a:pt x="78" y="174"/>
                  </a:cubicBezTo>
                  <a:cubicBezTo>
                    <a:pt x="80" y="172"/>
                    <a:pt x="86" y="165"/>
                    <a:pt x="89" y="161"/>
                  </a:cubicBezTo>
                  <a:cubicBezTo>
                    <a:pt x="90" y="159"/>
                    <a:pt x="91" y="157"/>
                    <a:pt x="91" y="155"/>
                  </a:cubicBezTo>
                  <a:cubicBezTo>
                    <a:pt x="92" y="152"/>
                    <a:pt x="91" y="149"/>
                    <a:pt x="91" y="147"/>
                  </a:cubicBezTo>
                  <a:cubicBezTo>
                    <a:pt x="91" y="145"/>
                    <a:pt x="93" y="143"/>
                    <a:pt x="95" y="142"/>
                  </a:cubicBezTo>
                  <a:cubicBezTo>
                    <a:pt x="96" y="141"/>
                    <a:pt x="97" y="140"/>
                    <a:pt x="98" y="140"/>
                  </a:cubicBezTo>
                  <a:cubicBezTo>
                    <a:pt x="103" y="138"/>
                    <a:pt x="107" y="136"/>
                    <a:pt x="110" y="131"/>
                  </a:cubicBezTo>
                  <a:cubicBezTo>
                    <a:pt x="111" y="130"/>
                    <a:pt x="112" y="128"/>
                    <a:pt x="112" y="126"/>
                  </a:cubicBezTo>
                  <a:cubicBezTo>
                    <a:pt x="112" y="126"/>
                    <a:pt x="112" y="125"/>
                    <a:pt x="112" y="125"/>
                  </a:cubicBezTo>
                  <a:cubicBezTo>
                    <a:pt x="112" y="125"/>
                    <a:pt x="112" y="125"/>
                    <a:pt x="112" y="124"/>
                  </a:cubicBezTo>
                  <a:cubicBezTo>
                    <a:pt x="112" y="124"/>
                    <a:pt x="112" y="124"/>
                    <a:pt x="112" y="124"/>
                  </a:cubicBezTo>
                  <a:cubicBezTo>
                    <a:pt x="112" y="124"/>
                    <a:pt x="112" y="124"/>
                    <a:pt x="112" y="124"/>
                  </a:cubicBezTo>
                  <a:cubicBezTo>
                    <a:pt x="111" y="122"/>
                    <a:pt x="111" y="121"/>
                    <a:pt x="111" y="121"/>
                  </a:cubicBezTo>
                  <a:cubicBezTo>
                    <a:pt x="98" y="3"/>
                    <a:pt x="98" y="3"/>
                    <a:pt x="98" y="3"/>
                  </a:cubicBezTo>
                  <a:cubicBezTo>
                    <a:pt x="97" y="0"/>
                    <a:pt x="97" y="0"/>
                    <a:pt x="97" y="0"/>
                  </a:cubicBezTo>
                  <a:cubicBezTo>
                    <a:pt x="24" y="5"/>
                    <a:pt x="24" y="5"/>
                    <a:pt x="24" y="5"/>
                  </a:cubicBezTo>
                  <a:cubicBezTo>
                    <a:pt x="23" y="5"/>
                    <a:pt x="21" y="7"/>
                    <a:pt x="19" y="9"/>
                  </a:cubicBezTo>
                  <a:cubicBezTo>
                    <a:pt x="19" y="9"/>
                    <a:pt x="18" y="9"/>
                    <a:pt x="17" y="10"/>
                  </a:cubicBezTo>
                  <a:cubicBezTo>
                    <a:pt x="17" y="10"/>
                    <a:pt x="17" y="10"/>
                    <a:pt x="17" y="10"/>
                  </a:cubicBezTo>
                  <a:cubicBezTo>
                    <a:pt x="17" y="10"/>
                    <a:pt x="17" y="10"/>
                    <a:pt x="17" y="10"/>
                  </a:cubicBezTo>
                  <a:cubicBezTo>
                    <a:pt x="15" y="11"/>
                    <a:pt x="13" y="11"/>
                    <a:pt x="10" y="11"/>
                  </a:cubicBezTo>
                  <a:cubicBezTo>
                    <a:pt x="8" y="11"/>
                    <a:pt x="6" y="10"/>
                    <a:pt x="5" y="9"/>
                  </a:cubicBezTo>
                  <a:cubicBezTo>
                    <a:pt x="4" y="8"/>
                    <a:pt x="4" y="8"/>
                    <a:pt x="3" y="8"/>
                  </a:cubicBezTo>
                  <a:lnTo>
                    <a:pt x="11" y="128"/>
                  </a:ln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endParaRPr lang="uk-UA" sz="1200"/>
            </a:p>
          </p:txBody>
        </p:sp>
        <p:sp>
          <p:nvSpPr>
            <p:cNvPr id="109" name="Freeform 35">
              <a:extLst>
                <a:ext uri="{FF2B5EF4-FFF2-40B4-BE49-F238E27FC236}">
                  <a16:creationId xmlns:a16="http://schemas.microsoft.com/office/drawing/2014/main" id="{FAD944BA-B129-B34C-965F-8FC76C654DE1}"/>
                </a:ext>
              </a:extLst>
            </p:cNvPr>
            <p:cNvSpPr>
              <a:spLocks/>
            </p:cNvSpPr>
            <p:nvPr/>
          </p:nvSpPr>
          <p:spPr bwMode="auto">
            <a:xfrm>
              <a:off x="16542822" y="5962424"/>
              <a:ext cx="168275" cy="271463"/>
            </a:xfrm>
            <a:custGeom>
              <a:avLst/>
              <a:gdLst>
                <a:gd name="T0" fmla="*/ 41 w 45"/>
                <a:gd name="T1" fmla="*/ 63 h 72"/>
                <a:gd name="T2" fmla="*/ 36 w 45"/>
                <a:gd name="T3" fmla="*/ 63 h 72"/>
                <a:gd name="T4" fmla="*/ 38 w 45"/>
                <a:gd name="T5" fmla="*/ 60 h 72"/>
                <a:gd name="T6" fmla="*/ 39 w 45"/>
                <a:gd name="T7" fmla="*/ 57 h 72"/>
                <a:gd name="T8" fmla="*/ 40 w 45"/>
                <a:gd name="T9" fmla="*/ 55 h 72"/>
                <a:gd name="T10" fmla="*/ 40 w 45"/>
                <a:gd name="T11" fmla="*/ 51 h 72"/>
                <a:gd name="T12" fmla="*/ 31 w 45"/>
                <a:gd name="T13" fmla="*/ 46 h 72"/>
                <a:gd name="T14" fmla="*/ 27 w 45"/>
                <a:gd name="T15" fmla="*/ 41 h 72"/>
                <a:gd name="T16" fmla="*/ 24 w 45"/>
                <a:gd name="T17" fmla="*/ 35 h 72"/>
                <a:gd name="T18" fmla="*/ 19 w 45"/>
                <a:gd name="T19" fmla="*/ 26 h 72"/>
                <a:gd name="T20" fmla="*/ 13 w 45"/>
                <a:gd name="T21" fmla="*/ 21 h 72"/>
                <a:gd name="T22" fmla="*/ 10 w 45"/>
                <a:gd name="T23" fmla="*/ 15 h 72"/>
                <a:gd name="T24" fmla="*/ 11 w 45"/>
                <a:gd name="T25" fmla="*/ 13 h 72"/>
                <a:gd name="T26" fmla="*/ 6 w 45"/>
                <a:gd name="T27" fmla="*/ 8 h 72"/>
                <a:gd name="T28" fmla="*/ 5 w 45"/>
                <a:gd name="T29" fmla="*/ 0 h 72"/>
                <a:gd name="T30" fmla="*/ 0 w 45"/>
                <a:gd name="T31" fmla="*/ 8 h 72"/>
                <a:gd name="T32" fmla="*/ 1 w 45"/>
                <a:gd name="T33" fmla="*/ 8 h 72"/>
                <a:gd name="T34" fmla="*/ 5 w 45"/>
                <a:gd name="T35" fmla="*/ 1 h 72"/>
                <a:gd name="T36" fmla="*/ 1 w 45"/>
                <a:gd name="T37" fmla="*/ 8 h 72"/>
                <a:gd name="T38" fmla="*/ 1 w 45"/>
                <a:gd name="T39" fmla="*/ 8 h 72"/>
                <a:gd name="T40" fmla="*/ 20 w 45"/>
                <a:gd name="T41" fmla="*/ 72 h 72"/>
                <a:gd name="T42" fmla="*/ 44 w 45"/>
                <a:gd name="T43" fmla="*/ 68 h 72"/>
                <a:gd name="T44" fmla="*/ 45 w 45"/>
                <a:gd name="T45" fmla="*/ 65 h 72"/>
                <a:gd name="T46" fmla="*/ 41 w 45"/>
                <a:gd name="T47" fmla="*/ 6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72">
                  <a:moveTo>
                    <a:pt x="41" y="63"/>
                  </a:moveTo>
                  <a:cubicBezTo>
                    <a:pt x="39" y="65"/>
                    <a:pt x="37" y="64"/>
                    <a:pt x="36" y="63"/>
                  </a:cubicBezTo>
                  <a:cubicBezTo>
                    <a:pt x="36" y="61"/>
                    <a:pt x="37" y="60"/>
                    <a:pt x="38" y="60"/>
                  </a:cubicBezTo>
                  <a:cubicBezTo>
                    <a:pt x="39" y="60"/>
                    <a:pt x="41" y="58"/>
                    <a:pt x="39" y="57"/>
                  </a:cubicBezTo>
                  <a:cubicBezTo>
                    <a:pt x="37" y="55"/>
                    <a:pt x="39" y="55"/>
                    <a:pt x="40" y="55"/>
                  </a:cubicBezTo>
                  <a:cubicBezTo>
                    <a:pt x="41" y="55"/>
                    <a:pt x="44" y="52"/>
                    <a:pt x="40" y="51"/>
                  </a:cubicBezTo>
                  <a:cubicBezTo>
                    <a:pt x="35" y="50"/>
                    <a:pt x="32" y="48"/>
                    <a:pt x="31" y="46"/>
                  </a:cubicBezTo>
                  <a:cubicBezTo>
                    <a:pt x="29" y="44"/>
                    <a:pt x="29" y="42"/>
                    <a:pt x="27" y="41"/>
                  </a:cubicBezTo>
                  <a:cubicBezTo>
                    <a:pt x="25" y="40"/>
                    <a:pt x="24" y="37"/>
                    <a:pt x="24" y="35"/>
                  </a:cubicBezTo>
                  <a:cubicBezTo>
                    <a:pt x="24" y="33"/>
                    <a:pt x="22" y="28"/>
                    <a:pt x="19" y="26"/>
                  </a:cubicBezTo>
                  <a:cubicBezTo>
                    <a:pt x="16" y="25"/>
                    <a:pt x="13" y="22"/>
                    <a:pt x="13" y="21"/>
                  </a:cubicBezTo>
                  <a:cubicBezTo>
                    <a:pt x="13" y="20"/>
                    <a:pt x="15" y="15"/>
                    <a:pt x="10" y="15"/>
                  </a:cubicBezTo>
                  <a:cubicBezTo>
                    <a:pt x="10" y="15"/>
                    <a:pt x="11" y="13"/>
                    <a:pt x="11" y="13"/>
                  </a:cubicBezTo>
                  <a:cubicBezTo>
                    <a:pt x="11" y="13"/>
                    <a:pt x="10" y="11"/>
                    <a:pt x="6" y="8"/>
                  </a:cubicBezTo>
                  <a:cubicBezTo>
                    <a:pt x="3" y="4"/>
                    <a:pt x="4" y="3"/>
                    <a:pt x="5" y="0"/>
                  </a:cubicBezTo>
                  <a:cubicBezTo>
                    <a:pt x="0" y="8"/>
                    <a:pt x="0" y="8"/>
                    <a:pt x="0" y="8"/>
                  </a:cubicBezTo>
                  <a:cubicBezTo>
                    <a:pt x="1" y="8"/>
                    <a:pt x="1" y="8"/>
                    <a:pt x="1" y="8"/>
                  </a:cubicBezTo>
                  <a:cubicBezTo>
                    <a:pt x="5" y="1"/>
                    <a:pt x="5" y="1"/>
                    <a:pt x="5" y="1"/>
                  </a:cubicBezTo>
                  <a:cubicBezTo>
                    <a:pt x="1" y="8"/>
                    <a:pt x="1" y="8"/>
                    <a:pt x="1" y="8"/>
                  </a:cubicBezTo>
                  <a:cubicBezTo>
                    <a:pt x="1" y="8"/>
                    <a:pt x="1" y="8"/>
                    <a:pt x="1" y="8"/>
                  </a:cubicBezTo>
                  <a:cubicBezTo>
                    <a:pt x="20" y="72"/>
                    <a:pt x="20" y="72"/>
                    <a:pt x="20" y="72"/>
                  </a:cubicBezTo>
                  <a:cubicBezTo>
                    <a:pt x="44" y="68"/>
                    <a:pt x="44" y="68"/>
                    <a:pt x="44" y="68"/>
                  </a:cubicBezTo>
                  <a:cubicBezTo>
                    <a:pt x="44" y="68"/>
                    <a:pt x="45" y="67"/>
                    <a:pt x="45" y="65"/>
                  </a:cubicBezTo>
                  <a:cubicBezTo>
                    <a:pt x="45" y="63"/>
                    <a:pt x="42" y="61"/>
                    <a:pt x="41" y="63"/>
                  </a:cubicBez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endParaRPr lang="uk-UA" sz="1200"/>
            </a:p>
          </p:txBody>
        </p:sp>
        <p:sp>
          <p:nvSpPr>
            <p:cNvPr id="110" name="Freeform 36">
              <a:extLst>
                <a:ext uri="{FF2B5EF4-FFF2-40B4-BE49-F238E27FC236}">
                  <a16:creationId xmlns:a16="http://schemas.microsoft.com/office/drawing/2014/main" id="{C9D9ED76-00D7-9242-BA95-A9084241CC27}"/>
                </a:ext>
              </a:extLst>
            </p:cNvPr>
            <p:cNvSpPr>
              <a:spLocks/>
            </p:cNvSpPr>
            <p:nvPr/>
          </p:nvSpPr>
          <p:spPr bwMode="auto">
            <a:xfrm>
              <a:off x="15822097" y="5595712"/>
              <a:ext cx="795338" cy="506412"/>
            </a:xfrm>
            <a:custGeom>
              <a:avLst/>
              <a:gdLst>
                <a:gd name="T0" fmla="*/ 198 w 212"/>
                <a:gd name="T1" fmla="*/ 97 h 135"/>
                <a:gd name="T2" fmla="*/ 200 w 212"/>
                <a:gd name="T3" fmla="*/ 94 h 135"/>
                <a:gd name="T4" fmla="*/ 206 w 212"/>
                <a:gd name="T5" fmla="*/ 92 h 135"/>
                <a:gd name="T6" fmla="*/ 206 w 212"/>
                <a:gd name="T7" fmla="*/ 92 h 135"/>
                <a:gd name="T8" fmla="*/ 208 w 212"/>
                <a:gd name="T9" fmla="*/ 91 h 135"/>
                <a:gd name="T10" fmla="*/ 212 w 212"/>
                <a:gd name="T11" fmla="*/ 83 h 135"/>
                <a:gd name="T12" fmla="*/ 211 w 212"/>
                <a:gd name="T13" fmla="*/ 79 h 135"/>
                <a:gd name="T14" fmla="*/ 211 w 212"/>
                <a:gd name="T15" fmla="*/ 79 h 135"/>
                <a:gd name="T16" fmla="*/ 210 w 212"/>
                <a:gd name="T17" fmla="*/ 78 h 135"/>
                <a:gd name="T18" fmla="*/ 202 w 212"/>
                <a:gd name="T19" fmla="*/ 71 h 135"/>
                <a:gd name="T20" fmla="*/ 197 w 212"/>
                <a:gd name="T21" fmla="*/ 63 h 135"/>
                <a:gd name="T22" fmla="*/ 198 w 212"/>
                <a:gd name="T23" fmla="*/ 37 h 135"/>
                <a:gd name="T24" fmla="*/ 201 w 212"/>
                <a:gd name="T25" fmla="*/ 34 h 135"/>
                <a:gd name="T26" fmla="*/ 202 w 212"/>
                <a:gd name="T27" fmla="*/ 28 h 135"/>
                <a:gd name="T28" fmla="*/ 202 w 212"/>
                <a:gd name="T29" fmla="*/ 27 h 135"/>
                <a:gd name="T30" fmla="*/ 202 w 212"/>
                <a:gd name="T31" fmla="*/ 28 h 135"/>
                <a:gd name="T32" fmla="*/ 202 w 212"/>
                <a:gd name="T33" fmla="*/ 26 h 135"/>
                <a:gd name="T34" fmla="*/ 201 w 212"/>
                <a:gd name="T35" fmla="*/ 25 h 135"/>
                <a:gd name="T36" fmla="*/ 191 w 212"/>
                <a:gd name="T37" fmla="*/ 21 h 135"/>
                <a:gd name="T38" fmla="*/ 179 w 212"/>
                <a:gd name="T39" fmla="*/ 5 h 135"/>
                <a:gd name="T40" fmla="*/ 165 w 212"/>
                <a:gd name="T41" fmla="*/ 2 h 135"/>
                <a:gd name="T42" fmla="*/ 25 w 212"/>
                <a:gd name="T43" fmla="*/ 30 h 135"/>
                <a:gd name="T44" fmla="*/ 23 w 212"/>
                <a:gd name="T45" fmla="*/ 20 h 135"/>
                <a:gd name="T46" fmla="*/ 17 w 212"/>
                <a:gd name="T47" fmla="*/ 25 h 135"/>
                <a:gd name="T48" fmla="*/ 11 w 212"/>
                <a:gd name="T49" fmla="*/ 30 h 135"/>
                <a:gd name="T50" fmla="*/ 3 w 212"/>
                <a:gd name="T51" fmla="*/ 35 h 135"/>
                <a:gd name="T52" fmla="*/ 0 w 212"/>
                <a:gd name="T53" fmla="*/ 35 h 135"/>
                <a:gd name="T54" fmla="*/ 14 w 212"/>
                <a:gd name="T55" fmla="*/ 135 h 135"/>
                <a:gd name="T56" fmla="*/ 192 w 212"/>
                <a:gd name="T57" fmla="*/ 106 h 135"/>
                <a:gd name="T58" fmla="*/ 197 w 212"/>
                <a:gd name="T59" fmla="*/ 98 h 135"/>
                <a:gd name="T60" fmla="*/ 198 w 212"/>
                <a:gd name="T61" fmla="*/ 9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2" h="135">
                  <a:moveTo>
                    <a:pt x="198" y="97"/>
                  </a:moveTo>
                  <a:cubicBezTo>
                    <a:pt x="198" y="96"/>
                    <a:pt x="199" y="95"/>
                    <a:pt x="200" y="94"/>
                  </a:cubicBezTo>
                  <a:cubicBezTo>
                    <a:pt x="201" y="93"/>
                    <a:pt x="203" y="92"/>
                    <a:pt x="206" y="92"/>
                  </a:cubicBezTo>
                  <a:cubicBezTo>
                    <a:pt x="206" y="92"/>
                    <a:pt x="206" y="92"/>
                    <a:pt x="206" y="92"/>
                  </a:cubicBezTo>
                  <a:cubicBezTo>
                    <a:pt x="207" y="91"/>
                    <a:pt x="208" y="91"/>
                    <a:pt x="208" y="91"/>
                  </a:cubicBezTo>
                  <a:cubicBezTo>
                    <a:pt x="211" y="90"/>
                    <a:pt x="212" y="87"/>
                    <a:pt x="212" y="83"/>
                  </a:cubicBezTo>
                  <a:cubicBezTo>
                    <a:pt x="212" y="82"/>
                    <a:pt x="211" y="80"/>
                    <a:pt x="211" y="79"/>
                  </a:cubicBezTo>
                  <a:cubicBezTo>
                    <a:pt x="211" y="79"/>
                    <a:pt x="211" y="79"/>
                    <a:pt x="211" y="79"/>
                  </a:cubicBezTo>
                  <a:cubicBezTo>
                    <a:pt x="211" y="78"/>
                    <a:pt x="211" y="78"/>
                    <a:pt x="210" y="78"/>
                  </a:cubicBezTo>
                  <a:cubicBezTo>
                    <a:pt x="209" y="75"/>
                    <a:pt x="206" y="72"/>
                    <a:pt x="202" y="71"/>
                  </a:cubicBezTo>
                  <a:cubicBezTo>
                    <a:pt x="200" y="69"/>
                    <a:pt x="198" y="66"/>
                    <a:pt x="197" y="63"/>
                  </a:cubicBezTo>
                  <a:cubicBezTo>
                    <a:pt x="193" y="54"/>
                    <a:pt x="194" y="41"/>
                    <a:pt x="198" y="37"/>
                  </a:cubicBezTo>
                  <a:cubicBezTo>
                    <a:pt x="199" y="36"/>
                    <a:pt x="200" y="35"/>
                    <a:pt x="201" y="34"/>
                  </a:cubicBezTo>
                  <a:cubicBezTo>
                    <a:pt x="202" y="32"/>
                    <a:pt x="202" y="30"/>
                    <a:pt x="202" y="28"/>
                  </a:cubicBezTo>
                  <a:cubicBezTo>
                    <a:pt x="202" y="28"/>
                    <a:pt x="202" y="27"/>
                    <a:pt x="202" y="27"/>
                  </a:cubicBezTo>
                  <a:cubicBezTo>
                    <a:pt x="202" y="27"/>
                    <a:pt x="202" y="28"/>
                    <a:pt x="202" y="28"/>
                  </a:cubicBezTo>
                  <a:cubicBezTo>
                    <a:pt x="202" y="27"/>
                    <a:pt x="202" y="27"/>
                    <a:pt x="202" y="26"/>
                  </a:cubicBezTo>
                  <a:cubicBezTo>
                    <a:pt x="201" y="26"/>
                    <a:pt x="201" y="26"/>
                    <a:pt x="201" y="25"/>
                  </a:cubicBezTo>
                  <a:cubicBezTo>
                    <a:pt x="199" y="24"/>
                    <a:pt x="194" y="24"/>
                    <a:pt x="191" y="21"/>
                  </a:cubicBezTo>
                  <a:cubicBezTo>
                    <a:pt x="188" y="18"/>
                    <a:pt x="185" y="10"/>
                    <a:pt x="179" y="5"/>
                  </a:cubicBezTo>
                  <a:cubicBezTo>
                    <a:pt x="172" y="0"/>
                    <a:pt x="165" y="2"/>
                    <a:pt x="165" y="2"/>
                  </a:cubicBezTo>
                  <a:cubicBezTo>
                    <a:pt x="25" y="30"/>
                    <a:pt x="25" y="30"/>
                    <a:pt x="25" y="30"/>
                  </a:cubicBezTo>
                  <a:cubicBezTo>
                    <a:pt x="23" y="20"/>
                    <a:pt x="23" y="20"/>
                    <a:pt x="23" y="20"/>
                  </a:cubicBezTo>
                  <a:cubicBezTo>
                    <a:pt x="23" y="20"/>
                    <a:pt x="18" y="23"/>
                    <a:pt x="17" y="25"/>
                  </a:cubicBezTo>
                  <a:cubicBezTo>
                    <a:pt x="15" y="27"/>
                    <a:pt x="13" y="29"/>
                    <a:pt x="11" y="30"/>
                  </a:cubicBezTo>
                  <a:cubicBezTo>
                    <a:pt x="9" y="30"/>
                    <a:pt x="5" y="34"/>
                    <a:pt x="3" y="35"/>
                  </a:cubicBezTo>
                  <a:cubicBezTo>
                    <a:pt x="2" y="35"/>
                    <a:pt x="0" y="35"/>
                    <a:pt x="0" y="35"/>
                  </a:cubicBezTo>
                  <a:cubicBezTo>
                    <a:pt x="14" y="135"/>
                    <a:pt x="14" y="135"/>
                    <a:pt x="14" y="135"/>
                  </a:cubicBezTo>
                  <a:cubicBezTo>
                    <a:pt x="192" y="106"/>
                    <a:pt x="192" y="106"/>
                    <a:pt x="192" y="106"/>
                  </a:cubicBezTo>
                  <a:cubicBezTo>
                    <a:pt x="197" y="98"/>
                    <a:pt x="197" y="98"/>
                    <a:pt x="197" y="98"/>
                  </a:cubicBezTo>
                  <a:cubicBezTo>
                    <a:pt x="198" y="98"/>
                    <a:pt x="198" y="97"/>
                    <a:pt x="198" y="97"/>
                  </a:cubicBezTo>
                  <a:close/>
                </a:path>
              </a:pathLst>
            </a:custGeom>
            <a:solidFill>
              <a:srgbClr val="88C428"/>
            </a:solidFill>
            <a:ln w="3175">
              <a:solidFill>
                <a:schemeClr val="bg2"/>
              </a:solidFill>
              <a:round/>
              <a:headEnd/>
              <a:tailEnd/>
            </a:ln>
          </p:spPr>
          <p:txBody>
            <a:bodyPr vert="horz" wrap="square" lIns="60960" tIns="30480" rIns="60960" bIns="30480" numCol="1" anchor="t" anchorCtr="0" compatLnSpc="1">
              <a:prstTxWarp prst="textNoShape">
                <a:avLst/>
              </a:prstTxWarp>
            </a:bodyPr>
            <a:lstStyle/>
            <a:p>
              <a:endParaRPr lang="uk-UA" sz="1200" dirty="0"/>
            </a:p>
          </p:txBody>
        </p:sp>
        <p:sp>
          <p:nvSpPr>
            <p:cNvPr id="111" name="Freeform 37">
              <a:extLst>
                <a:ext uri="{FF2B5EF4-FFF2-40B4-BE49-F238E27FC236}">
                  <a16:creationId xmlns:a16="http://schemas.microsoft.com/office/drawing/2014/main" id="{C07DED9F-0642-3E49-95C1-070B52D7DD83}"/>
                </a:ext>
              </a:extLst>
            </p:cNvPr>
            <p:cNvSpPr>
              <a:spLocks noEditPoints="1"/>
            </p:cNvSpPr>
            <p:nvPr/>
          </p:nvSpPr>
          <p:spPr bwMode="auto">
            <a:xfrm>
              <a:off x="16553935" y="5692549"/>
              <a:ext cx="153988" cy="360363"/>
            </a:xfrm>
            <a:custGeom>
              <a:avLst/>
              <a:gdLst>
                <a:gd name="T0" fmla="*/ 6 w 41"/>
                <a:gd name="T1" fmla="*/ 8 h 96"/>
                <a:gd name="T2" fmla="*/ 3 w 41"/>
                <a:gd name="T3" fmla="*/ 11 h 96"/>
                <a:gd name="T4" fmla="*/ 1 w 41"/>
                <a:gd name="T5" fmla="*/ 28 h 96"/>
                <a:gd name="T6" fmla="*/ 2 w 41"/>
                <a:gd name="T7" fmla="*/ 37 h 96"/>
                <a:gd name="T8" fmla="*/ 9 w 41"/>
                <a:gd name="T9" fmla="*/ 45 h 96"/>
                <a:gd name="T10" fmla="*/ 15 w 41"/>
                <a:gd name="T11" fmla="*/ 52 h 96"/>
                <a:gd name="T12" fmla="*/ 16 w 41"/>
                <a:gd name="T13" fmla="*/ 53 h 96"/>
                <a:gd name="T14" fmla="*/ 16 w 41"/>
                <a:gd name="T15" fmla="*/ 53 h 96"/>
                <a:gd name="T16" fmla="*/ 17 w 41"/>
                <a:gd name="T17" fmla="*/ 56 h 96"/>
                <a:gd name="T18" fmla="*/ 17 w 41"/>
                <a:gd name="T19" fmla="*/ 57 h 96"/>
                <a:gd name="T20" fmla="*/ 14 w 41"/>
                <a:gd name="T21" fmla="*/ 65 h 96"/>
                <a:gd name="T22" fmla="*/ 13 w 41"/>
                <a:gd name="T23" fmla="*/ 65 h 96"/>
                <a:gd name="T24" fmla="*/ 11 w 41"/>
                <a:gd name="T25" fmla="*/ 66 h 96"/>
                <a:gd name="T26" fmla="*/ 5 w 41"/>
                <a:gd name="T27" fmla="*/ 68 h 96"/>
                <a:gd name="T28" fmla="*/ 4 w 41"/>
                <a:gd name="T29" fmla="*/ 69 h 96"/>
                <a:gd name="T30" fmla="*/ 2 w 41"/>
                <a:gd name="T31" fmla="*/ 72 h 96"/>
                <a:gd name="T32" fmla="*/ 3 w 41"/>
                <a:gd name="T33" fmla="*/ 80 h 96"/>
                <a:gd name="T34" fmla="*/ 8 w 41"/>
                <a:gd name="T35" fmla="*/ 85 h 96"/>
                <a:gd name="T36" fmla="*/ 9 w 41"/>
                <a:gd name="T37" fmla="*/ 84 h 96"/>
                <a:gd name="T38" fmla="*/ 13 w 41"/>
                <a:gd name="T39" fmla="*/ 86 h 96"/>
                <a:gd name="T40" fmla="*/ 17 w 41"/>
                <a:gd name="T41" fmla="*/ 87 h 96"/>
                <a:gd name="T42" fmla="*/ 24 w 41"/>
                <a:gd name="T43" fmla="*/ 87 h 96"/>
                <a:gd name="T44" fmla="*/ 25 w 41"/>
                <a:gd name="T45" fmla="*/ 89 h 96"/>
                <a:gd name="T46" fmla="*/ 26 w 41"/>
                <a:gd name="T47" fmla="*/ 96 h 96"/>
                <a:gd name="T48" fmla="*/ 29 w 41"/>
                <a:gd name="T49" fmla="*/ 88 h 96"/>
                <a:gd name="T50" fmla="*/ 31 w 41"/>
                <a:gd name="T51" fmla="*/ 83 h 96"/>
                <a:gd name="T52" fmla="*/ 30 w 41"/>
                <a:gd name="T53" fmla="*/ 79 h 96"/>
                <a:gd name="T54" fmla="*/ 34 w 41"/>
                <a:gd name="T55" fmla="*/ 78 h 96"/>
                <a:gd name="T56" fmla="*/ 36 w 41"/>
                <a:gd name="T57" fmla="*/ 71 h 96"/>
                <a:gd name="T58" fmla="*/ 35 w 41"/>
                <a:gd name="T59" fmla="*/ 69 h 96"/>
                <a:gd name="T60" fmla="*/ 36 w 41"/>
                <a:gd name="T61" fmla="*/ 67 h 96"/>
                <a:gd name="T62" fmla="*/ 40 w 41"/>
                <a:gd name="T63" fmla="*/ 61 h 96"/>
                <a:gd name="T64" fmla="*/ 38 w 41"/>
                <a:gd name="T65" fmla="*/ 50 h 96"/>
                <a:gd name="T66" fmla="*/ 41 w 41"/>
                <a:gd name="T67" fmla="*/ 45 h 96"/>
                <a:gd name="T68" fmla="*/ 41 w 41"/>
                <a:gd name="T69" fmla="*/ 35 h 96"/>
                <a:gd name="T70" fmla="*/ 38 w 41"/>
                <a:gd name="T71" fmla="*/ 31 h 96"/>
                <a:gd name="T72" fmla="*/ 32 w 41"/>
                <a:gd name="T73" fmla="*/ 33 h 96"/>
                <a:gd name="T74" fmla="*/ 28 w 41"/>
                <a:gd name="T75" fmla="*/ 32 h 96"/>
                <a:gd name="T76" fmla="*/ 30 w 41"/>
                <a:gd name="T77" fmla="*/ 27 h 96"/>
                <a:gd name="T78" fmla="*/ 32 w 41"/>
                <a:gd name="T79" fmla="*/ 21 h 96"/>
                <a:gd name="T80" fmla="*/ 36 w 41"/>
                <a:gd name="T81" fmla="*/ 12 h 96"/>
                <a:gd name="T82" fmla="*/ 37 w 41"/>
                <a:gd name="T83" fmla="*/ 9 h 96"/>
                <a:gd name="T84" fmla="*/ 7 w 41"/>
                <a:gd name="T85" fmla="*/ 0 h 96"/>
                <a:gd name="T86" fmla="*/ 7 w 41"/>
                <a:gd name="T87" fmla="*/ 2 h 96"/>
                <a:gd name="T88" fmla="*/ 6 w 41"/>
                <a:gd name="T89" fmla="*/ 8 h 96"/>
                <a:gd name="T90" fmla="*/ 8 w 41"/>
                <a:gd name="T91" fmla="*/ 84 h 96"/>
                <a:gd name="T92" fmla="*/ 4 w 41"/>
                <a:gd name="T93" fmla="*/ 80 h 96"/>
                <a:gd name="T94" fmla="*/ 2 w 41"/>
                <a:gd name="T95" fmla="*/ 74 h 96"/>
                <a:gd name="T96" fmla="*/ 4 w 41"/>
                <a:gd name="T97" fmla="*/ 80 h 96"/>
                <a:gd name="T98" fmla="*/ 8 w 41"/>
                <a:gd name="T99" fmla="*/ 8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1" h="96">
                  <a:moveTo>
                    <a:pt x="6" y="8"/>
                  </a:moveTo>
                  <a:cubicBezTo>
                    <a:pt x="5" y="9"/>
                    <a:pt x="5" y="10"/>
                    <a:pt x="3" y="11"/>
                  </a:cubicBezTo>
                  <a:cubicBezTo>
                    <a:pt x="1" y="14"/>
                    <a:pt x="0" y="21"/>
                    <a:pt x="1" y="28"/>
                  </a:cubicBezTo>
                  <a:cubicBezTo>
                    <a:pt x="1" y="31"/>
                    <a:pt x="1" y="34"/>
                    <a:pt x="2" y="37"/>
                  </a:cubicBezTo>
                  <a:cubicBezTo>
                    <a:pt x="3" y="41"/>
                    <a:pt x="6" y="44"/>
                    <a:pt x="9" y="45"/>
                  </a:cubicBezTo>
                  <a:cubicBezTo>
                    <a:pt x="12" y="47"/>
                    <a:pt x="14" y="49"/>
                    <a:pt x="15" y="52"/>
                  </a:cubicBezTo>
                  <a:cubicBezTo>
                    <a:pt x="16" y="52"/>
                    <a:pt x="16" y="52"/>
                    <a:pt x="16" y="53"/>
                  </a:cubicBezTo>
                  <a:cubicBezTo>
                    <a:pt x="16" y="53"/>
                    <a:pt x="16" y="53"/>
                    <a:pt x="16" y="53"/>
                  </a:cubicBezTo>
                  <a:cubicBezTo>
                    <a:pt x="16" y="54"/>
                    <a:pt x="17" y="55"/>
                    <a:pt x="17" y="56"/>
                  </a:cubicBezTo>
                  <a:cubicBezTo>
                    <a:pt x="17" y="56"/>
                    <a:pt x="17" y="57"/>
                    <a:pt x="17" y="57"/>
                  </a:cubicBezTo>
                  <a:cubicBezTo>
                    <a:pt x="17" y="61"/>
                    <a:pt x="16" y="64"/>
                    <a:pt x="14" y="65"/>
                  </a:cubicBezTo>
                  <a:cubicBezTo>
                    <a:pt x="14" y="65"/>
                    <a:pt x="14" y="65"/>
                    <a:pt x="13" y="65"/>
                  </a:cubicBezTo>
                  <a:cubicBezTo>
                    <a:pt x="13" y="65"/>
                    <a:pt x="12" y="66"/>
                    <a:pt x="11" y="66"/>
                  </a:cubicBezTo>
                  <a:cubicBezTo>
                    <a:pt x="9" y="66"/>
                    <a:pt x="7" y="67"/>
                    <a:pt x="5" y="68"/>
                  </a:cubicBezTo>
                  <a:cubicBezTo>
                    <a:pt x="5" y="69"/>
                    <a:pt x="4" y="69"/>
                    <a:pt x="4" y="69"/>
                  </a:cubicBezTo>
                  <a:cubicBezTo>
                    <a:pt x="2" y="72"/>
                    <a:pt x="2" y="72"/>
                    <a:pt x="2" y="72"/>
                  </a:cubicBezTo>
                  <a:cubicBezTo>
                    <a:pt x="1" y="75"/>
                    <a:pt x="0" y="76"/>
                    <a:pt x="3" y="80"/>
                  </a:cubicBezTo>
                  <a:cubicBezTo>
                    <a:pt x="7" y="83"/>
                    <a:pt x="8" y="85"/>
                    <a:pt x="8" y="85"/>
                  </a:cubicBezTo>
                  <a:cubicBezTo>
                    <a:pt x="8" y="85"/>
                    <a:pt x="9" y="84"/>
                    <a:pt x="9" y="84"/>
                  </a:cubicBezTo>
                  <a:cubicBezTo>
                    <a:pt x="10" y="85"/>
                    <a:pt x="12" y="84"/>
                    <a:pt x="13" y="86"/>
                  </a:cubicBezTo>
                  <a:cubicBezTo>
                    <a:pt x="14" y="87"/>
                    <a:pt x="16" y="88"/>
                    <a:pt x="17" y="87"/>
                  </a:cubicBezTo>
                  <a:cubicBezTo>
                    <a:pt x="19" y="86"/>
                    <a:pt x="24" y="87"/>
                    <a:pt x="24" y="87"/>
                  </a:cubicBezTo>
                  <a:cubicBezTo>
                    <a:pt x="24" y="87"/>
                    <a:pt x="26" y="87"/>
                    <a:pt x="25" y="89"/>
                  </a:cubicBezTo>
                  <a:cubicBezTo>
                    <a:pt x="24" y="92"/>
                    <a:pt x="24" y="96"/>
                    <a:pt x="26" y="96"/>
                  </a:cubicBezTo>
                  <a:cubicBezTo>
                    <a:pt x="28" y="96"/>
                    <a:pt x="29" y="88"/>
                    <a:pt x="29" y="88"/>
                  </a:cubicBezTo>
                  <a:cubicBezTo>
                    <a:pt x="29" y="88"/>
                    <a:pt x="32" y="85"/>
                    <a:pt x="31" y="83"/>
                  </a:cubicBezTo>
                  <a:cubicBezTo>
                    <a:pt x="31" y="80"/>
                    <a:pt x="30" y="79"/>
                    <a:pt x="30" y="79"/>
                  </a:cubicBezTo>
                  <a:cubicBezTo>
                    <a:pt x="30" y="79"/>
                    <a:pt x="33" y="80"/>
                    <a:pt x="34" y="78"/>
                  </a:cubicBezTo>
                  <a:cubicBezTo>
                    <a:pt x="34" y="76"/>
                    <a:pt x="36" y="71"/>
                    <a:pt x="36" y="71"/>
                  </a:cubicBezTo>
                  <a:cubicBezTo>
                    <a:pt x="36" y="71"/>
                    <a:pt x="36" y="69"/>
                    <a:pt x="35" y="69"/>
                  </a:cubicBezTo>
                  <a:cubicBezTo>
                    <a:pt x="34" y="69"/>
                    <a:pt x="33" y="68"/>
                    <a:pt x="36" y="67"/>
                  </a:cubicBezTo>
                  <a:cubicBezTo>
                    <a:pt x="39" y="67"/>
                    <a:pt x="40" y="63"/>
                    <a:pt x="40" y="61"/>
                  </a:cubicBezTo>
                  <a:cubicBezTo>
                    <a:pt x="41" y="58"/>
                    <a:pt x="38" y="53"/>
                    <a:pt x="38" y="50"/>
                  </a:cubicBezTo>
                  <a:cubicBezTo>
                    <a:pt x="39" y="48"/>
                    <a:pt x="41" y="48"/>
                    <a:pt x="41" y="45"/>
                  </a:cubicBezTo>
                  <a:cubicBezTo>
                    <a:pt x="41" y="41"/>
                    <a:pt x="41" y="35"/>
                    <a:pt x="41" y="35"/>
                  </a:cubicBezTo>
                  <a:cubicBezTo>
                    <a:pt x="41" y="35"/>
                    <a:pt x="41" y="31"/>
                    <a:pt x="38" y="31"/>
                  </a:cubicBezTo>
                  <a:cubicBezTo>
                    <a:pt x="35" y="31"/>
                    <a:pt x="34" y="33"/>
                    <a:pt x="32" y="33"/>
                  </a:cubicBezTo>
                  <a:cubicBezTo>
                    <a:pt x="31" y="33"/>
                    <a:pt x="29" y="32"/>
                    <a:pt x="28" y="32"/>
                  </a:cubicBezTo>
                  <a:cubicBezTo>
                    <a:pt x="28" y="32"/>
                    <a:pt x="30" y="30"/>
                    <a:pt x="30" y="27"/>
                  </a:cubicBezTo>
                  <a:cubicBezTo>
                    <a:pt x="30" y="24"/>
                    <a:pt x="32" y="22"/>
                    <a:pt x="32" y="21"/>
                  </a:cubicBezTo>
                  <a:cubicBezTo>
                    <a:pt x="32" y="19"/>
                    <a:pt x="36" y="14"/>
                    <a:pt x="36" y="12"/>
                  </a:cubicBezTo>
                  <a:cubicBezTo>
                    <a:pt x="37" y="9"/>
                    <a:pt x="37" y="9"/>
                    <a:pt x="37" y="9"/>
                  </a:cubicBezTo>
                  <a:cubicBezTo>
                    <a:pt x="37" y="9"/>
                    <a:pt x="13" y="3"/>
                    <a:pt x="7" y="0"/>
                  </a:cubicBezTo>
                  <a:cubicBezTo>
                    <a:pt x="7" y="1"/>
                    <a:pt x="7" y="1"/>
                    <a:pt x="7" y="2"/>
                  </a:cubicBezTo>
                  <a:cubicBezTo>
                    <a:pt x="8" y="5"/>
                    <a:pt x="7" y="7"/>
                    <a:pt x="6" y="8"/>
                  </a:cubicBezTo>
                  <a:close/>
                  <a:moveTo>
                    <a:pt x="8" y="84"/>
                  </a:moveTo>
                  <a:cubicBezTo>
                    <a:pt x="8" y="84"/>
                    <a:pt x="8" y="84"/>
                    <a:pt x="4" y="80"/>
                  </a:cubicBezTo>
                  <a:cubicBezTo>
                    <a:pt x="0" y="77"/>
                    <a:pt x="2" y="74"/>
                    <a:pt x="2" y="74"/>
                  </a:cubicBezTo>
                  <a:cubicBezTo>
                    <a:pt x="2" y="74"/>
                    <a:pt x="0" y="77"/>
                    <a:pt x="4" y="80"/>
                  </a:cubicBezTo>
                  <a:cubicBezTo>
                    <a:pt x="8" y="84"/>
                    <a:pt x="8" y="84"/>
                    <a:pt x="8" y="84"/>
                  </a:cubicBez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endParaRPr lang="uk-UA" sz="1200"/>
            </a:p>
          </p:txBody>
        </p:sp>
        <p:sp>
          <p:nvSpPr>
            <p:cNvPr id="112" name="Freeform 38">
              <a:extLst>
                <a:ext uri="{FF2B5EF4-FFF2-40B4-BE49-F238E27FC236}">
                  <a16:creationId xmlns:a16="http://schemas.microsoft.com/office/drawing/2014/main" id="{E36FB782-94D4-3548-B4A0-A08EF2AC7A7A}"/>
                </a:ext>
              </a:extLst>
            </p:cNvPr>
            <p:cNvSpPr>
              <a:spLocks/>
            </p:cNvSpPr>
            <p:nvPr/>
          </p:nvSpPr>
          <p:spPr bwMode="auto">
            <a:xfrm>
              <a:off x="16925410" y="5463949"/>
              <a:ext cx="112713" cy="138113"/>
            </a:xfrm>
            <a:custGeom>
              <a:avLst/>
              <a:gdLst>
                <a:gd name="T0" fmla="*/ 18 w 30"/>
                <a:gd name="T1" fmla="*/ 11 h 37"/>
                <a:gd name="T2" fmla="*/ 16 w 30"/>
                <a:gd name="T3" fmla="*/ 5 h 37"/>
                <a:gd name="T4" fmla="*/ 13 w 30"/>
                <a:gd name="T5" fmla="*/ 0 h 37"/>
                <a:gd name="T6" fmla="*/ 0 w 30"/>
                <a:gd name="T7" fmla="*/ 6 h 37"/>
                <a:gd name="T8" fmla="*/ 7 w 30"/>
                <a:gd name="T9" fmla="*/ 32 h 37"/>
                <a:gd name="T10" fmla="*/ 7 w 30"/>
                <a:gd name="T11" fmla="*/ 37 h 37"/>
                <a:gd name="T12" fmla="*/ 10 w 30"/>
                <a:gd name="T13" fmla="*/ 36 h 37"/>
                <a:gd name="T14" fmla="*/ 17 w 30"/>
                <a:gd name="T15" fmla="*/ 32 h 37"/>
                <a:gd name="T16" fmla="*/ 20 w 30"/>
                <a:gd name="T17" fmla="*/ 28 h 37"/>
                <a:gd name="T18" fmla="*/ 18 w 30"/>
                <a:gd name="T19" fmla="*/ 20 h 37"/>
                <a:gd name="T20" fmla="*/ 22 w 30"/>
                <a:gd name="T21" fmla="*/ 18 h 37"/>
                <a:gd name="T22" fmla="*/ 25 w 30"/>
                <a:gd name="T23" fmla="*/ 26 h 37"/>
                <a:gd name="T24" fmla="*/ 26 w 30"/>
                <a:gd name="T25" fmla="*/ 22 h 37"/>
                <a:gd name="T26" fmla="*/ 30 w 30"/>
                <a:gd name="T27" fmla="*/ 21 h 37"/>
                <a:gd name="T28" fmla="*/ 25 w 30"/>
                <a:gd name="T29" fmla="*/ 12 h 37"/>
                <a:gd name="T30" fmla="*/ 18 w 30"/>
                <a:gd name="T31"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7">
                  <a:moveTo>
                    <a:pt x="18" y="11"/>
                  </a:moveTo>
                  <a:cubicBezTo>
                    <a:pt x="16" y="5"/>
                    <a:pt x="16" y="5"/>
                    <a:pt x="16" y="5"/>
                  </a:cubicBezTo>
                  <a:cubicBezTo>
                    <a:pt x="13" y="0"/>
                    <a:pt x="13" y="0"/>
                    <a:pt x="13" y="0"/>
                  </a:cubicBezTo>
                  <a:cubicBezTo>
                    <a:pt x="0" y="6"/>
                    <a:pt x="0" y="6"/>
                    <a:pt x="0" y="6"/>
                  </a:cubicBezTo>
                  <a:cubicBezTo>
                    <a:pt x="1" y="9"/>
                    <a:pt x="9" y="32"/>
                    <a:pt x="7" y="32"/>
                  </a:cubicBezTo>
                  <a:cubicBezTo>
                    <a:pt x="6" y="33"/>
                    <a:pt x="7" y="37"/>
                    <a:pt x="7" y="37"/>
                  </a:cubicBezTo>
                  <a:cubicBezTo>
                    <a:pt x="7" y="37"/>
                    <a:pt x="9" y="37"/>
                    <a:pt x="10" y="36"/>
                  </a:cubicBezTo>
                  <a:cubicBezTo>
                    <a:pt x="11" y="35"/>
                    <a:pt x="16" y="33"/>
                    <a:pt x="17" y="32"/>
                  </a:cubicBezTo>
                  <a:cubicBezTo>
                    <a:pt x="18" y="30"/>
                    <a:pt x="20" y="30"/>
                    <a:pt x="20" y="28"/>
                  </a:cubicBezTo>
                  <a:cubicBezTo>
                    <a:pt x="20" y="25"/>
                    <a:pt x="18" y="23"/>
                    <a:pt x="18" y="20"/>
                  </a:cubicBezTo>
                  <a:cubicBezTo>
                    <a:pt x="18" y="17"/>
                    <a:pt x="22" y="16"/>
                    <a:pt x="22" y="18"/>
                  </a:cubicBezTo>
                  <a:cubicBezTo>
                    <a:pt x="22" y="21"/>
                    <a:pt x="23" y="26"/>
                    <a:pt x="25" y="26"/>
                  </a:cubicBezTo>
                  <a:cubicBezTo>
                    <a:pt x="26" y="25"/>
                    <a:pt x="26" y="22"/>
                    <a:pt x="26" y="22"/>
                  </a:cubicBezTo>
                  <a:cubicBezTo>
                    <a:pt x="26" y="22"/>
                    <a:pt x="30" y="22"/>
                    <a:pt x="30" y="21"/>
                  </a:cubicBezTo>
                  <a:cubicBezTo>
                    <a:pt x="25" y="12"/>
                    <a:pt x="25" y="12"/>
                    <a:pt x="25" y="12"/>
                  </a:cubicBezTo>
                  <a:lnTo>
                    <a:pt x="18" y="11"/>
                  </a:ln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endParaRPr lang="uk-UA" sz="1200"/>
            </a:p>
          </p:txBody>
        </p:sp>
        <p:sp>
          <p:nvSpPr>
            <p:cNvPr id="113" name="Freeform 39">
              <a:extLst>
                <a:ext uri="{FF2B5EF4-FFF2-40B4-BE49-F238E27FC236}">
                  <a16:creationId xmlns:a16="http://schemas.microsoft.com/office/drawing/2014/main" id="{3C1804A4-0DAE-5443-8D78-FB44FDF56EBD}"/>
                </a:ext>
              </a:extLst>
            </p:cNvPr>
            <p:cNvSpPr>
              <a:spLocks/>
            </p:cNvSpPr>
            <p:nvPr/>
          </p:nvSpPr>
          <p:spPr bwMode="auto">
            <a:xfrm>
              <a:off x="16692047" y="5302024"/>
              <a:ext cx="496888" cy="244475"/>
            </a:xfrm>
            <a:custGeom>
              <a:avLst/>
              <a:gdLst>
                <a:gd name="T0" fmla="*/ 131 w 132"/>
                <a:gd name="T1" fmla="*/ 49 h 65"/>
                <a:gd name="T2" fmla="*/ 128 w 132"/>
                <a:gd name="T3" fmla="*/ 40 h 65"/>
                <a:gd name="T4" fmla="*/ 124 w 132"/>
                <a:gd name="T5" fmla="*/ 33 h 65"/>
                <a:gd name="T6" fmla="*/ 116 w 132"/>
                <a:gd name="T7" fmla="*/ 29 h 65"/>
                <a:gd name="T8" fmla="*/ 117 w 132"/>
                <a:gd name="T9" fmla="*/ 33 h 65"/>
                <a:gd name="T10" fmla="*/ 121 w 132"/>
                <a:gd name="T11" fmla="*/ 34 h 65"/>
                <a:gd name="T12" fmla="*/ 122 w 132"/>
                <a:gd name="T13" fmla="*/ 36 h 65"/>
                <a:gd name="T14" fmla="*/ 125 w 132"/>
                <a:gd name="T15" fmla="*/ 40 h 65"/>
                <a:gd name="T16" fmla="*/ 124 w 132"/>
                <a:gd name="T17" fmla="*/ 44 h 65"/>
                <a:gd name="T18" fmla="*/ 120 w 132"/>
                <a:gd name="T19" fmla="*/ 46 h 65"/>
                <a:gd name="T20" fmla="*/ 115 w 132"/>
                <a:gd name="T21" fmla="*/ 48 h 65"/>
                <a:gd name="T22" fmla="*/ 107 w 132"/>
                <a:gd name="T23" fmla="*/ 44 h 65"/>
                <a:gd name="T24" fmla="*/ 103 w 132"/>
                <a:gd name="T25" fmla="*/ 41 h 65"/>
                <a:gd name="T26" fmla="*/ 101 w 132"/>
                <a:gd name="T27" fmla="*/ 37 h 65"/>
                <a:gd name="T28" fmla="*/ 102 w 132"/>
                <a:gd name="T29" fmla="*/ 34 h 65"/>
                <a:gd name="T30" fmla="*/ 98 w 132"/>
                <a:gd name="T31" fmla="*/ 32 h 65"/>
                <a:gd name="T32" fmla="*/ 96 w 132"/>
                <a:gd name="T33" fmla="*/ 29 h 65"/>
                <a:gd name="T34" fmla="*/ 90 w 132"/>
                <a:gd name="T35" fmla="*/ 28 h 65"/>
                <a:gd name="T36" fmla="*/ 88 w 132"/>
                <a:gd name="T37" fmla="*/ 30 h 65"/>
                <a:gd name="T38" fmla="*/ 83 w 132"/>
                <a:gd name="T39" fmla="*/ 26 h 65"/>
                <a:gd name="T40" fmla="*/ 84 w 132"/>
                <a:gd name="T41" fmla="*/ 21 h 65"/>
                <a:gd name="T42" fmla="*/ 88 w 132"/>
                <a:gd name="T43" fmla="*/ 17 h 65"/>
                <a:gd name="T44" fmla="*/ 87 w 132"/>
                <a:gd name="T45" fmla="*/ 15 h 65"/>
                <a:gd name="T46" fmla="*/ 91 w 132"/>
                <a:gd name="T47" fmla="*/ 11 h 65"/>
                <a:gd name="T48" fmla="*/ 87 w 132"/>
                <a:gd name="T49" fmla="*/ 8 h 65"/>
                <a:gd name="T50" fmla="*/ 83 w 132"/>
                <a:gd name="T51" fmla="*/ 2 h 65"/>
                <a:gd name="T52" fmla="*/ 83 w 132"/>
                <a:gd name="T53" fmla="*/ 1 h 65"/>
                <a:gd name="T54" fmla="*/ 78 w 132"/>
                <a:gd name="T55" fmla="*/ 0 h 65"/>
                <a:gd name="T56" fmla="*/ 77 w 132"/>
                <a:gd name="T57" fmla="*/ 1 h 65"/>
                <a:gd name="T58" fmla="*/ 75 w 132"/>
                <a:gd name="T59" fmla="*/ 4 h 65"/>
                <a:gd name="T60" fmla="*/ 74 w 132"/>
                <a:gd name="T61" fmla="*/ 4 h 65"/>
                <a:gd name="T62" fmla="*/ 71 w 132"/>
                <a:gd name="T63" fmla="*/ 5 h 65"/>
                <a:gd name="T64" fmla="*/ 69 w 132"/>
                <a:gd name="T65" fmla="*/ 10 h 65"/>
                <a:gd name="T66" fmla="*/ 0 w 132"/>
                <a:gd name="T67" fmla="*/ 25 h 65"/>
                <a:gd name="T68" fmla="*/ 1 w 132"/>
                <a:gd name="T69" fmla="*/ 35 h 65"/>
                <a:gd name="T70" fmla="*/ 2 w 132"/>
                <a:gd name="T71" fmla="*/ 62 h 65"/>
                <a:gd name="T72" fmla="*/ 25 w 132"/>
                <a:gd name="T73" fmla="*/ 56 h 65"/>
                <a:gd name="T74" fmla="*/ 25 w 132"/>
                <a:gd name="T75" fmla="*/ 57 h 65"/>
                <a:gd name="T76" fmla="*/ 27 w 132"/>
                <a:gd name="T77" fmla="*/ 57 h 65"/>
                <a:gd name="T78" fmla="*/ 28 w 132"/>
                <a:gd name="T79" fmla="*/ 56 h 65"/>
                <a:gd name="T80" fmla="*/ 62 w 132"/>
                <a:gd name="T81" fmla="*/ 49 h 65"/>
                <a:gd name="T82" fmla="*/ 75 w 132"/>
                <a:gd name="T83" fmla="*/ 43 h 65"/>
                <a:gd name="T84" fmla="*/ 78 w 132"/>
                <a:gd name="T85" fmla="*/ 48 h 65"/>
                <a:gd name="T86" fmla="*/ 80 w 132"/>
                <a:gd name="T87" fmla="*/ 54 h 65"/>
                <a:gd name="T88" fmla="*/ 87 w 132"/>
                <a:gd name="T89" fmla="*/ 55 h 65"/>
                <a:gd name="T90" fmla="*/ 92 w 132"/>
                <a:gd name="T91" fmla="*/ 64 h 65"/>
                <a:gd name="T92" fmla="*/ 95 w 132"/>
                <a:gd name="T93" fmla="*/ 65 h 65"/>
                <a:gd name="T94" fmla="*/ 98 w 132"/>
                <a:gd name="T95" fmla="*/ 61 h 65"/>
                <a:gd name="T96" fmla="*/ 100 w 132"/>
                <a:gd name="T97" fmla="*/ 58 h 65"/>
                <a:gd name="T98" fmla="*/ 102 w 132"/>
                <a:gd name="T99" fmla="*/ 55 h 65"/>
                <a:gd name="T100" fmla="*/ 105 w 132"/>
                <a:gd name="T101" fmla="*/ 51 h 65"/>
                <a:gd name="T102" fmla="*/ 107 w 132"/>
                <a:gd name="T103" fmla="*/ 54 h 65"/>
                <a:gd name="T104" fmla="*/ 109 w 132"/>
                <a:gd name="T105" fmla="*/ 59 h 65"/>
                <a:gd name="T106" fmla="*/ 117 w 132"/>
                <a:gd name="T107" fmla="*/ 53 h 65"/>
                <a:gd name="T108" fmla="*/ 121 w 132"/>
                <a:gd name="T109" fmla="*/ 50 h 65"/>
                <a:gd name="T110" fmla="*/ 128 w 132"/>
                <a:gd name="T111" fmla="*/ 49 h 65"/>
                <a:gd name="T112" fmla="*/ 131 w 132"/>
                <a:gd name="T113" fmla="*/ 4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2" h="65">
                  <a:moveTo>
                    <a:pt x="131" y="49"/>
                  </a:moveTo>
                  <a:cubicBezTo>
                    <a:pt x="130" y="46"/>
                    <a:pt x="129" y="43"/>
                    <a:pt x="128" y="40"/>
                  </a:cubicBezTo>
                  <a:cubicBezTo>
                    <a:pt x="127" y="37"/>
                    <a:pt x="126" y="35"/>
                    <a:pt x="124" y="33"/>
                  </a:cubicBezTo>
                  <a:cubicBezTo>
                    <a:pt x="121" y="30"/>
                    <a:pt x="118" y="27"/>
                    <a:pt x="116" y="29"/>
                  </a:cubicBezTo>
                  <a:cubicBezTo>
                    <a:pt x="113" y="30"/>
                    <a:pt x="114" y="33"/>
                    <a:pt x="117" y="33"/>
                  </a:cubicBezTo>
                  <a:cubicBezTo>
                    <a:pt x="119" y="32"/>
                    <a:pt x="121" y="33"/>
                    <a:pt x="121" y="34"/>
                  </a:cubicBezTo>
                  <a:cubicBezTo>
                    <a:pt x="122" y="35"/>
                    <a:pt x="122" y="36"/>
                    <a:pt x="122" y="36"/>
                  </a:cubicBezTo>
                  <a:cubicBezTo>
                    <a:pt x="122" y="36"/>
                    <a:pt x="125" y="37"/>
                    <a:pt x="125" y="40"/>
                  </a:cubicBezTo>
                  <a:cubicBezTo>
                    <a:pt x="125" y="42"/>
                    <a:pt x="126" y="44"/>
                    <a:pt x="124" y="44"/>
                  </a:cubicBezTo>
                  <a:cubicBezTo>
                    <a:pt x="122" y="45"/>
                    <a:pt x="121" y="44"/>
                    <a:pt x="120" y="46"/>
                  </a:cubicBezTo>
                  <a:cubicBezTo>
                    <a:pt x="119" y="47"/>
                    <a:pt x="118" y="48"/>
                    <a:pt x="115" y="48"/>
                  </a:cubicBezTo>
                  <a:cubicBezTo>
                    <a:pt x="112" y="48"/>
                    <a:pt x="109" y="47"/>
                    <a:pt x="107" y="44"/>
                  </a:cubicBezTo>
                  <a:cubicBezTo>
                    <a:pt x="106" y="42"/>
                    <a:pt x="106" y="40"/>
                    <a:pt x="103" y="41"/>
                  </a:cubicBezTo>
                  <a:cubicBezTo>
                    <a:pt x="101" y="41"/>
                    <a:pt x="100" y="38"/>
                    <a:pt x="101" y="37"/>
                  </a:cubicBezTo>
                  <a:cubicBezTo>
                    <a:pt x="103" y="36"/>
                    <a:pt x="103" y="36"/>
                    <a:pt x="102" y="34"/>
                  </a:cubicBezTo>
                  <a:cubicBezTo>
                    <a:pt x="100" y="33"/>
                    <a:pt x="98" y="32"/>
                    <a:pt x="98" y="32"/>
                  </a:cubicBezTo>
                  <a:cubicBezTo>
                    <a:pt x="97" y="31"/>
                    <a:pt x="97" y="30"/>
                    <a:pt x="96" y="29"/>
                  </a:cubicBezTo>
                  <a:cubicBezTo>
                    <a:pt x="94" y="28"/>
                    <a:pt x="90" y="28"/>
                    <a:pt x="90" y="28"/>
                  </a:cubicBezTo>
                  <a:cubicBezTo>
                    <a:pt x="90" y="28"/>
                    <a:pt x="90" y="30"/>
                    <a:pt x="88" y="30"/>
                  </a:cubicBezTo>
                  <a:cubicBezTo>
                    <a:pt x="87" y="30"/>
                    <a:pt x="82" y="27"/>
                    <a:pt x="83" y="26"/>
                  </a:cubicBezTo>
                  <a:cubicBezTo>
                    <a:pt x="84" y="24"/>
                    <a:pt x="84" y="22"/>
                    <a:pt x="84" y="21"/>
                  </a:cubicBezTo>
                  <a:cubicBezTo>
                    <a:pt x="84" y="20"/>
                    <a:pt x="88" y="19"/>
                    <a:pt x="88" y="17"/>
                  </a:cubicBezTo>
                  <a:cubicBezTo>
                    <a:pt x="88" y="16"/>
                    <a:pt x="87" y="16"/>
                    <a:pt x="87" y="15"/>
                  </a:cubicBezTo>
                  <a:cubicBezTo>
                    <a:pt x="87" y="14"/>
                    <a:pt x="92" y="12"/>
                    <a:pt x="91" y="11"/>
                  </a:cubicBezTo>
                  <a:cubicBezTo>
                    <a:pt x="91" y="9"/>
                    <a:pt x="88" y="9"/>
                    <a:pt x="87" y="8"/>
                  </a:cubicBezTo>
                  <a:cubicBezTo>
                    <a:pt x="86" y="7"/>
                    <a:pt x="85" y="3"/>
                    <a:pt x="83" y="2"/>
                  </a:cubicBezTo>
                  <a:cubicBezTo>
                    <a:pt x="83" y="2"/>
                    <a:pt x="83" y="1"/>
                    <a:pt x="83" y="1"/>
                  </a:cubicBezTo>
                  <a:cubicBezTo>
                    <a:pt x="78" y="0"/>
                    <a:pt x="78" y="0"/>
                    <a:pt x="78" y="0"/>
                  </a:cubicBezTo>
                  <a:cubicBezTo>
                    <a:pt x="77" y="1"/>
                    <a:pt x="77" y="1"/>
                    <a:pt x="77" y="1"/>
                  </a:cubicBezTo>
                  <a:cubicBezTo>
                    <a:pt x="75" y="4"/>
                    <a:pt x="75" y="4"/>
                    <a:pt x="75" y="4"/>
                  </a:cubicBezTo>
                  <a:cubicBezTo>
                    <a:pt x="74" y="4"/>
                    <a:pt x="74" y="4"/>
                    <a:pt x="74" y="4"/>
                  </a:cubicBezTo>
                  <a:cubicBezTo>
                    <a:pt x="71" y="5"/>
                    <a:pt x="71" y="5"/>
                    <a:pt x="71" y="5"/>
                  </a:cubicBezTo>
                  <a:cubicBezTo>
                    <a:pt x="69" y="10"/>
                    <a:pt x="69" y="10"/>
                    <a:pt x="69" y="10"/>
                  </a:cubicBezTo>
                  <a:cubicBezTo>
                    <a:pt x="0" y="25"/>
                    <a:pt x="0" y="25"/>
                    <a:pt x="0" y="25"/>
                  </a:cubicBezTo>
                  <a:cubicBezTo>
                    <a:pt x="0" y="25"/>
                    <a:pt x="1" y="27"/>
                    <a:pt x="1" y="35"/>
                  </a:cubicBezTo>
                  <a:cubicBezTo>
                    <a:pt x="1" y="44"/>
                    <a:pt x="2" y="62"/>
                    <a:pt x="2" y="62"/>
                  </a:cubicBezTo>
                  <a:cubicBezTo>
                    <a:pt x="25" y="56"/>
                    <a:pt x="25" y="56"/>
                    <a:pt x="25" y="56"/>
                  </a:cubicBezTo>
                  <a:cubicBezTo>
                    <a:pt x="25" y="57"/>
                    <a:pt x="25" y="57"/>
                    <a:pt x="25" y="57"/>
                  </a:cubicBezTo>
                  <a:cubicBezTo>
                    <a:pt x="26" y="58"/>
                    <a:pt x="26" y="58"/>
                    <a:pt x="27" y="57"/>
                  </a:cubicBezTo>
                  <a:cubicBezTo>
                    <a:pt x="27" y="56"/>
                    <a:pt x="28" y="56"/>
                    <a:pt x="28" y="56"/>
                  </a:cubicBezTo>
                  <a:cubicBezTo>
                    <a:pt x="62" y="49"/>
                    <a:pt x="62" y="49"/>
                    <a:pt x="62" y="49"/>
                  </a:cubicBezTo>
                  <a:cubicBezTo>
                    <a:pt x="75" y="43"/>
                    <a:pt x="75" y="43"/>
                    <a:pt x="75" y="43"/>
                  </a:cubicBezTo>
                  <a:cubicBezTo>
                    <a:pt x="78" y="48"/>
                    <a:pt x="78" y="48"/>
                    <a:pt x="78" y="48"/>
                  </a:cubicBezTo>
                  <a:cubicBezTo>
                    <a:pt x="80" y="54"/>
                    <a:pt x="80" y="54"/>
                    <a:pt x="80" y="54"/>
                  </a:cubicBezTo>
                  <a:cubicBezTo>
                    <a:pt x="87" y="55"/>
                    <a:pt x="87" y="55"/>
                    <a:pt x="87" y="55"/>
                  </a:cubicBezTo>
                  <a:cubicBezTo>
                    <a:pt x="92" y="64"/>
                    <a:pt x="92" y="64"/>
                    <a:pt x="92" y="64"/>
                  </a:cubicBezTo>
                  <a:cubicBezTo>
                    <a:pt x="92" y="64"/>
                    <a:pt x="94" y="65"/>
                    <a:pt x="95" y="65"/>
                  </a:cubicBezTo>
                  <a:cubicBezTo>
                    <a:pt x="97" y="64"/>
                    <a:pt x="98" y="62"/>
                    <a:pt x="98" y="61"/>
                  </a:cubicBezTo>
                  <a:cubicBezTo>
                    <a:pt x="98" y="60"/>
                    <a:pt x="99" y="59"/>
                    <a:pt x="100" y="58"/>
                  </a:cubicBezTo>
                  <a:cubicBezTo>
                    <a:pt x="100" y="58"/>
                    <a:pt x="102" y="55"/>
                    <a:pt x="102" y="55"/>
                  </a:cubicBezTo>
                  <a:cubicBezTo>
                    <a:pt x="102" y="55"/>
                    <a:pt x="103" y="51"/>
                    <a:pt x="105" y="51"/>
                  </a:cubicBezTo>
                  <a:cubicBezTo>
                    <a:pt x="107" y="51"/>
                    <a:pt x="107" y="52"/>
                    <a:pt x="107" y="54"/>
                  </a:cubicBezTo>
                  <a:cubicBezTo>
                    <a:pt x="107" y="55"/>
                    <a:pt x="107" y="59"/>
                    <a:pt x="109" y="59"/>
                  </a:cubicBezTo>
                  <a:cubicBezTo>
                    <a:pt x="112" y="58"/>
                    <a:pt x="114" y="55"/>
                    <a:pt x="117" y="53"/>
                  </a:cubicBezTo>
                  <a:cubicBezTo>
                    <a:pt x="119" y="51"/>
                    <a:pt x="120" y="51"/>
                    <a:pt x="121" y="50"/>
                  </a:cubicBezTo>
                  <a:cubicBezTo>
                    <a:pt x="122" y="50"/>
                    <a:pt x="127" y="46"/>
                    <a:pt x="128" y="49"/>
                  </a:cubicBezTo>
                  <a:cubicBezTo>
                    <a:pt x="129" y="52"/>
                    <a:pt x="132" y="52"/>
                    <a:pt x="131" y="49"/>
                  </a:cubicBezTo>
                  <a:close/>
                </a:path>
              </a:pathLst>
            </a:custGeom>
            <a:grpFill/>
            <a:ln w="3175" cap="flat">
              <a:solidFill>
                <a:schemeClr val="bg2"/>
              </a:solidFill>
              <a:prstDash val="solid"/>
              <a:miter lim="800000"/>
              <a:headEnd/>
              <a:tailEnd/>
            </a:ln>
          </p:spPr>
          <p:txBody>
            <a:bodyPr vert="horz" wrap="square" lIns="60960" tIns="30480" rIns="60960" bIns="30480" numCol="1" anchor="t" anchorCtr="0" compatLnSpc="1">
              <a:prstTxWarp prst="textNoShape">
                <a:avLst/>
              </a:prstTxWarp>
            </a:bodyPr>
            <a:lstStyle/>
            <a:p>
              <a:endParaRPr lang="uk-UA" sz="1200"/>
            </a:p>
          </p:txBody>
        </p:sp>
        <p:sp>
          <p:nvSpPr>
            <p:cNvPr id="114" name="Freeform 40">
              <a:extLst>
                <a:ext uri="{FF2B5EF4-FFF2-40B4-BE49-F238E27FC236}">
                  <a16:creationId xmlns:a16="http://schemas.microsoft.com/office/drawing/2014/main" id="{C5ADA3C8-F7F2-1C4E-938C-8DA3004C9BC0}"/>
                </a:ext>
              </a:extLst>
            </p:cNvPr>
            <p:cNvSpPr>
              <a:spLocks/>
            </p:cNvSpPr>
            <p:nvPr/>
          </p:nvSpPr>
          <p:spPr bwMode="auto">
            <a:xfrm>
              <a:off x="16699985" y="5486174"/>
              <a:ext cx="258763" cy="233363"/>
            </a:xfrm>
            <a:custGeom>
              <a:avLst/>
              <a:gdLst>
                <a:gd name="T0" fmla="*/ 67 w 69"/>
                <a:gd name="T1" fmla="*/ 26 h 62"/>
                <a:gd name="T2" fmla="*/ 60 w 69"/>
                <a:gd name="T3" fmla="*/ 0 h 62"/>
                <a:gd name="T4" fmla="*/ 60 w 69"/>
                <a:gd name="T5" fmla="*/ 0 h 62"/>
                <a:gd name="T6" fmla="*/ 26 w 69"/>
                <a:gd name="T7" fmla="*/ 7 h 62"/>
                <a:gd name="T8" fmla="*/ 25 w 69"/>
                <a:gd name="T9" fmla="*/ 8 h 62"/>
                <a:gd name="T10" fmla="*/ 23 w 69"/>
                <a:gd name="T11" fmla="*/ 8 h 62"/>
                <a:gd name="T12" fmla="*/ 22 w 69"/>
                <a:gd name="T13" fmla="*/ 8 h 62"/>
                <a:gd name="T14" fmla="*/ 0 w 69"/>
                <a:gd name="T15" fmla="*/ 13 h 62"/>
                <a:gd name="T16" fmla="*/ 1 w 69"/>
                <a:gd name="T17" fmla="*/ 24 h 62"/>
                <a:gd name="T18" fmla="*/ 4 w 69"/>
                <a:gd name="T19" fmla="*/ 39 h 62"/>
                <a:gd name="T20" fmla="*/ 8 w 69"/>
                <a:gd name="T21" fmla="*/ 51 h 62"/>
                <a:gd name="T22" fmla="*/ 4 w 69"/>
                <a:gd name="T23" fmla="*/ 58 h 62"/>
                <a:gd name="T24" fmla="*/ 6 w 69"/>
                <a:gd name="T25" fmla="*/ 61 h 62"/>
                <a:gd name="T26" fmla="*/ 4 w 69"/>
                <a:gd name="T27" fmla="*/ 58 h 62"/>
                <a:gd name="T28" fmla="*/ 6 w 69"/>
                <a:gd name="T29" fmla="*/ 62 h 62"/>
                <a:gd name="T30" fmla="*/ 6 w 69"/>
                <a:gd name="T31" fmla="*/ 62 h 62"/>
                <a:gd name="T32" fmla="*/ 10 w 69"/>
                <a:gd name="T33" fmla="*/ 62 h 62"/>
                <a:gd name="T34" fmla="*/ 14 w 69"/>
                <a:gd name="T35" fmla="*/ 58 h 62"/>
                <a:gd name="T36" fmla="*/ 18 w 69"/>
                <a:gd name="T37" fmla="*/ 55 h 62"/>
                <a:gd name="T38" fmla="*/ 21 w 69"/>
                <a:gd name="T39" fmla="*/ 53 h 62"/>
                <a:gd name="T40" fmla="*/ 24 w 69"/>
                <a:gd name="T41" fmla="*/ 53 h 62"/>
                <a:gd name="T42" fmla="*/ 26 w 69"/>
                <a:gd name="T43" fmla="*/ 50 h 62"/>
                <a:gd name="T44" fmla="*/ 29 w 69"/>
                <a:gd name="T45" fmla="*/ 45 h 62"/>
                <a:gd name="T46" fmla="*/ 31 w 69"/>
                <a:gd name="T47" fmla="*/ 44 h 62"/>
                <a:gd name="T48" fmla="*/ 34 w 69"/>
                <a:gd name="T49" fmla="*/ 44 h 62"/>
                <a:gd name="T50" fmla="*/ 39 w 69"/>
                <a:gd name="T51" fmla="*/ 42 h 62"/>
                <a:gd name="T52" fmla="*/ 43 w 69"/>
                <a:gd name="T53" fmla="*/ 42 h 62"/>
                <a:gd name="T54" fmla="*/ 46 w 69"/>
                <a:gd name="T55" fmla="*/ 40 h 62"/>
                <a:gd name="T56" fmla="*/ 48 w 69"/>
                <a:gd name="T57" fmla="*/ 40 h 62"/>
                <a:gd name="T58" fmla="*/ 49 w 69"/>
                <a:gd name="T59" fmla="*/ 38 h 62"/>
                <a:gd name="T60" fmla="*/ 52 w 69"/>
                <a:gd name="T61" fmla="*/ 39 h 62"/>
                <a:gd name="T62" fmla="*/ 55 w 69"/>
                <a:gd name="T63" fmla="*/ 36 h 62"/>
                <a:gd name="T64" fmla="*/ 58 w 69"/>
                <a:gd name="T65" fmla="*/ 35 h 62"/>
                <a:gd name="T66" fmla="*/ 61 w 69"/>
                <a:gd name="T67" fmla="*/ 35 h 62"/>
                <a:gd name="T68" fmla="*/ 64 w 69"/>
                <a:gd name="T69" fmla="*/ 33 h 62"/>
                <a:gd name="T70" fmla="*/ 67 w 69"/>
                <a:gd name="T71" fmla="*/ 31 h 62"/>
                <a:gd name="T72" fmla="*/ 67 w 69"/>
                <a:gd name="T73"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 h="62">
                  <a:moveTo>
                    <a:pt x="67" y="26"/>
                  </a:moveTo>
                  <a:cubicBezTo>
                    <a:pt x="69" y="26"/>
                    <a:pt x="61" y="3"/>
                    <a:pt x="60" y="0"/>
                  </a:cubicBezTo>
                  <a:cubicBezTo>
                    <a:pt x="60" y="0"/>
                    <a:pt x="60" y="0"/>
                    <a:pt x="60" y="0"/>
                  </a:cubicBezTo>
                  <a:cubicBezTo>
                    <a:pt x="26" y="7"/>
                    <a:pt x="26" y="7"/>
                    <a:pt x="26" y="7"/>
                  </a:cubicBezTo>
                  <a:cubicBezTo>
                    <a:pt x="26" y="7"/>
                    <a:pt x="25" y="8"/>
                    <a:pt x="25" y="8"/>
                  </a:cubicBezTo>
                  <a:cubicBezTo>
                    <a:pt x="24" y="9"/>
                    <a:pt x="24" y="9"/>
                    <a:pt x="23" y="8"/>
                  </a:cubicBezTo>
                  <a:cubicBezTo>
                    <a:pt x="23" y="8"/>
                    <a:pt x="22" y="8"/>
                    <a:pt x="22" y="8"/>
                  </a:cubicBezTo>
                  <a:cubicBezTo>
                    <a:pt x="0" y="13"/>
                    <a:pt x="0" y="13"/>
                    <a:pt x="0" y="13"/>
                  </a:cubicBezTo>
                  <a:cubicBezTo>
                    <a:pt x="0" y="13"/>
                    <a:pt x="1" y="19"/>
                    <a:pt x="1" y="24"/>
                  </a:cubicBezTo>
                  <a:cubicBezTo>
                    <a:pt x="1" y="29"/>
                    <a:pt x="3" y="34"/>
                    <a:pt x="4" y="39"/>
                  </a:cubicBezTo>
                  <a:cubicBezTo>
                    <a:pt x="6" y="45"/>
                    <a:pt x="8" y="51"/>
                    <a:pt x="8" y="51"/>
                  </a:cubicBezTo>
                  <a:cubicBezTo>
                    <a:pt x="4" y="58"/>
                    <a:pt x="4" y="58"/>
                    <a:pt x="4" y="58"/>
                  </a:cubicBezTo>
                  <a:cubicBezTo>
                    <a:pt x="6" y="61"/>
                    <a:pt x="6" y="61"/>
                    <a:pt x="6" y="61"/>
                  </a:cubicBezTo>
                  <a:cubicBezTo>
                    <a:pt x="4" y="58"/>
                    <a:pt x="4" y="58"/>
                    <a:pt x="4" y="58"/>
                  </a:cubicBezTo>
                  <a:cubicBezTo>
                    <a:pt x="6" y="62"/>
                    <a:pt x="6" y="62"/>
                    <a:pt x="6" y="62"/>
                  </a:cubicBezTo>
                  <a:cubicBezTo>
                    <a:pt x="6" y="62"/>
                    <a:pt x="6" y="62"/>
                    <a:pt x="6" y="62"/>
                  </a:cubicBezTo>
                  <a:cubicBezTo>
                    <a:pt x="6" y="62"/>
                    <a:pt x="8" y="62"/>
                    <a:pt x="10" y="62"/>
                  </a:cubicBezTo>
                  <a:cubicBezTo>
                    <a:pt x="12" y="61"/>
                    <a:pt x="14" y="59"/>
                    <a:pt x="14" y="58"/>
                  </a:cubicBezTo>
                  <a:cubicBezTo>
                    <a:pt x="15" y="56"/>
                    <a:pt x="18" y="55"/>
                    <a:pt x="18" y="55"/>
                  </a:cubicBezTo>
                  <a:cubicBezTo>
                    <a:pt x="19" y="55"/>
                    <a:pt x="21" y="53"/>
                    <a:pt x="21" y="53"/>
                  </a:cubicBezTo>
                  <a:cubicBezTo>
                    <a:pt x="21" y="53"/>
                    <a:pt x="24" y="53"/>
                    <a:pt x="24" y="53"/>
                  </a:cubicBezTo>
                  <a:cubicBezTo>
                    <a:pt x="24" y="53"/>
                    <a:pt x="25" y="51"/>
                    <a:pt x="26" y="50"/>
                  </a:cubicBezTo>
                  <a:cubicBezTo>
                    <a:pt x="28" y="48"/>
                    <a:pt x="28" y="46"/>
                    <a:pt x="29" y="45"/>
                  </a:cubicBezTo>
                  <a:cubicBezTo>
                    <a:pt x="29" y="44"/>
                    <a:pt x="30" y="44"/>
                    <a:pt x="31" y="44"/>
                  </a:cubicBezTo>
                  <a:cubicBezTo>
                    <a:pt x="31" y="45"/>
                    <a:pt x="32" y="45"/>
                    <a:pt x="34" y="44"/>
                  </a:cubicBezTo>
                  <a:cubicBezTo>
                    <a:pt x="36" y="43"/>
                    <a:pt x="39" y="42"/>
                    <a:pt x="39" y="42"/>
                  </a:cubicBezTo>
                  <a:cubicBezTo>
                    <a:pt x="39" y="42"/>
                    <a:pt x="43" y="42"/>
                    <a:pt x="43" y="42"/>
                  </a:cubicBezTo>
                  <a:cubicBezTo>
                    <a:pt x="43" y="42"/>
                    <a:pt x="46" y="40"/>
                    <a:pt x="46" y="40"/>
                  </a:cubicBezTo>
                  <a:cubicBezTo>
                    <a:pt x="48" y="40"/>
                    <a:pt x="48" y="40"/>
                    <a:pt x="48" y="40"/>
                  </a:cubicBezTo>
                  <a:cubicBezTo>
                    <a:pt x="49" y="38"/>
                    <a:pt x="49" y="38"/>
                    <a:pt x="49" y="38"/>
                  </a:cubicBezTo>
                  <a:cubicBezTo>
                    <a:pt x="52" y="39"/>
                    <a:pt x="52" y="39"/>
                    <a:pt x="52" y="39"/>
                  </a:cubicBezTo>
                  <a:cubicBezTo>
                    <a:pt x="55" y="36"/>
                    <a:pt x="55" y="36"/>
                    <a:pt x="55" y="36"/>
                  </a:cubicBezTo>
                  <a:cubicBezTo>
                    <a:pt x="58" y="35"/>
                    <a:pt x="58" y="35"/>
                    <a:pt x="58" y="35"/>
                  </a:cubicBezTo>
                  <a:cubicBezTo>
                    <a:pt x="61" y="35"/>
                    <a:pt x="61" y="35"/>
                    <a:pt x="61" y="35"/>
                  </a:cubicBezTo>
                  <a:cubicBezTo>
                    <a:pt x="61" y="35"/>
                    <a:pt x="64" y="33"/>
                    <a:pt x="64" y="33"/>
                  </a:cubicBezTo>
                  <a:cubicBezTo>
                    <a:pt x="64" y="33"/>
                    <a:pt x="67" y="31"/>
                    <a:pt x="67" y="31"/>
                  </a:cubicBezTo>
                  <a:cubicBezTo>
                    <a:pt x="67" y="31"/>
                    <a:pt x="66" y="27"/>
                    <a:pt x="67" y="26"/>
                  </a:cubicBezTo>
                  <a:close/>
                </a:path>
              </a:pathLst>
            </a:custGeom>
            <a:grpFill/>
            <a:ln w="3175" cap="flat">
              <a:solidFill>
                <a:schemeClr val="bg2"/>
              </a:solidFill>
              <a:prstDash val="solid"/>
              <a:miter lim="800000"/>
              <a:headEnd/>
              <a:tailEnd/>
            </a:ln>
          </p:spPr>
          <p:txBody>
            <a:bodyPr vert="horz" wrap="square" lIns="60960" tIns="30480" rIns="60960" bIns="30480" numCol="1" anchor="t" anchorCtr="0" compatLnSpc="1">
              <a:prstTxWarp prst="textNoShape">
                <a:avLst/>
              </a:prstTxWarp>
            </a:bodyPr>
            <a:lstStyle/>
            <a:p>
              <a:endParaRPr lang="uk-UA" sz="1200"/>
            </a:p>
          </p:txBody>
        </p:sp>
        <p:sp>
          <p:nvSpPr>
            <p:cNvPr id="115" name="Freeform 41">
              <a:extLst>
                <a:ext uri="{FF2B5EF4-FFF2-40B4-BE49-F238E27FC236}">
                  <a16:creationId xmlns:a16="http://schemas.microsoft.com/office/drawing/2014/main" id="{905E627B-F6A1-B145-BC70-1AC7C6DD8028}"/>
                </a:ext>
              </a:extLst>
            </p:cNvPr>
            <p:cNvSpPr>
              <a:spLocks/>
            </p:cNvSpPr>
            <p:nvPr/>
          </p:nvSpPr>
          <p:spPr bwMode="auto">
            <a:xfrm>
              <a:off x="15668110" y="6071962"/>
              <a:ext cx="588963" cy="473075"/>
            </a:xfrm>
            <a:custGeom>
              <a:avLst/>
              <a:gdLst>
                <a:gd name="T0" fmla="*/ 155 w 157"/>
                <a:gd name="T1" fmla="*/ 10 h 126"/>
                <a:gd name="T2" fmla="*/ 153 w 157"/>
                <a:gd name="T3" fmla="*/ 3 h 126"/>
                <a:gd name="T4" fmla="*/ 141 w 157"/>
                <a:gd name="T5" fmla="*/ 2 h 126"/>
                <a:gd name="T6" fmla="*/ 126 w 157"/>
                <a:gd name="T7" fmla="*/ 3 h 126"/>
                <a:gd name="T8" fmla="*/ 113 w 157"/>
                <a:gd name="T9" fmla="*/ 13 h 126"/>
                <a:gd name="T10" fmla="*/ 104 w 157"/>
                <a:gd name="T11" fmla="*/ 27 h 126"/>
                <a:gd name="T12" fmla="*/ 103 w 157"/>
                <a:gd name="T13" fmla="*/ 28 h 126"/>
                <a:gd name="T14" fmla="*/ 97 w 157"/>
                <a:gd name="T15" fmla="*/ 33 h 126"/>
                <a:gd name="T16" fmla="*/ 93 w 157"/>
                <a:gd name="T17" fmla="*/ 2 h 126"/>
                <a:gd name="T18" fmla="*/ 55 w 157"/>
                <a:gd name="T19" fmla="*/ 8 h 126"/>
                <a:gd name="T20" fmla="*/ 54 w 157"/>
                <a:gd name="T21" fmla="*/ 0 h 126"/>
                <a:gd name="T22" fmla="*/ 52 w 157"/>
                <a:gd name="T23" fmla="*/ 1 h 126"/>
                <a:gd name="T24" fmla="*/ 49 w 157"/>
                <a:gd name="T25" fmla="*/ 3 h 126"/>
                <a:gd name="T26" fmla="*/ 46 w 157"/>
                <a:gd name="T27" fmla="*/ 11 h 126"/>
                <a:gd name="T28" fmla="*/ 43 w 157"/>
                <a:gd name="T29" fmla="*/ 14 h 126"/>
                <a:gd name="T30" fmla="*/ 42 w 157"/>
                <a:gd name="T31" fmla="*/ 15 h 126"/>
                <a:gd name="T32" fmla="*/ 41 w 157"/>
                <a:gd name="T33" fmla="*/ 18 h 126"/>
                <a:gd name="T34" fmla="*/ 41 w 157"/>
                <a:gd name="T35" fmla="*/ 20 h 126"/>
                <a:gd name="T36" fmla="*/ 41 w 157"/>
                <a:gd name="T37" fmla="*/ 20 h 126"/>
                <a:gd name="T38" fmla="*/ 40 w 157"/>
                <a:gd name="T39" fmla="*/ 21 h 126"/>
                <a:gd name="T40" fmla="*/ 40 w 157"/>
                <a:gd name="T41" fmla="*/ 21 h 126"/>
                <a:gd name="T42" fmla="*/ 38 w 157"/>
                <a:gd name="T43" fmla="*/ 24 h 126"/>
                <a:gd name="T44" fmla="*/ 36 w 157"/>
                <a:gd name="T45" fmla="*/ 27 h 126"/>
                <a:gd name="T46" fmla="*/ 31 w 157"/>
                <a:gd name="T47" fmla="*/ 31 h 126"/>
                <a:gd name="T48" fmla="*/ 31 w 157"/>
                <a:gd name="T49" fmla="*/ 31 h 126"/>
                <a:gd name="T50" fmla="*/ 31 w 157"/>
                <a:gd name="T51" fmla="*/ 32 h 126"/>
                <a:gd name="T52" fmla="*/ 27 w 157"/>
                <a:gd name="T53" fmla="*/ 33 h 126"/>
                <a:gd name="T54" fmla="*/ 23 w 157"/>
                <a:gd name="T55" fmla="*/ 42 h 126"/>
                <a:gd name="T56" fmla="*/ 21 w 157"/>
                <a:gd name="T57" fmla="*/ 48 h 126"/>
                <a:gd name="T58" fmla="*/ 20 w 157"/>
                <a:gd name="T59" fmla="*/ 48 h 126"/>
                <a:gd name="T60" fmla="*/ 19 w 157"/>
                <a:gd name="T61" fmla="*/ 48 h 126"/>
                <a:gd name="T62" fmla="*/ 19 w 157"/>
                <a:gd name="T63" fmla="*/ 48 h 126"/>
                <a:gd name="T64" fmla="*/ 11 w 157"/>
                <a:gd name="T65" fmla="*/ 55 h 126"/>
                <a:gd name="T66" fmla="*/ 10 w 157"/>
                <a:gd name="T67" fmla="*/ 60 h 126"/>
                <a:gd name="T68" fmla="*/ 9 w 157"/>
                <a:gd name="T69" fmla="*/ 62 h 126"/>
                <a:gd name="T70" fmla="*/ 8 w 157"/>
                <a:gd name="T71" fmla="*/ 62 h 126"/>
                <a:gd name="T72" fmla="*/ 7 w 157"/>
                <a:gd name="T73" fmla="*/ 63 h 126"/>
                <a:gd name="T74" fmla="*/ 5 w 157"/>
                <a:gd name="T75" fmla="*/ 76 h 126"/>
                <a:gd name="T76" fmla="*/ 2 w 157"/>
                <a:gd name="T77" fmla="*/ 77 h 126"/>
                <a:gd name="T78" fmla="*/ 0 w 157"/>
                <a:gd name="T79" fmla="*/ 86 h 126"/>
                <a:gd name="T80" fmla="*/ 2 w 157"/>
                <a:gd name="T81" fmla="*/ 97 h 126"/>
                <a:gd name="T82" fmla="*/ 5 w 157"/>
                <a:gd name="T83" fmla="*/ 99 h 126"/>
                <a:gd name="T84" fmla="*/ 8 w 157"/>
                <a:gd name="T85" fmla="*/ 103 h 126"/>
                <a:gd name="T86" fmla="*/ 12 w 157"/>
                <a:gd name="T87" fmla="*/ 107 h 126"/>
                <a:gd name="T88" fmla="*/ 22 w 157"/>
                <a:gd name="T89" fmla="*/ 116 h 126"/>
                <a:gd name="T90" fmla="*/ 34 w 157"/>
                <a:gd name="T91" fmla="*/ 120 h 126"/>
                <a:gd name="T92" fmla="*/ 43 w 157"/>
                <a:gd name="T93" fmla="*/ 106 h 126"/>
                <a:gd name="T94" fmla="*/ 53 w 157"/>
                <a:gd name="T95" fmla="*/ 111 h 126"/>
                <a:gd name="T96" fmla="*/ 57 w 157"/>
                <a:gd name="T97" fmla="*/ 106 h 126"/>
                <a:gd name="T98" fmla="*/ 66 w 157"/>
                <a:gd name="T99" fmla="*/ 105 h 126"/>
                <a:gd name="T100" fmla="*/ 74 w 157"/>
                <a:gd name="T101" fmla="*/ 93 h 126"/>
                <a:gd name="T102" fmla="*/ 89 w 157"/>
                <a:gd name="T103" fmla="*/ 77 h 126"/>
                <a:gd name="T104" fmla="*/ 97 w 157"/>
                <a:gd name="T105" fmla="*/ 65 h 126"/>
                <a:gd name="T106" fmla="*/ 106 w 157"/>
                <a:gd name="T107" fmla="*/ 62 h 126"/>
                <a:gd name="T108" fmla="*/ 121 w 157"/>
                <a:gd name="T109" fmla="*/ 55 h 126"/>
                <a:gd name="T110" fmla="*/ 129 w 157"/>
                <a:gd name="T111" fmla="*/ 44 h 126"/>
                <a:gd name="T112" fmla="*/ 135 w 157"/>
                <a:gd name="T113" fmla="*/ 33 h 126"/>
                <a:gd name="T114" fmla="*/ 143 w 157"/>
                <a:gd name="T115" fmla="*/ 26 h 126"/>
                <a:gd name="T116" fmla="*/ 151 w 157"/>
                <a:gd name="T117" fmla="*/ 21 h 126"/>
                <a:gd name="T118" fmla="*/ 157 w 157"/>
                <a:gd name="T119" fmla="*/ 13 h 126"/>
                <a:gd name="T120" fmla="*/ 155 w 157"/>
                <a:gd name="T121" fmla="*/ 1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7" h="126">
                  <a:moveTo>
                    <a:pt x="155" y="10"/>
                  </a:moveTo>
                  <a:cubicBezTo>
                    <a:pt x="154" y="8"/>
                    <a:pt x="153" y="4"/>
                    <a:pt x="153" y="3"/>
                  </a:cubicBezTo>
                  <a:cubicBezTo>
                    <a:pt x="150" y="0"/>
                    <a:pt x="143" y="0"/>
                    <a:pt x="141" y="2"/>
                  </a:cubicBezTo>
                  <a:cubicBezTo>
                    <a:pt x="138" y="4"/>
                    <a:pt x="133" y="3"/>
                    <a:pt x="126" y="3"/>
                  </a:cubicBezTo>
                  <a:cubicBezTo>
                    <a:pt x="123" y="3"/>
                    <a:pt x="118" y="8"/>
                    <a:pt x="113" y="13"/>
                  </a:cubicBezTo>
                  <a:cubicBezTo>
                    <a:pt x="109" y="18"/>
                    <a:pt x="105" y="24"/>
                    <a:pt x="104" y="27"/>
                  </a:cubicBezTo>
                  <a:cubicBezTo>
                    <a:pt x="103" y="28"/>
                    <a:pt x="103" y="28"/>
                    <a:pt x="103" y="28"/>
                  </a:cubicBezTo>
                  <a:cubicBezTo>
                    <a:pt x="103" y="32"/>
                    <a:pt x="97" y="33"/>
                    <a:pt x="97" y="33"/>
                  </a:cubicBezTo>
                  <a:cubicBezTo>
                    <a:pt x="93" y="2"/>
                    <a:pt x="93" y="2"/>
                    <a:pt x="93" y="2"/>
                  </a:cubicBezTo>
                  <a:cubicBezTo>
                    <a:pt x="55" y="8"/>
                    <a:pt x="55" y="8"/>
                    <a:pt x="55" y="8"/>
                  </a:cubicBezTo>
                  <a:cubicBezTo>
                    <a:pt x="54" y="0"/>
                    <a:pt x="54" y="0"/>
                    <a:pt x="54" y="0"/>
                  </a:cubicBezTo>
                  <a:cubicBezTo>
                    <a:pt x="54" y="1"/>
                    <a:pt x="53" y="1"/>
                    <a:pt x="52" y="1"/>
                  </a:cubicBezTo>
                  <a:cubicBezTo>
                    <a:pt x="52" y="1"/>
                    <a:pt x="50" y="2"/>
                    <a:pt x="49" y="3"/>
                  </a:cubicBezTo>
                  <a:cubicBezTo>
                    <a:pt x="48" y="5"/>
                    <a:pt x="47" y="7"/>
                    <a:pt x="46" y="11"/>
                  </a:cubicBezTo>
                  <a:cubicBezTo>
                    <a:pt x="46" y="14"/>
                    <a:pt x="44" y="14"/>
                    <a:pt x="43" y="14"/>
                  </a:cubicBezTo>
                  <a:cubicBezTo>
                    <a:pt x="43" y="15"/>
                    <a:pt x="42" y="15"/>
                    <a:pt x="42" y="15"/>
                  </a:cubicBezTo>
                  <a:cubicBezTo>
                    <a:pt x="42" y="16"/>
                    <a:pt x="41" y="17"/>
                    <a:pt x="41" y="18"/>
                  </a:cubicBezTo>
                  <a:cubicBezTo>
                    <a:pt x="41" y="19"/>
                    <a:pt x="41" y="19"/>
                    <a:pt x="41" y="20"/>
                  </a:cubicBezTo>
                  <a:cubicBezTo>
                    <a:pt x="41" y="20"/>
                    <a:pt x="41" y="20"/>
                    <a:pt x="41" y="20"/>
                  </a:cubicBezTo>
                  <a:cubicBezTo>
                    <a:pt x="40" y="21"/>
                    <a:pt x="40" y="21"/>
                    <a:pt x="40" y="21"/>
                  </a:cubicBezTo>
                  <a:cubicBezTo>
                    <a:pt x="40" y="21"/>
                    <a:pt x="40" y="21"/>
                    <a:pt x="40" y="21"/>
                  </a:cubicBezTo>
                  <a:cubicBezTo>
                    <a:pt x="40" y="22"/>
                    <a:pt x="39" y="23"/>
                    <a:pt x="38" y="24"/>
                  </a:cubicBezTo>
                  <a:cubicBezTo>
                    <a:pt x="37" y="25"/>
                    <a:pt x="37" y="26"/>
                    <a:pt x="36" y="27"/>
                  </a:cubicBezTo>
                  <a:cubicBezTo>
                    <a:pt x="34" y="28"/>
                    <a:pt x="32" y="30"/>
                    <a:pt x="31" y="31"/>
                  </a:cubicBezTo>
                  <a:cubicBezTo>
                    <a:pt x="31" y="31"/>
                    <a:pt x="31" y="31"/>
                    <a:pt x="31" y="31"/>
                  </a:cubicBezTo>
                  <a:cubicBezTo>
                    <a:pt x="31" y="31"/>
                    <a:pt x="31" y="32"/>
                    <a:pt x="31" y="32"/>
                  </a:cubicBezTo>
                  <a:cubicBezTo>
                    <a:pt x="31" y="32"/>
                    <a:pt x="29" y="32"/>
                    <a:pt x="27" y="33"/>
                  </a:cubicBezTo>
                  <a:cubicBezTo>
                    <a:pt x="21" y="35"/>
                    <a:pt x="24" y="39"/>
                    <a:pt x="23" y="42"/>
                  </a:cubicBezTo>
                  <a:cubicBezTo>
                    <a:pt x="23" y="44"/>
                    <a:pt x="24" y="48"/>
                    <a:pt x="21" y="48"/>
                  </a:cubicBezTo>
                  <a:cubicBezTo>
                    <a:pt x="21" y="49"/>
                    <a:pt x="20" y="49"/>
                    <a:pt x="20" y="48"/>
                  </a:cubicBezTo>
                  <a:cubicBezTo>
                    <a:pt x="20" y="48"/>
                    <a:pt x="20" y="48"/>
                    <a:pt x="19" y="48"/>
                  </a:cubicBezTo>
                  <a:cubicBezTo>
                    <a:pt x="19" y="48"/>
                    <a:pt x="19" y="48"/>
                    <a:pt x="19" y="48"/>
                  </a:cubicBezTo>
                  <a:cubicBezTo>
                    <a:pt x="13" y="47"/>
                    <a:pt x="10" y="49"/>
                    <a:pt x="11" y="55"/>
                  </a:cubicBezTo>
                  <a:cubicBezTo>
                    <a:pt x="11" y="58"/>
                    <a:pt x="11" y="59"/>
                    <a:pt x="10" y="60"/>
                  </a:cubicBezTo>
                  <a:cubicBezTo>
                    <a:pt x="10" y="61"/>
                    <a:pt x="10" y="61"/>
                    <a:pt x="9" y="62"/>
                  </a:cubicBezTo>
                  <a:cubicBezTo>
                    <a:pt x="9" y="62"/>
                    <a:pt x="9" y="62"/>
                    <a:pt x="8" y="62"/>
                  </a:cubicBezTo>
                  <a:cubicBezTo>
                    <a:pt x="8" y="62"/>
                    <a:pt x="7" y="63"/>
                    <a:pt x="7" y="63"/>
                  </a:cubicBezTo>
                  <a:cubicBezTo>
                    <a:pt x="4" y="66"/>
                    <a:pt x="3" y="70"/>
                    <a:pt x="5" y="76"/>
                  </a:cubicBezTo>
                  <a:cubicBezTo>
                    <a:pt x="2" y="77"/>
                    <a:pt x="2" y="77"/>
                    <a:pt x="2" y="77"/>
                  </a:cubicBezTo>
                  <a:cubicBezTo>
                    <a:pt x="2" y="78"/>
                    <a:pt x="0" y="82"/>
                    <a:pt x="0" y="86"/>
                  </a:cubicBezTo>
                  <a:cubicBezTo>
                    <a:pt x="0" y="91"/>
                    <a:pt x="2" y="97"/>
                    <a:pt x="2" y="97"/>
                  </a:cubicBezTo>
                  <a:cubicBezTo>
                    <a:pt x="2" y="97"/>
                    <a:pt x="5" y="96"/>
                    <a:pt x="5" y="99"/>
                  </a:cubicBezTo>
                  <a:cubicBezTo>
                    <a:pt x="6" y="102"/>
                    <a:pt x="5" y="103"/>
                    <a:pt x="8" y="103"/>
                  </a:cubicBezTo>
                  <a:cubicBezTo>
                    <a:pt x="12" y="103"/>
                    <a:pt x="12" y="107"/>
                    <a:pt x="12" y="107"/>
                  </a:cubicBezTo>
                  <a:cubicBezTo>
                    <a:pt x="17" y="107"/>
                    <a:pt x="20" y="114"/>
                    <a:pt x="22" y="116"/>
                  </a:cubicBezTo>
                  <a:cubicBezTo>
                    <a:pt x="24" y="119"/>
                    <a:pt x="32" y="126"/>
                    <a:pt x="34" y="120"/>
                  </a:cubicBezTo>
                  <a:cubicBezTo>
                    <a:pt x="36" y="113"/>
                    <a:pt x="43" y="106"/>
                    <a:pt x="43" y="106"/>
                  </a:cubicBezTo>
                  <a:cubicBezTo>
                    <a:pt x="46" y="112"/>
                    <a:pt x="53" y="111"/>
                    <a:pt x="53" y="111"/>
                  </a:cubicBezTo>
                  <a:cubicBezTo>
                    <a:pt x="53" y="108"/>
                    <a:pt x="57" y="106"/>
                    <a:pt x="57" y="106"/>
                  </a:cubicBezTo>
                  <a:cubicBezTo>
                    <a:pt x="57" y="106"/>
                    <a:pt x="59" y="105"/>
                    <a:pt x="66" y="105"/>
                  </a:cubicBezTo>
                  <a:cubicBezTo>
                    <a:pt x="73" y="105"/>
                    <a:pt x="73" y="101"/>
                    <a:pt x="74" y="93"/>
                  </a:cubicBezTo>
                  <a:cubicBezTo>
                    <a:pt x="75" y="85"/>
                    <a:pt x="82" y="77"/>
                    <a:pt x="89" y="77"/>
                  </a:cubicBezTo>
                  <a:cubicBezTo>
                    <a:pt x="95" y="77"/>
                    <a:pt x="99" y="73"/>
                    <a:pt x="97" y="65"/>
                  </a:cubicBezTo>
                  <a:cubicBezTo>
                    <a:pt x="94" y="58"/>
                    <a:pt x="101" y="59"/>
                    <a:pt x="106" y="62"/>
                  </a:cubicBezTo>
                  <a:cubicBezTo>
                    <a:pt x="111" y="65"/>
                    <a:pt x="121" y="60"/>
                    <a:pt x="121" y="55"/>
                  </a:cubicBezTo>
                  <a:cubicBezTo>
                    <a:pt x="121" y="50"/>
                    <a:pt x="125" y="45"/>
                    <a:pt x="129" y="44"/>
                  </a:cubicBezTo>
                  <a:cubicBezTo>
                    <a:pt x="133" y="43"/>
                    <a:pt x="135" y="35"/>
                    <a:pt x="135" y="33"/>
                  </a:cubicBezTo>
                  <a:cubicBezTo>
                    <a:pt x="135" y="30"/>
                    <a:pt x="138" y="26"/>
                    <a:pt x="143" y="26"/>
                  </a:cubicBezTo>
                  <a:cubicBezTo>
                    <a:pt x="148" y="25"/>
                    <a:pt x="149" y="25"/>
                    <a:pt x="151" y="21"/>
                  </a:cubicBezTo>
                  <a:cubicBezTo>
                    <a:pt x="153" y="17"/>
                    <a:pt x="157" y="13"/>
                    <a:pt x="157" y="13"/>
                  </a:cubicBezTo>
                  <a:cubicBezTo>
                    <a:pt x="156" y="13"/>
                    <a:pt x="156" y="12"/>
                    <a:pt x="155" y="10"/>
                  </a:cubicBezTo>
                  <a:close/>
                </a:path>
              </a:pathLst>
            </a:custGeom>
            <a:solidFill>
              <a:srgbClr val="88C428"/>
            </a:solidFill>
            <a:ln w="3175">
              <a:solidFill>
                <a:schemeClr val="bg2"/>
              </a:solidFill>
              <a:round/>
              <a:headEnd/>
              <a:tailEnd/>
            </a:ln>
          </p:spPr>
          <p:txBody>
            <a:bodyPr vert="horz" wrap="square" lIns="60960" tIns="30480" rIns="60960" bIns="30480" numCol="1" anchor="t" anchorCtr="0" compatLnSpc="1">
              <a:prstTxWarp prst="textNoShape">
                <a:avLst/>
              </a:prstTxWarp>
            </a:bodyPr>
            <a:lstStyle/>
            <a:p>
              <a:endParaRPr lang="uk-UA" sz="1200" dirty="0"/>
            </a:p>
          </p:txBody>
        </p:sp>
        <p:sp>
          <p:nvSpPr>
            <p:cNvPr id="116" name="Freeform 42">
              <a:extLst>
                <a:ext uri="{FF2B5EF4-FFF2-40B4-BE49-F238E27FC236}">
                  <a16:creationId xmlns:a16="http://schemas.microsoft.com/office/drawing/2014/main" id="{52FEE7E3-1228-ED4A-9E93-16388727EE62}"/>
                </a:ext>
              </a:extLst>
            </p:cNvPr>
            <p:cNvSpPr>
              <a:spLocks/>
            </p:cNvSpPr>
            <p:nvPr/>
          </p:nvSpPr>
          <p:spPr bwMode="auto">
            <a:xfrm>
              <a:off x="15272822" y="5722711"/>
              <a:ext cx="596900" cy="638175"/>
            </a:xfrm>
            <a:custGeom>
              <a:avLst/>
              <a:gdLst>
                <a:gd name="T0" fmla="*/ 110 w 159"/>
                <a:gd name="T1" fmla="*/ 158 h 170"/>
                <a:gd name="T2" fmla="*/ 112 w 159"/>
                <a:gd name="T3" fmla="*/ 156 h 170"/>
                <a:gd name="T4" fmla="*/ 113 w 159"/>
                <a:gd name="T5" fmla="*/ 155 h 170"/>
                <a:gd name="T6" fmla="*/ 115 w 159"/>
                <a:gd name="T7" fmla="*/ 153 h 170"/>
                <a:gd name="T8" fmla="*/ 115 w 159"/>
                <a:gd name="T9" fmla="*/ 144 h 170"/>
                <a:gd name="T10" fmla="*/ 124 w 159"/>
                <a:gd name="T11" fmla="*/ 141 h 170"/>
                <a:gd name="T12" fmla="*/ 126 w 159"/>
                <a:gd name="T13" fmla="*/ 141 h 170"/>
                <a:gd name="T14" fmla="*/ 128 w 159"/>
                <a:gd name="T15" fmla="*/ 129 h 170"/>
                <a:gd name="T16" fmla="*/ 132 w 159"/>
                <a:gd name="T17" fmla="*/ 126 h 170"/>
                <a:gd name="T18" fmla="*/ 133 w 159"/>
                <a:gd name="T19" fmla="*/ 126 h 170"/>
                <a:gd name="T20" fmla="*/ 136 w 159"/>
                <a:gd name="T21" fmla="*/ 124 h 170"/>
                <a:gd name="T22" fmla="*/ 136 w 159"/>
                <a:gd name="T23" fmla="*/ 124 h 170"/>
                <a:gd name="T24" fmla="*/ 137 w 159"/>
                <a:gd name="T25" fmla="*/ 123 h 170"/>
                <a:gd name="T26" fmla="*/ 143 w 159"/>
                <a:gd name="T27" fmla="*/ 117 h 170"/>
                <a:gd name="T28" fmla="*/ 145 w 159"/>
                <a:gd name="T29" fmla="*/ 114 h 170"/>
                <a:gd name="T30" fmla="*/ 145 w 159"/>
                <a:gd name="T31" fmla="*/ 114 h 170"/>
                <a:gd name="T32" fmla="*/ 146 w 159"/>
                <a:gd name="T33" fmla="*/ 113 h 170"/>
                <a:gd name="T34" fmla="*/ 146 w 159"/>
                <a:gd name="T35" fmla="*/ 113 h 170"/>
                <a:gd name="T36" fmla="*/ 146 w 159"/>
                <a:gd name="T37" fmla="*/ 112 h 170"/>
                <a:gd name="T38" fmla="*/ 147 w 159"/>
                <a:gd name="T39" fmla="*/ 108 h 170"/>
                <a:gd name="T40" fmla="*/ 151 w 159"/>
                <a:gd name="T41" fmla="*/ 104 h 170"/>
                <a:gd name="T42" fmla="*/ 151 w 159"/>
                <a:gd name="T43" fmla="*/ 104 h 170"/>
                <a:gd name="T44" fmla="*/ 151 w 159"/>
                <a:gd name="T45" fmla="*/ 102 h 170"/>
                <a:gd name="T46" fmla="*/ 154 w 159"/>
                <a:gd name="T47" fmla="*/ 96 h 170"/>
                <a:gd name="T48" fmla="*/ 157 w 159"/>
                <a:gd name="T49" fmla="*/ 94 h 170"/>
                <a:gd name="T50" fmla="*/ 159 w 159"/>
                <a:gd name="T51" fmla="*/ 93 h 170"/>
                <a:gd name="T52" fmla="*/ 157 w 159"/>
                <a:gd name="T53" fmla="*/ 94 h 170"/>
                <a:gd name="T54" fmla="*/ 159 w 159"/>
                <a:gd name="T55" fmla="*/ 93 h 170"/>
                <a:gd name="T56" fmla="*/ 146 w 159"/>
                <a:gd name="T57" fmla="*/ 1 h 170"/>
                <a:gd name="T58" fmla="*/ 141 w 159"/>
                <a:gd name="T59" fmla="*/ 0 h 170"/>
                <a:gd name="T60" fmla="*/ 131 w 159"/>
                <a:gd name="T61" fmla="*/ 4 h 170"/>
                <a:gd name="T62" fmla="*/ 123 w 159"/>
                <a:gd name="T63" fmla="*/ 12 h 170"/>
                <a:gd name="T64" fmla="*/ 113 w 159"/>
                <a:gd name="T65" fmla="*/ 17 h 170"/>
                <a:gd name="T66" fmla="*/ 103 w 159"/>
                <a:gd name="T67" fmla="*/ 21 h 170"/>
                <a:gd name="T68" fmla="*/ 95 w 159"/>
                <a:gd name="T69" fmla="*/ 21 h 170"/>
                <a:gd name="T70" fmla="*/ 88 w 159"/>
                <a:gd name="T71" fmla="*/ 25 h 170"/>
                <a:gd name="T72" fmla="*/ 83 w 159"/>
                <a:gd name="T73" fmla="*/ 29 h 170"/>
                <a:gd name="T74" fmla="*/ 73 w 159"/>
                <a:gd name="T75" fmla="*/ 35 h 170"/>
                <a:gd name="T76" fmla="*/ 66 w 159"/>
                <a:gd name="T77" fmla="*/ 33 h 170"/>
                <a:gd name="T78" fmla="*/ 73 w 159"/>
                <a:gd name="T79" fmla="*/ 30 h 170"/>
                <a:gd name="T80" fmla="*/ 75 w 159"/>
                <a:gd name="T81" fmla="*/ 28 h 170"/>
                <a:gd name="T82" fmla="*/ 67 w 159"/>
                <a:gd name="T83" fmla="*/ 27 h 170"/>
                <a:gd name="T84" fmla="*/ 58 w 159"/>
                <a:gd name="T85" fmla="*/ 25 h 170"/>
                <a:gd name="T86" fmla="*/ 0 w 159"/>
                <a:gd name="T87" fmla="*/ 30 h 170"/>
                <a:gd name="T88" fmla="*/ 13 w 159"/>
                <a:gd name="T89" fmla="*/ 148 h 170"/>
                <a:gd name="T90" fmla="*/ 26 w 159"/>
                <a:gd name="T91" fmla="*/ 151 h 170"/>
                <a:gd name="T92" fmla="*/ 46 w 159"/>
                <a:gd name="T93" fmla="*/ 154 h 170"/>
                <a:gd name="T94" fmla="*/ 56 w 159"/>
                <a:gd name="T95" fmla="*/ 159 h 170"/>
                <a:gd name="T96" fmla="*/ 66 w 159"/>
                <a:gd name="T97" fmla="*/ 159 h 170"/>
                <a:gd name="T98" fmla="*/ 76 w 159"/>
                <a:gd name="T99" fmla="*/ 160 h 170"/>
                <a:gd name="T100" fmla="*/ 82 w 159"/>
                <a:gd name="T101" fmla="*/ 157 h 170"/>
                <a:gd name="T102" fmla="*/ 96 w 159"/>
                <a:gd name="T103" fmla="*/ 166 h 170"/>
                <a:gd name="T104" fmla="*/ 108 w 159"/>
                <a:gd name="T105" fmla="*/ 169 h 170"/>
                <a:gd name="T106" fmla="*/ 108 w 159"/>
                <a:gd name="T107" fmla="*/ 169 h 170"/>
                <a:gd name="T108" fmla="*/ 108 w 159"/>
                <a:gd name="T109" fmla="*/ 169 h 170"/>
                <a:gd name="T110" fmla="*/ 110 w 159"/>
                <a:gd name="T111" fmla="*/ 169 h 170"/>
                <a:gd name="T112" fmla="*/ 110 w 159"/>
                <a:gd name="T113" fmla="*/ 15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9" h="170">
                  <a:moveTo>
                    <a:pt x="110" y="158"/>
                  </a:moveTo>
                  <a:cubicBezTo>
                    <a:pt x="111" y="157"/>
                    <a:pt x="111" y="157"/>
                    <a:pt x="112" y="156"/>
                  </a:cubicBezTo>
                  <a:cubicBezTo>
                    <a:pt x="112" y="156"/>
                    <a:pt x="113" y="155"/>
                    <a:pt x="113" y="155"/>
                  </a:cubicBezTo>
                  <a:cubicBezTo>
                    <a:pt x="114" y="154"/>
                    <a:pt x="115" y="154"/>
                    <a:pt x="115" y="153"/>
                  </a:cubicBezTo>
                  <a:cubicBezTo>
                    <a:pt x="116" y="151"/>
                    <a:pt x="115" y="147"/>
                    <a:pt x="115" y="144"/>
                  </a:cubicBezTo>
                  <a:cubicBezTo>
                    <a:pt x="115" y="141"/>
                    <a:pt x="121" y="140"/>
                    <a:pt x="124" y="141"/>
                  </a:cubicBezTo>
                  <a:cubicBezTo>
                    <a:pt x="125" y="141"/>
                    <a:pt x="126" y="141"/>
                    <a:pt x="126" y="141"/>
                  </a:cubicBezTo>
                  <a:cubicBezTo>
                    <a:pt x="128" y="140"/>
                    <a:pt x="128" y="133"/>
                    <a:pt x="128" y="129"/>
                  </a:cubicBezTo>
                  <a:cubicBezTo>
                    <a:pt x="128" y="127"/>
                    <a:pt x="130" y="126"/>
                    <a:pt x="132" y="126"/>
                  </a:cubicBezTo>
                  <a:cubicBezTo>
                    <a:pt x="132" y="126"/>
                    <a:pt x="133" y="126"/>
                    <a:pt x="133" y="126"/>
                  </a:cubicBezTo>
                  <a:cubicBezTo>
                    <a:pt x="133" y="126"/>
                    <a:pt x="134" y="126"/>
                    <a:pt x="136" y="124"/>
                  </a:cubicBezTo>
                  <a:cubicBezTo>
                    <a:pt x="136" y="124"/>
                    <a:pt x="136" y="124"/>
                    <a:pt x="136" y="124"/>
                  </a:cubicBezTo>
                  <a:cubicBezTo>
                    <a:pt x="136" y="123"/>
                    <a:pt x="136" y="123"/>
                    <a:pt x="137" y="123"/>
                  </a:cubicBezTo>
                  <a:cubicBezTo>
                    <a:pt x="138" y="121"/>
                    <a:pt x="141" y="120"/>
                    <a:pt x="143" y="117"/>
                  </a:cubicBezTo>
                  <a:cubicBezTo>
                    <a:pt x="144" y="116"/>
                    <a:pt x="145" y="115"/>
                    <a:pt x="145" y="114"/>
                  </a:cubicBezTo>
                  <a:cubicBezTo>
                    <a:pt x="145" y="114"/>
                    <a:pt x="145" y="114"/>
                    <a:pt x="145" y="114"/>
                  </a:cubicBezTo>
                  <a:cubicBezTo>
                    <a:pt x="145" y="114"/>
                    <a:pt x="145" y="114"/>
                    <a:pt x="146" y="113"/>
                  </a:cubicBezTo>
                  <a:cubicBezTo>
                    <a:pt x="146" y="113"/>
                    <a:pt x="146" y="113"/>
                    <a:pt x="146" y="113"/>
                  </a:cubicBezTo>
                  <a:cubicBezTo>
                    <a:pt x="146" y="113"/>
                    <a:pt x="146" y="112"/>
                    <a:pt x="146" y="112"/>
                  </a:cubicBezTo>
                  <a:cubicBezTo>
                    <a:pt x="146" y="110"/>
                    <a:pt x="146" y="109"/>
                    <a:pt x="147" y="108"/>
                  </a:cubicBezTo>
                  <a:cubicBezTo>
                    <a:pt x="149" y="106"/>
                    <a:pt x="151" y="107"/>
                    <a:pt x="151" y="104"/>
                  </a:cubicBezTo>
                  <a:cubicBezTo>
                    <a:pt x="151" y="104"/>
                    <a:pt x="151" y="104"/>
                    <a:pt x="151" y="104"/>
                  </a:cubicBezTo>
                  <a:cubicBezTo>
                    <a:pt x="151" y="103"/>
                    <a:pt x="151" y="102"/>
                    <a:pt x="151" y="102"/>
                  </a:cubicBezTo>
                  <a:cubicBezTo>
                    <a:pt x="151" y="99"/>
                    <a:pt x="153" y="97"/>
                    <a:pt x="154" y="96"/>
                  </a:cubicBezTo>
                  <a:cubicBezTo>
                    <a:pt x="155" y="95"/>
                    <a:pt x="156" y="95"/>
                    <a:pt x="157" y="94"/>
                  </a:cubicBezTo>
                  <a:cubicBezTo>
                    <a:pt x="158" y="94"/>
                    <a:pt x="159" y="93"/>
                    <a:pt x="159" y="93"/>
                  </a:cubicBezTo>
                  <a:cubicBezTo>
                    <a:pt x="159" y="93"/>
                    <a:pt x="158" y="94"/>
                    <a:pt x="157" y="94"/>
                  </a:cubicBezTo>
                  <a:cubicBezTo>
                    <a:pt x="158" y="94"/>
                    <a:pt x="159" y="94"/>
                    <a:pt x="159" y="93"/>
                  </a:cubicBezTo>
                  <a:cubicBezTo>
                    <a:pt x="146" y="1"/>
                    <a:pt x="146" y="1"/>
                    <a:pt x="146" y="1"/>
                  </a:cubicBezTo>
                  <a:cubicBezTo>
                    <a:pt x="146" y="1"/>
                    <a:pt x="143" y="0"/>
                    <a:pt x="141" y="0"/>
                  </a:cubicBezTo>
                  <a:cubicBezTo>
                    <a:pt x="138" y="0"/>
                    <a:pt x="134" y="1"/>
                    <a:pt x="131" y="4"/>
                  </a:cubicBezTo>
                  <a:cubicBezTo>
                    <a:pt x="128" y="7"/>
                    <a:pt x="126" y="11"/>
                    <a:pt x="123" y="12"/>
                  </a:cubicBezTo>
                  <a:cubicBezTo>
                    <a:pt x="119" y="13"/>
                    <a:pt x="116" y="14"/>
                    <a:pt x="113" y="17"/>
                  </a:cubicBezTo>
                  <a:cubicBezTo>
                    <a:pt x="110" y="20"/>
                    <a:pt x="106" y="23"/>
                    <a:pt x="103" y="21"/>
                  </a:cubicBezTo>
                  <a:cubicBezTo>
                    <a:pt x="101" y="19"/>
                    <a:pt x="97" y="19"/>
                    <a:pt x="95" y="21"/>
                  </a:cubicBezTo>
                  <a:cubicBezTo>
                    <a:pt x="93" y="24"/>
                    <a:pt x="91" y="25"/>
                    <a:pt x="88" y="25"/>
                  </a:cubicBezTo>
                  <a:cubicBezTo>
                    <a:pt x="85" y="25"/>
                    <a:pt x="84" y="26"/>
                    <a:pt x="83" y="29"/>
                  </a:cubicBezTo>
                  <a:cubicBezTo>
                    <a:pt x="81" y="32"/>
                    <a:pt x="77" y="35"/>
                    <a:pt x="73" y="35"/>
                  </a:cubicBezTo>
                  <a:cubicBezTo>
                    <a:pt x="69" y="35"/>
                    <a:pt x="66" y="34"/>
                    <a:pt x="66" y="33"/>
                  </a:cubicBezTo>
                  <a:cubicBezTo>
                    <a:pt x="66" y="32"/>
                    <a:pt x="71" y="31"/>
                    <a:pt x="73" y="30"/>
                  </a:cubicBezTo>
                  <a:cubicBezTo>
                    <a:pt x="74" y="30"/>
                    <a:pt x="75" y="29"/>
                    <a:pt x="75" y="28"/>
                  </a:cubicBezTo>
                  <a:cubicBezTo>
                    <a:pt x="75" y="27"/>
                    <a:pt x="72" y="27"/>
                    <a:pt x="67" y="27"/>
                  </a:cubicBezTo>
                  <a:cubicBezTo>
                    <a:pt x="63" y="28"/>
                    <a:pt x="58" y="28"/>
                    <a:pt x="58" y="25"/>
                  </a:cubicBezTo>
                  <a:cubicBezTo>
                    <a:pt x="0" y="30"/>
                    <a:pt x="0" y="30"/>
                    <a:pt x="0" y="30"/>
                  </a:cubicBezTo>
                  <a:cubicBezTo>
                    <a:pt x="13" y="148"/>
                    <a:pt x="13" y="148"/>
                    <a:pt x="13" y="148"/>
                  </a:cubicBezTo>
                  <a:cubicBezTo>
                    <a:pt x="18" y="144"/>
                    <a:pt x="24" y="148"/>
                    <a:pt x="26" y="151"/>
                  </a:cubicBezTo>
                  <a:cubicBezTo>
                    <a:pt x="28" y="153"/>
                    <a:pt x="40" y="154"/>
                    <a:pt x="46" y="154"/>
                  </a:cubicBezTo>
                  <a:cubicBezTo>
                    <a:pt x="51" y="154"/>
                    <a:pt x="53" y="157"/>
                    <a:pt x="56" y="159"/>
                  </a:cubicBezTo>
                  <a:cubicBezTo>
                    <a:pt x="59" y="162"/>
                    <a:pt x="61" y="159"/>
                    <a:pt x="66" y="159"/>
                  </a:cubicBezTo>
                  <a:cubicBezTo>
                    <a:pt x="70" y="159"/>
                    <a:pt x="73" y="160"/>
                    <a:pt x="76" y="160"/>
                  </a:cubicBezTo>
                  <a:cubicBezTo>
                    <a:pt x="79" y="160"/>
                    <a:pt x="79" y="158"/>
                    <a:pt x="82" y="157"/>
                  </a:cubicBezTo>
                  <a:cubicBezTo>
                    <a:pt x="85" y="156"/>
                    <a:pt x="89" y="161"/>
                    <a:pt x="96" y="166"/>
                  </a:cubicBezTo>
                  <a:cubicBezTo>
                    <a:pt x="100" y="170"/>
                    <a:pt x="105" y="170"/>
                    <a:pt x="108" y="169"/>
                  </a:cubicBezTo>
                  <a:cubicBezTo>
                    <a:pt x="108" y="169"/>
                    <a:pt x="108" y="169"/>
                    <a:pt x="108" y="169"/>
                  </a:cubicBezTo>
                  <a:cubicBezTo>
                    <a:pt x="108" y="169"/>
                    <a:pt x="108" y="169"/>
                    <a:pt x="108" y="169"/>
                  </a:cubicBezTo>
                  <a:cubicBezTo>
                    <a:pt x="109" y="169"/>
                    <a:pt x="110" y="169"/>
                    <a:pt x="110" y="169"/>
                  </a:cubicBezTo>
                  <a:cubicBezTo>
                    <a:pt x="110" y="169"/>
                    <a:pt x="107" y="162"/>
                    <a:pt x="110" y="158"/>
                  </a:cubicBezTo>
                  <a:close/>
                </a:path>
              </a:pathLst>
            </a:custGeom>
            <a:solidFill>
              <a:srgbClr val="88C428"/>
            </a:solidFill>
            <a:ln w="3175" cap="flat">
              <a:solidFill>
                <a:schemeClr val="bg2"/>
              </a:solidFill>
              <a:prstDash val="solid"/>
              <a:miter lim="800000"/>
              <a:headEnd/>
              <a:tailEnd/>
            </a:ln>
          </p:spPr>
          <p:txBody>
            <a:bodyPr vert="horz" wrap="square" lIns="60960" tIns="30480" rIns="60960" bIns="30480" numCol="1" anchor="t" anchorCtr="0" compatLnSpc="1">
              <a:prstTxWarp prst="textNoShape">
                <a:avLst/>
              </a:prstTxWarp>
            </a:bodyPr>
            <a:lstStyle/>
            <a:p>
              <a:endParaRPr lang="uk-UA" sz="1200" dirty="0"/>
            </a:p>
          </p:txBody>
        </p:sp>
        <p:sp>
          <p:nvSpPr>
            <p:cNvPr id="117" name="Freeform 43">
              <a:extLst>
                <a:ext uri="{FF2B5EF4-FFF2-40B4-BE49-F238E27FC236}">
                  <a16:creationId xmlns:a16="http://schemas.microsoft.com/office/drawing/2014/main" id="{B458DD19-EE30-AF43-998F-B216E03B55C6}"/>
                </a:ext>
              </a:extLst>
            </p:cNvPr>
            <p:cNvSpPr>
              <a:spLocks/>
            </p:cNvSpPr>
            <p:nvPr/>
          </p:nvSpPr>
          <p:spPr bwMode="auto">
            <a:xfrm>
              <a:off x="16017360" y="5992587"/>
              <a:ext cx="693738" cy="354013"/>
            </a:xfrm>
            <a:custGeom>
              <a:avLst/>
              <a:gdLst>
                <a:gd name="T0" fmla="*/ 184 w 185"/>
                <a:gd name="T1" fmla="*/ 60 h 94"/>
                <a:gd name="T2" fmla="*/ 141 w 185"/>
                <a:gd name="T3" fmla="*/ 0 h 94"/>
                <a:gd name="T4" fmla="*/ 140 w 185"/>
                <a:gd name="T5" fmla="*/ 1 h 94"/>
                <a:gd name="T6" fmla="*/ 0 w 185"/>
                <a:gd name="T7" fmla="*/ 23 h 94"/>
                <a:gd name="T8" fmla="*/ 1 w 185"/>
                <a:gd name="T9" fmla="*/ 23 h 94"/>
                <a:gd name="T10" fmla="*/ 10 w 185"/>
                <a:gd name="T11" fmla="*/ 50 h 94"/>
                <a:gd name="T12" fmla="*/ 20 w 185"/>
                <a:gd name="T13" fmla="*/ 34 h 94"/>
                <a:gd name="T14" fmla="*/ 36 w 185"/>
                <a:gd name="T15" fmla="*/ 24 h 94"/>
                <a:gd name="T16" fmla="*/ 60 w 185"/>
                <a:gd name="T17" fmla="*/ 24 h 94"/>
                <a:gd name="T18" fmla="*/ 60 w 185"/>
                <a:gd name="T19" fmla="*/ 25 h 94"/>
                <a:gd name="T20" fmla="*/ 64 w 185"/>
                <a:gd name="T21" fmla="*/ 34 h 94"/>
                <a:gd name="T22" fmla="*/ 86 w 185"/>
                <a:gd name="T23" fmla="*/ 46 h 94"/>
                <a:gd name="T24" fmla="*/ 91 w 185"/>
                <a:gd name="T25" fmla="*/ 70 h 94"/>
                <a:gd name="T26" fmla="*/ 110 w 185"/>
                <a:gd name="T27" fmla="*/ 79 h 94"/>
                <a:gd name="T28" fmla="*/ 133 w 185"/>
                <a:gd name="T29" fmla="*/ 84 h 94"/>
                <a:gd name="T30" fmla="*/ 134 w 185"/>
                <a:gd name="T31" fmla="*/ 88 h 94"/>
                <a:gd name="T32" fmla="*/ 139 w 185"/>
                <a:gd name="T33" fmla="*/ 88 h 94"/>
                <a:gd name="T34" fmla="*/ 134 w 185"/>
                <a:gd name="T35" fmla="*/ 81 h 94"/>
                <a:gd name="T36" fmla="*/ 120 w 185"/>
                <a:gd name="T37" fmla="*/ 71 h 94"/>
                <a:gd name="T38" fmla="*/ 133 w 185"/>
                <a:gd name="T39" fmla="*/ 75 h 94"/>
                <a:gd name="T40" fmla="*/ 125 w 185"/>
                <a:gd name="T41" fmla="*/ 60 h 94"/>
                <a:gd name="T42" fmla="*/ 125 w 185"/>
                <a:gd name="T43" fmla="*/ 52 h 94"/>
                <a:gd name="T44" fmla="*/ 125 w 185"/>
                <a:gd name="T45" fmla="*/ 46 h 94"/>
                <a:gd name="T46" fmla="*/ 127 w 185"/>
                <a:gd name="T47" fmla="*/ 42 h 94"/>
                <a:gd name="T48" fmla="*/ 124 w 185"/>
                <a:gd name="T49" fmla="*/ 37 h 94"/>
                <a:gd name="T50" fmla="*/ 120 w 185"/>
                <a:gd name="T51" fmla="*/ 30 h 94"/>
                <a:gd name="T52" fmla="*/ 122 w 185"/>
                <a:gd name="T53" fmla="*/ 28 h 94"/>
                <a:gd name="T54" fmla="*/ 124 w 185"/>
                <a:gd name="T55" fmla="*/ 25 h 94"/>
                <a:gd name="T56" fmla="*/ 125 w 185"/>
                <a:gd name="T57" fmla="*/ 23 h 94"/>
                <a:gd name="T58" fmla="*/ 129 w 185"/>
                <a:gd name="T59" fmla="*/ 23 h 94"/>
                <a:gd name="T60" fmla="*/ 133 w 185"/>
                <a:gd name="T61" fmla="*/ 18 h 94"/>
                <a:gd name="T62" fmla="*/ 135 w 185"/>
                <a:gd name="T63" fmla="*/ 11 h 94"/>
                <a:gd name="T64" fmla="*/ 143 w 185"/>
                <a:gd name="T65" fmla="*/ 13 h 94"/>
                <a:gd name="T66" fmla="*/ 141 w 185"/>
                <a:gd name="T67" fmla="*/ 20 h 94"/>
                <a:gd name="T68" fmla="*/ 132 w 185"/>
                <a:gd name="T69" fmla="*/ 27 h 94"/>
                <a:gd name="T70" fmla="*/ 137 w 185"/>
                <a:gd name="T71" fmla="*/ 36 h 94"/>
                <a:gd name="T72" fmla="*/ 136 w 185"/>
                <a:gd name="T73" fmla="*/ 46 h 94"/>
                <a:gd name="T74" fmla="*/ 132 w 185"/>
                <a:gd name="T75" fmla="*/ 52 h 94"/>
                <a:gd name="T76" fmla="*/ 140 w 185"/>
                <a:gd name="T77" fmla="*/ 55 h 94"/>
                <a:gd name="T78" fmla="*/ 141 w 185"/>
                <a:gd name="T79" fmla="*/ 62 h 94"/>
                <a:gd name="T80" fmla="*/ 139 w 185"/>
                <a:gd name="T81" fmla="*/ 64 h 94"/>
                <a:gd name="T82" fmla="*/ 139 w 185"/>
                <a:gd name="T83" fmla="*/ 73 h 94"/>
                <a:gd name="T84" fmla="*/ 147 w 185"/>
                <a:gd name="T85" fmla="*/ 74 h 94"/>
                <a:gd name="T86" fmla="*/ 152 w 185"/>
                <a:gd name="T87" fmla="*/ 73 h 94"/>
                <a:gd name="T88" fmla="*/ 155 w 185"/>
                <a:gd name="T89" fmla="*/ 78 h 94"/>
                <a:gd name="T90" fmla="*/ 158 w 185"/>
                <a:gd name="T91" fmla="*/ 81 h 94"/>
                <a:gd name="T92" fmla="*/ 157 w 185"/>
                <a:gd name="T93" fmla="*/ 86 h 94"/>
                <a:gd name="T94" fmla="*/ 157 w 185"/>
                <a:gd name="T95" fmla="*/ 92 h 94"/>
                <a:gd name="T96" fmla="*/ 172 w 185"/>
                <a:gd name="T97" fmla="*/ 86 h 94"/>
                <a:gd name="T98" fmla="*/ 181 w 185"/>
                <a:gd name="T99" fmla="*/ 75 h 94"/>
                <a:gd name="T100" fmla="*/ 184 w 185"/>
                <a:gd name="T101" fmla="*/ 82 h 94"/>
                <a:gd name="T102" fmla="*/ 183 w 185"/>
                <a:gd name="T103" fmla="*/ 6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5" h="94">
                  <a:moveTo>
                    <a:pt x="185" y="62"/>
                  </a:moveTo>
                  <a:cubicBezTo>
                    <a:pt x="185" y="61"/>
                    <a:pt x="185" y="60"/>
                    <a:pt x="184" y="60"/>
                  </a:cubicBezTo>
                  <a:cubicBezTo>
                    <a:pt x="160" y="64"/>
                    <a:pt x="160" y="64"/>
                    <a:pt x="160" y="64"/>
                  </a:cubicBezTo>
                  <a:cubicBezTo>
                    <a:pt x="141" y="0"/>
                    <a:pt x="141" y="0"/>
                    <a:pt x="141" y="0"/>
                  </a:cubicBezTo>
                  <a:cubicBezTo>
                    <a:pt x="140" y="0"/>
                    <a:pt x="140" y="0"/>
                    <a:pt x="140" y="0"/>
                  </a:cubicBezTo>
                  <a:cubicBezTo>
                    <a:pt x="140" y="1"/>
                    <a:pt x="140" y="1"/>
                    <a:pt x="140" y="1"/>
                  </a:cubicBezTo>
                  <a:cubicBezTo>
                    <a:pt x="140" y="0"/>
                    <a:pt x="140" y="0"/>
                    <a:pt x="140" y="0"/>
                  </a:cubicBezTo>
                  <a:cubicBezTo>
                    <a:pt x="0" y="23"/>
                    <a:pt x="0" y="23"/>
                    <a:pt x="0" y="23"/>
                  </a:cubicBezTo>
                  <a:cubicBezTo>
                    <a:pt x="4" y="54"/>
                    <a:pt x="4" y="54"/>
                    <a:pt x="4" y="54"/>
                  </a:cubicBezTo>
                  <a:cubicBezTo>
                    <a:pt x="1" y="23"/>
                    <a:pt x="1" y="23"/>
                    <a:pt x="1" y="23"/>
                  </a:cubicBezTo>
                  <a:cubicBezTo>
                    <a:pt x="4" y="54"/>
                    <a:pt x="4" y="54"/>
                    <a:pt x="4" y="54"/>
                  </a:cubicBezTo>
                  <a:cubicBezTo>
                    <a:pt x="4" y="54"/>
                    <a:pt x="10" y="52"/>
                    <a:pt x="10" y="50"/>
                  </a:cubicBezTo>
                  <a:cubicBezTo>
                    <a:pt x="10" y="49"/>
                    <a:pt x="10" y="49"/>
                    <a:pt x="11" y="48"/>
                  </a:cubicBezTo>
                  <a:cubicBezTo>
                    <a:pt x="12" y="45"/>
                    <a:pt x="16" y="39"/>
                    <a:pt x="20" y="34"/>
                  </a:cubicBezTo>
                  <a:cubicBezTo>
                    <a:pt x="22" y="32"/>
                    <a:pt x="23" y="30"/>
                    <a:pt x="25" y="29"/>
                  </a:cubicBezTo>
                  <a:cubicBezTo>
                    <a:pt x="31" y="22"/>
                    <a:pt x="33" y="24"/>
                    <a:pt x="36" y="24"/>
                  </a:cubicBezTo>
                  <a:cubicBezTo>
                    <a:pt x="39" y="24"/>
                    <a:pt x="45" y="24"/>
                    <a:pt x="49" y="22"/>
                  </a:cubicBezTo>
                  <a:cubicBezTo>
                    <a:pt x="52" y="20"/>
                    <a:pt x="59" y="22"/>
                    <a:pt x="60" y="24"/>
                  </a:cubicBezTo>
                  <a:cubicBezTo>
                    <a:pt x="60" y="24"/>
                    <a:pt x="60" y="24"/>
                    <a:pt x="60" y="24"/>
                  </a:cubicBezTo>
                  <a:cubicBezTo>
                    <a:pt x="60" y="24"/>
                    <a:pt x="60" y="25"/>
                    <a:pt x="60" y="25"/>
                  </a:cubicBezTo>
                  <a:cubicBezTo>
                    <a:pt x="61" y="28"/>
                    <a:pt x="62" y="30"/>
                    <a:pt x="62" y="31"/>
                  </a:cubicBezTo>
                  <a:cubicBezTo>
                    <a:pt x="63" y="32"/>
                    <a:pt x="64" y="33"/>
                    <a:pt x="64" y="34"/>
                  </a:cubicBezTo>
                  <a:cubicBezTo>
                    <a:pt x="67" y="34"/>
                    <a:pt x="71" y="33"/>
                    <a:pt x="74" y="38"/>
                  </a:cubicBezTo>
                  <a:cubicBezTo>
                    <a:pt x="77" y="44"/>
                    <a:pt x="83" y="46"/>
                    <a:pt x="86" y="46"/>
                  </a:cubicBezTo>
                  <a:cubicBezTo>
                    <a:pt x="89" y="46"/>
                    <a:pt x="96" y="52"/>
                    <a:pt x="96" y="57"/>
                  </a:cubicBezTo>
                  <a:cubicBezTo>
                    <a:pt x="95" y="61"/>
                    <a:pt x="88" y="64"/>
                    <a:pt x="91" y="70"/>
                  </a:cubicBezTo>
                  <a:cubicBezTo>
                    <a:pt x="94" y="76"/>
                    <a:pt x="96" y="76"/>
                    <a:pt x="100" y="76"/>
                  </a:cubicBezTo>
                  <a:cubicBezTo>
                    <a:pt x="104" y="76"/>
                    <a:pt x="104" y="76"/>
                    <a:pt x="110" y="79"/>
                  </a:cubicBezTo>
                  <a:cubicBezTo>
                    <a:pt x="115" y="83"/>
                    <a:pt x="123" y="81"/>
                    <a:pt x="129" y="88"/>
                  </a:cubicBezTo>
                  <a:cubicBezTo>
                    <a:pt x="133" y="84"/>
                    <a:pt x="133" y="84"/>
                    <a:pt x="133" y="84"/>
                  </a:cubicBezTo>
                  <a:cubicBezTo>
                    <a:pt x="134" y="84"/>
                    <a:pt x="134" y="84"/>
                    <a:pt x="134" y="84"/>
                  </a:cubicBezTo>
                  <a:cubicBezTo>
                    <a:pt x="134" y="88"/>
                    <a:pt x="134" y="88"/>
                    <a:pt x="134" y="88"/>
                  </a:cubicBezTo>
                  <a:cubicBezTo>
                    <a:pt x="134" y="88"/>
                    <a:pt x="136" y="89"/>
                    <a:pt x="137" y="90"/>
                  </a:cubicBezTo>
                  <a:cubicBezTo>
                    <a:pt x="137" y="91"/>
                    <a:pt x="140" y="90"/>
                    <a:pt x="139" y="88"/>
                  </a:cubicBezTo>
                  <a:cubicBezTo>
                    <a:pt x="138" y="85"/>
                    <a:pt x="134" y="83"/>
                    <a:pt x="134" y="83"/>
                  </a:cubicBezTo>
                  <a:cubicBezTo>
                    <a:pt x="134" y="81"/>
                    <a:pt x="134" y="81"/>
                    <a:pt x="134" y="81"/>
                  </a:cubicBezTo>
                  <a:cubicBezTo>
                    <a:pt x="134" y="81"/>
                    <a:pt x="135" y="79"/>
                    <a:pt x="132" y="78"/>
                  </a:cubicBezTo>
                  <a:cubicBezTo>
                    <a:pt x="130" y="78"/>
                    <a:pt x="124" y="76"/>
                    <a:pt x="120" y="71"/>
                  </a:cubicBezTo>
                  <a:cubicBezTo>
                    <a:pt x="120" y="71"/>
                    <a:pt x="123" y="68"/>
                    <a:pt x="126" y="71"/>
                  </a:cubicBezTo>
                  <a:cubicBezTo>
                    <a:pt x="129" y="73"/>
                    <a:pt x="131" y="76"/>
                    <a:pt x="133" y="75"/>
                  </a:cubicBezTo>
                  <a:cubicBezTo>
                    <a:pt x="135" y="74"/>
                    <a:pt x="129" y="69"/>
                    <a:pt x="127" y="68"/>
                  </a:cubicBezTo>
                  <a:cubicBezTo>
                    <a:pt x="126" y="67"/>
                    <a:pt x="125" y="62"/>
                    <a:pt x="125" y="60"/>
                  </a:cubicBezTo>
                  <a:cubicBezTo>
                    <a:pt x="124" y="58"/>
                    <a:pt x="124" y="57"/>
                    <a:pt x="123" y="55"/>
                  </a:cubicBezTo>
                  <a:cubicBezTo>
                    <a:pt x="123" y="54"/>
                    <a:pt x="125" y="53"/>
                    <a:pt x="125" y="52"/>
                  </a:cubicBezTo>
                  <a:cubicBezTo>
                    <a:pt x="125" y="51"/>
                    <a:pt x="122" y="51"/>
                    <a:pt x="122" y="49"/>
                  </a:cubicBezTo>
                  <a:cubicBezTo>
                    <a:pt x="122" y="48"/>
                    <a:pt x="125" y="47"/>
                    <a:pt x="125" y="46"/>
                  </a:cubicBezTo>
                  <a:cubicBezTo>
                    <a:pt x="125" y="45"/>
                    <a:pt x="125" y="45"/>
                    <a:pt x="125" y="44"/>
                  </a:cubicBezTo>
                  <a:cubicBezTo>
                    <a:pt x="125" y="43"/>
                    <a:pt x="127" y="44"/>
                    <a:pt x="127" y="42"/>
                  </a:cubicBezTo>
                  <a:cubicBezTo>
                    <a:pt x="127" y="41"/>
                    <a:pt x="122" y="41"/>
                    <a:pt x="122" y="40"/>
                  </a:cubicBezTo>
                  <a:cubicBezTo>
                    <a:pt x="122" y="39"/>
                    <a:pt x="124" y="37"/>
                    <a:pt x="124" y="37"/>
                  </a:cubicBezTo>
                  <a:cubicBezTo>
                    <a:pt x="118" y="32"/>
                    <a:pt x="118" y="32"/>
                    <a:pt x="118" y="32"/>
                  </a:cubicBezTo>
                  <a:cubicBezTo>
                    <a:pt x="118" y="32"/>
                    <a:pt x="117" y="28"/>
                    <a:pt x="120" y="30"/>
                  </a:cubicBezTo>
                  <a:cubicBezTo>
                    <a:pt x="124" y="32"/>
                    <a:pt x="125" y="31"/>
                    <a:pt x="123" y="29"/>
                  </a:cubicBezTo>
                  <a:cubicBezTo>
                    <a:pt x="121" y="27"/>
                    <a:pt x="122" y="28"/>
                    <a:pt x="122" y="28"/>
                  </a:cubicBezTo>
                  <a:cubicBezTo>
                    <a:pt x="123" y="28"/>
                    <a:pt x="123" y="28"/>
                    <a:pt x="123" y="28"/>
                  </a:cubicBezTo>
                  <a:cubicBezTo>
                    <a:pt x="124" y="25"/>
                    <a:pt x="124" y="25"/>
                    <a:pt x="124" y="25"/>
                  </a:cubicBezTo>
                  <a:cubicBezTo>
                    <a:pt x="125" y="25"/>
                    <a:pt x="125" y="25"/>
                    <a:pt x="125" y="25"/>
                  </a:cubicBezTo>
                  <a:cubicBezTo>
                    <a:pt x="125" y="23"/>
                    <a:pt x="125" y="23"/>
                    <a:pt x="125" y="23"/>
                  </a:cubicBezTo>
                  <a:cubicBezTo>
                    <a:pt x="125" y="23"/>
                    <a:pt x="128" y="22"/>
                    <a:pt x="128" y="23"/>
                  </a:cubicBezTo>
                  <a:cubicBezTo>
                    <a:pt x="128" y="25"/>
                    <a:pt x="129" y="25"/>
                    <a:pt x="129" y="23"/>
                  </a:cubicBezTo>
                  <a:cubicBezTo>
                    <a:pt x="129" y="22"/>
                    <a:pt x="130" y="21"/>
                    <a:pt x="130" y="21"/>
                  </a:cubicBezTo>
                  <a:cubicBezTo>
                    <a:pt x="130" y="21"/>
                    <a:pt x="133" y="20"/>
                    <a:pt x="133" y="18"/>
                  </a:cubicBezTo>
                  <a:cubicBezTo>
                    <a:pt x="134" y="17"/>
                    <a:pt x="134" y="16"/>
                    <a:pt x="134" y="16"/>
                  </a:cubicBezTo>
                  <a:cubicBezTo>
                    <a:pt x="134" y="16"/>
                    <a:pt x="132" y="13"/>
                    <a:pt x="135" y="11"/>
                  </a:cubicBezTo>
                  <a:cubicBezTo>
                    <a:pt x="137" y="10"/>
                    <a:pt x="140" y="9"/>
                    <a:pt x="139" y="12"/>
                  </a:cubicBezTo>
                  <a:cubicBezTo>
                    <a:pt x="139" y="12"/>
                    <a:pt x="142" y="11"/>
                    <a:pt x="143" y="13"/>
                  </a:cubicBezTo>
                  <a:cubicBezTo>
                    <a:pt x="143" y="14"/>
                    <a:pt x="140" y="17"/>
                    <a:pt x="140" y="17"/>
                  </a:cubicBezTo>
                  <a:cubicBezTo>
                    <a:pt x="141" y="20"/>
                    <a:pt x="141" y="20"/>
                    <a:pt x="141" y="20"/>
                  </a:cubicBezTo>
                  <a:cubicBezTo>
                    <a:pt x="141" y="20"/>
                    <a:pt x="141" y="22"/>
                    <a:pt x="138" y="22"/>
                  </a:cubicBezTo>
                  <a:cubicBezTo>
                    <a:pt x="134" y="22"/>
                    <a:pt x="133" y="22"/>
                    <a:pt x="132" y="27"/>
                  </a:cubicBezTo>
                  <a:cubicBezTo>
                    <a:pt x="131" y="31"/>
                    <a:pt x="130" y="36"/>
                    <a:pt x="133" y="36"/>
                  </a:cubicBezTo>
                  <a:cubicBezTo>
                    <a:pt x="135" y="36"/>
                    <a:pt x="137" y="33"/>
                    <a:pt x="137" y="36"/>
                  </a:cubicBezTo>
                  <a:cubicBezTo>
                    <a:pt x="136" y="40"/>
                    <a:pt x="136" y="42"/>
                    <a:pt x="136" y="42"/>
                  </a:cubicBezTo>
                  <a:cubicBezTo>
                    <a:pt x="136" y="42"/>
                    <a:pt x="134" y="43"/>
                    <a:pt x="136" y="46"/>
                  </a:cubicBezTo>
                  <a:cubicBezTo>
                    <a:pt x="138" y="49"/>
                    <a:pt x="140" y="53"/>
                    <a:pt x="136" y="51"/>
                  </a:cubicBezTo>
                  <a:cubicBezTo>
                    <a:pt x="133" y="49"/>
                    <a:pt x="132" y="50"/>
                    <a:pt x="132" y="52"/>
                  </a:cubicBezTo>
                  <a:cubicBezTo>
                    <a:pt x="132" y="55"/>
                    <a:pt x="134" y="55"/>
                    <a:pt x="135" y="55"/>
                  </a:cubicBezTo>
                  <a:cubicBezTo>
                    <a:pt x="137" y="55"/>
                    <a:pt x="138" y="57"/>
                    <a:pt x="140" y="55"/>
                  </a:cubicBezTo>
                  <a:cubicBezTo>
                    <a:pt x="140" y="55"/>
                    <a:pt x="141" y="58"/>
                    <a:pt x="143" y="60"/>
                  </a:cubicBezTo>
                  <a:cubicBezTo>
                    <a:pt x="145" y="61"/>
                    <a:pt x="143" y="63"/>
                    <a:pt x="141" y="62"/>
                  </a:cubicBezTo>
                  <a:cubicBezTo>
                    <a:pt x="139" y="60"/>
                    <a:pt x="135" y="59"/>
                    <a:pt x="135" y="61"/>
                  </a:cubicBezTo>
                  <a:cubicBezTo>
                    <a:pt x="135" y="63"/>
                    <a:pt x="137" y="65"/>
                    <a:pt x="139" y="64"/>
                  </a:cubicBezTo>
                  <a:cubicBezTo>
                    <a:pt x="139" y="64"/>
                    <a:pt x="136" y="67"/>
                    <a:pt x="136" y="69"/>
                  </a:cubicBezTo>
                  <a:cubicBezTo>
                    <a:pt x="135" y="71"/>
                    <a:pt x="136" y="72"/>
                    <a:pt x="139" y="73"/>
                  </a:cubicBezTo>
                  <a:cubicBezTo>
                    <a:pt x="142" y="74"/>
                    <a:pt x="146" y="76"/>
                    <a:pt x="146" y="78"/>
                  </a:cubicBezTo>
                  <a:cubicBezTo>
                    <a:pt x="147" y="74"/>
                    <a:pt x="147" y="74"/>
                    <a:pt x="147" y="74"/>
                  </a:cubicBezTo>
                  <a:cubicBezTo>
                    <a:pt x="147" y="74"/>
                    <a:pt x="149" y="72"/>
                    <a:pt x="150" y="73"/>
                  </a:cubicBezTo>
                  <a:cubicBezTo>
                    <a:pt x="150" y="73"/>
                    <a:pt x="152" y="72"/>
                    <a:pt x="152" y="73"/>
                  </a:cubicBezTo>
                  <a:cubicBezTo>
                    <a:pt x="153" y="73"/>
                    <a:pt x="152" y="75"/>
                    <a:pt x="153" y="76"/>
                  </a:cubicBezTo>
                  <a:cubicBezTo>
                    <a:pt x="154" y="77"/>
                    <a:pt x="157" y="77"/>
                    <a:pt x="155" y="78"/>
                  </a:cubicBezTo>
                  <a:cubicBezTo>
                    <a:pt x="153" y="80"/>
                    <a:pt x="153" y="81"/>
                    <a:pt x="153" y="81"/>
                  </a:cubicBezTo>
                  <a:cubicBezTo>
                    <a:pt x="158" y="81"/>
                    <a:pt x="158" y="81"/>
                    <a:pt x="158" y="81"/>
                  </a:cubicBezTo>
                  <a:cubicBezTo>
                    <a:pt x="158" y="81"/>
                    <a:pt x="160" y="82"/>
                    <a:pt x="158" y="83"/>
                  </a:cubicBezTo>
                  <a:cubicBezTo>
                    <a:pt x="156" y="84"/>
                    <a:pt x="155" y="86"/>
                    <a:pt x="157" y="86"/>
                  </a:cubicBezTo>
                  <a:cubicBezTo>
                    <a:pt x="159" y="86"/>
                    <a:pt x="161" y="86"/>
                    <a:pt x="159" y="88"/>
                  </a:cubicBezTo>
                  <a:cubicBezTo>
                    <a:pt x="157" y="89"/>
                    <a:pt x="156" y="91"/>
                    <a:pt x="157" y="92"/>
                  </a:cubicBezTo>
                  <a:cubicBezTo>
                    <a:pt x="158" y="93"/>
                    <a:pt x="158" y="94"/>
                    <a:pt x="162" y="91"/>
                  </a:cubicBezTo>
                  <a:cubicBezTo>
                    <a:pt x="166" y="89"/>
                    <a:pt x="171" y="87"/>
                    <a:pt x="172" y="86"/>
                  </a:cubicBezTo>
                  <a:cubicBezTo>
                    <a:pt x="174" y="86"/>
                    <a:pt x="177" y="84"/>
                    <a:pt x="178" y="80"/>
                  </a:cubicBezTo>
                  <a:cubicBezTo>
                    <a:pt x="179" y="75"/>
                    <a:pt x="182" y="70"/>
                    <a:pt x="181" y="75"/>
                  </a:cubicBezTo>
                  <a:cubicBezTo>
                    <a:pt x="181" y="79"/>
                    <a:pt x="181" y="83"/>
                    <a:pt x="181" y="83"/>
                  </a:cubicBezTo>
                  <a:cubicBezTo>
                    <a:pt x="184" y="82"/>
                    <a:pt x="184" y="82"/>
                    <a:pt x="184" y="82"/>
                  </a:cubicBezTo>
                  <a:cubicBezTo>
                    <a:pt x="185" y="67"/>
                    <a:pt x="185" y="67"/>
                    <a:pt x="185" y="67"/>
                  </a:cubicBezTo>
                  <a:cubicBezTo>
                    <a:pt x="185" y="67"/>
                    <a:pt x="184" y="66"/>
                    <a:pt x="183" y="65"/>
                  </a:cubicBezTo>
                  <a:cubicBezTo>
                    <a:pt x="183" y="63"/>
                    <a:pt x="185" y="63"/>
                    <a:pt x="185" y="62"/>
                  </a:cubicBez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endParaRPr lang="uk-UA" sz="1200"/>
            </a:p>
          </p:txBody>
        </p:sp>
        <p:sp>
          <p:nvSpPr>
            <p:cNvPr id="118" name="Freeform 44">
              <a:extLst>
                <a:ext uri="{FF2B5EF4-FFF2-40B4-BE49-F238E27FC236}">
                  <a16:creationId xmlns:a16="http://schemas.microsoft.com/office/drawing/2014/main" id="{862EBFC6-B69A-5547-BEE9-4CE52662EDE1}"/>
                </a:ext>
              </a:extLst>
            </p:cNvPr>
            <p:cNvSpPr>
              <a:spLocks/>
            </p:cNvSpPr>
            <p:nvPr/>
          </p:nvSpPr>
          <p:spPr bwMode="auto">
            <a:xfrm>
              <a:off x="13444022" y="4619399"/>
              <a:ext cx="1146176" cy="968375"/>
            </a:xfrm>
            <a:custGeom>
              <a:avLst/>
              <a:gdLst>
                <a:gd name="T0" fmla="*/ 244 w 305"/>
                <a:gd name="T1" fmla="*/ 44 h 258"/>
                <a:gd name="T2" fmla="*/ 223 w 305"/>
                <a:gd name="T3" fmla="*/ 39 h 258"/>
                <a:gd name="T4" fmla="*/ 212 w 305"/>
                <a:gd name="T5" fmla="*/ 37 h 258"/>
                <a:gd name="T6" fmla="*/ 209 w 305"/>
                <a:gd name="T7" fmla="*/ 25 h 258"/>
                <a:gd name="T8" fmla="*/ 200 w 305"/>
                <a:gd name="T9" fmla="*/ 29 h 258"/>
                <a:gd name="T10" fmla="*/ 174 w 305"/>
                <a:gd name="T11" fmla="*/ 23 h 258"/>
                <a:gd name="T12" fmla="*/ 148 w 305"/>
                <a:gd name="T13" fmla="*/ 17 h 258"/>
                <a:gd name="T14" fmla="*/ 138 w 305"/>
                <a:gd name="T15" fmla="*/ 11 h 258"/>
                <a:gd name="T16" fmla="*/ 133 w 305"/>
                <a:gd name="T17" fmla="*/ 10 h 258"/>
                <a:gd name="T18" fmla="*/ 68 w 305"/>
                <a:gd name="T19" fmla="*/ 4 h 258"/>
                <a:gd name="T20" fmla="*/ 70 w 305"/>
                <a:gd name="T21" fmla="*/ 4 h 258"/>
                <a:gd name="T22" fmla="*/ 66 w 305"/>
                <a:gd name="T23" fmla="*/ 15 h 258"/>
                <a:gd name="T24" fmla="*/ 66 w 305"/>
                <a:gd name="T25" fmla="*/ 18 h 258"/>
                <a:gd name="T26" fmla="*/ 68 w 305"/>
                <a:gd name="T27" fmla="*/ 20 h 258"/>
                <a:gd name="T28" fmla="*/ 67 w 305"/>
                <a:gd name="T29" fmla="*/ 26 h 258"/>
                <a:gd name="T30" fmla="*/ 72 w 305"/>
                <a:gd name="T31" fmla="*/ 33 h 258"/>
                <a:gd name="T32" fmla="*/ 71 w 305"/>
                <a:gd name="T33" fmla="*/ 37 h 258"/>
                <a:gd name="T34" fmla="*/ 73 w 305"/>
                <a:gd name="T35" fmla="*/ 42 h 258"/>
                <a:gd name="T36" fmla="*/ 73 w 305"/>
                <a:gd name="T37" fmla="*/ 45 h 258"/>
                <a:gd name="T38" fmla="*/ 75 w 305"/>
                <a:gd name="T39" fmla="*/ 51 h 258"/>
                <a:gd name="T40" fmla="*/ 80 w 305"/>
                <a:gd name="T41" fmla="*/ 63 h 258"/>
                <a:gd name="T42" fmla="*/ 82 w 305"/>
                <a:gd name="T43" fmla="*/ 95 h 258"/>
                <a:gd name="T44" fmla="*/ 85 w 305"/>
                <a:gd name="T45" fmla="*/ 104 h 258"/>
                <a:gd name="T46" fmla="*/ 84 w 305"/>
                <a:gd name="T47" fmla="*/ 131 h 258"/>
                <a:gd name="T48" fmla="*/ 84 w 305"/>
                <a:gd name="T49" fmla="*/ 161 h 258"/>
                <a:gd name="T50" fmla="*/ 86 w 305"/>
                <a:gd name="T51" fmla="*/ 257 h 258"/>
                <a:gd name="T52" fmla="*/ 260 w 305"/>
                <a:gd name="T53" fmla="*/ 252 h 258"/>
                <a:gd name="T54" fmla="*/ 256 w 305"/>
                <a:gd name="T55" fmla="*/ 241 h 258"/>
                <a:gd name="T56" fmla="*/ 246 w 305"/>
                <a:gd name="T57" fmla="*/ 229 h 258"/>
                <a:gd name="T58" fmla="*/ 224 w 305"/>
                <a:gd name="T59" fmla="*/ 213 h 258"/>
                <a:gd name="T60" fmla="*/ 211 w 305"/>
                <a:gd name="T61" fmla="*/ 201 h 258"/>
                <a:gd name="T62" fmla="*/ 210 w 305"/>
                <a:gd name="T63" fmla="*/ 180 h 258"/>
                <a:gd name="T64" fmla="*/ 207 w 305"/>
                <a:gd name="T65" fmla="*/ 151 h 258"/>
                <a:gd name="T66" fmla="*/ 225 w 305"/>
                <a:gd name="T67" fmla="*/ 140 h 258"/>
                <a:gd name="T68" fmla="*/ 229 w 305"/>
                <a:gd name="T69" fmla="*/ 113 h 258"/>
                <a:gd name="T70" fmla="*/ 236 w 305"/>
                <a:gd name="T71" fmla="*/ 95 h 258"/>
                <a:gd name="T72" fmla="*/ 268 w 305"/>
                <a:gd name="T73" fmla="*/ 65 h 258"/>
                <a:gd name="T74" fmla="*/ 305 w 305"/>
                <a:gd name="T75" fmla="*/ 4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5" h="258">
                  <a:moveTo>
                    <a:pt x="286" y="40"/>
                  </a:moveTo>
                  <a:cubicBezTo>
                    <a:pt x="271" y="40"/>
                    <a:pt x="265" y="48"/>
                    <a:pt x="244" y="44"/>
                  </a:cubicBezTo>
                  <a:cubicBezTo>
                    <a:pt x="244" y="44"/>
                    <a:pt x="244" y="46"/>
                    <a:pt x="239" y="44"/>
                  </a:cubicBezTo>
                  <a:cubicBezTo>
                    <a:pt x="234" y="42"/>
                    <a:pt x="226" y="36"/>
                    <a:pt x="223" y="39"/>
                  </a:cubicBezTo>
                  <a:cubicBezTo>
                    <a:pt x="221" y="42"/>
                    <a:pt x="219" y="40"/>
                    <a:pt x="218" y="39"/>
                  </a:cubicBezTo>
                  <a:cubicBezTo>
                    <a:pt x="217" y="37"/>
                    <a:pt x="215" y="37"/>
                    <a:pt x="212" y="37"/>
                  </a:cubicBezTo>
                  <a:cubicBezTo>
                    <a:pt x="209" y="38"/>
                    <a:pt x="208" y="36"/>
                    <a:pt x="211" y="34"/>
                  </a:cubicBezTo>
                  <a:cubicBezTo>
                    <a:pt x="213" y="32"/>
                    <a:pt x="213" y="29"/>
                    <a:pt x="209" y="25"/>
                  </a:cubicBezTo>
                  <a:cubicBezTo>
                    <a:pt x="206" y="21"/>
                    <a:pt x="205" y="23"/>
                    <a:pt x="206" y="26"/>
                  </a:cubicBezTo>
                  <a:cubicBezTo>
                    <a:pt x="206" y="26"/>
                    <a:pt x="201" y="28"/>
                    <a:pt x="200" y="29"/>
                  </a:cubicBezTo>
                  <a:cubicBezTo>
                    <a:pt x="200" y="30"/>
                    <a:pt x="197" y="29"/>
                    <a:pt x="197" y="29"/>
                  </a:cubicBezTo>
                  <a:cubicBezTo>
                    <a:pt x="197" y="29"/>
                    <a:pt x="187" y="23"/>
                    <a:pt x="174" y="23"/>
                  </a:cubicBezTo>
                  <a:cubicBezTo>
                    <a:pt x="174" y="23"/>
                    <a:pt x="168" y="19"/>
                    <a:pt x="163" y="19"/>
                  </a:cubicBezTo>
                  <a:cubicBezTo>
                    <a:pt x="157" y="20"/>
                    <a:pt x="152" y="20"/>
                    <a:pt x="148" y="17"/>
                  </a:cubicBezTo>
                  <a:cubicBezTo>
                    <a:pt x="144" y="14"/>
                    <a:pt x="142" y="12"/>
                    <a:pt x="142" y="12"/>
                  </a:cubicBezTo>
                  <a:cubicBezTo>
                    <a:pt x="141" y="11"/>
                    <a:pt x="138" y="11"/>
                    <a:pt x="138" y="11"/>
                  </a:cubicBezTo>
                  <a:cubicBezTo>
                    <a:pt x="138" y="11"/>
                    <a:pt x="137" y="7"/>
                    <a:pt x="135" y="6"/>
                  </a:cubicBezTo>
                  <a:cubicBezTo>
                    <a:pt x="133" y="10"/>
                    <a:pt x="133" y="10"/>
                    <a:pt x="133" y="10"/>
                  </a:cubicBezTo>
                  <a:cubicBezTo>
                    <a:pt x="133" y="10"/>
                    <a:pt x="129" y="7"/>
                    <a:pt x="126" y="3"/>
                  </a:cubicBezTo>
                  <a:cubicBezTo>
                    <a:pt x="68" y="4"/>
                    <a:pt x="68" y="4"/>
                    <a:pt x="68" y="4"/>
                  </a:cubicBezTo>
                  <a:cubicBezTo>
                    <a:pt x="68" y="4"/>
                    <a:pt x="38" y="3"/>
                    <a:pt x="0" y="0"/>
                  </a:cubicBezTo>
                  <a:cubicBezTo>
                    <a:pt x="34" y="3"/>
                    <a:pt x="63" y="5"/>
                    <a:pt x="70" y="4"/>
                  </a:cubicBezTo>
                  <a:cubicBezTo>
                    <a:pt x="70" y="4"/>
                    <a:pt x="70" y="9"/>
                    <a:pt x="67" y="12"/>
                  </a:cubicBezTo>
                  <a:cubicBezTo>
                    <a:pt x="67" y="13"/>
                    <a:pt x="66" y="14"/>
                    <a:pt x="66" y="15"/>
                  </a:cubicBezTo>
                  <a:cubicBezTo>
                    <a:pt x="66" y="15"/>
                    <a:pt x="66" y="15"/>
                    <a:pt x="65" y="15"/>
                  </a:cubicBezTo>
                  <a:cubicBezTo>
                    <a:pt x="65" y="17"/>
                    <a:pt x="65" y="17"/>
                    <a:pt x="66" y="18"/>
                  </a:cubicBezTo>
                  <a:cubicBezTo>
                    <a:pt x="67" y="18"/>
                    <a:pt x="68" y="18"/>
                    <a:pt x="68" y="19"/>
                  </a:cubicBezTo>
                  <a:cubicBezTo>
                    <a:pt x="68" y="19"/>
                    <a:pt x="68" y="20"/>
                    <a:pt x="68" y="20"/>
                  </a:cubicBezTo>
                  <a:cubicBezTo>
                    <a:pt x="68" y="21"/>
                    <a:pt x="68" y="21"/>
                    <a:pt x="68" y="22"/>
                  </a:cubicBezTo>
                  <a:cubicBezTo>
                    <a:pt x="67" y="23"/>
                    <a:pt x="67" y="25"/>
                    <a:pt x="67" y="26"/>
                  </a:cubicBezTo>
                  <a:cubicBezTo>
                    <a:pt x="68" y="26"/>
                    <a:pt x="68" y="26"/>
                    <a:pt x="68" y="26"/>
                  </a:cubicBezTo>
                  <a:cubicBezTo>
                    <a:pt x="69" y="27"/>
                    <a:pt x="71" y="30"/>
                    <a:pt x="72" y="33"/>
                  </a:cubicBezTo>
                  <a:cubicBezTo>
                    <a:pt x="72" y="34"/>
                    <a:pt x="72" y="35"/>
                    <a:pt x="71" y="36"/>
                  </a:cubicBezTo>
                  <a:cubicBezTo>
                    <a:pt x="71" y="36"/>
                    <a:pt x="71" y="37"/>
                    <a:pt x="71" y="37"/>
                  </a:cubicBezTo>
                  <a:cubicBezTo>
                    <a:pt x="71" y="39"/>
                    <a:pt x="71" y="40"/>
                    <a:pt x="71" y="40"/>
                  </a:cubicBezTo>
                  <a:cubicBezTo>
                    <a:pt x="72" y="41"/>
                    <a:pt x="73" y="41"/>
                    <a:pt x="73" y="42"/>
                  </a:cubicBezTo>
                  <a:cubicBezTo>
                    <a:pt x="73" y="43"/>
                    <a:pt x="73" y="43"/>
                    <a:pt x="73" y="44"/>
                  </a:cubicBezTo>
                  <a:cubicBezTo>
                    <a:pt x="73" y="44"/>
                    <a:pt x="73" y="44"/>
                    <a:pt x="73" y="45"/>
                  </a:cubicBezTo>
                  <a:cubicBezTo>
                    <a:pt x="74" y="45"/>
                    <a:pt x="76" y="45"/>
                    <a:pt x="76" y="46"/>
                  </a:cubicBezTo>
                  <a:cubicBezTo>
                    <a:pt x="76" y="47"/>
                    <a:pt x="75" y="51"/>
                    <a:pt x="75" y="51"/>
                  </a:cubicBezTo>
                  <a:cubicBezTo>
                    <a:pt x="75" y="51"/>
                    <a:pt x="76" y="53"/>
                    <a:pt x="77" y="55"/>
                  </a:cubicBezTo>
                  <a:cubicBezTo>
                    <a:pt x="78" y="57"/>
                    <a:pt x="80" y="61"/>
                    <a:pt x="80" y="63"/>
                  </a:cubicBezTo>
                  <a:cubicBezTo>
                    <a:pt x="80" y="68"/>
                    <a:pt x="81" y="85"/>
                    <a:pt x="81" y="89"/>
                  </a:cubicBezTo>
                  <a:cubicBezTo>
                    <a:pt x="82" y="92"/>
                    <a:pt x="82" y="94"/>
                    <a:pt x="82" y="95"/>
                  </a:cubicBezTo>
                  <a:cubicBezTo>
                    <a:pt x="83" y="99"/>
                    <a:pt x="84" y="101"/>
                    <a:pt x="85" y="103"/>
                  </a:cubicBezTo>
                  <a:cubicBezTo>
                    <a:pt x="85" y="103"/>
                    <a:pt x="85" y="104"/>
                    <a:pt x="85" y="104"/>
                  </a:cubicBezTo>
                  <a:cubicBezTo>
                    <a:pt x="87" y="110"/>
                    <a:pt x="86" y="115"/>
                    <a:pt x="85" y="119"/>
                  </a:cubicBezTo>
                  <a:cubicBezTo>
                    <a:pt x="85" y="121"/>
                    <a:pt x="84" y="126"/>
                    <a:pt x="84" y="131"/>
                  </a:cubicBezTo>
                  <a:cubicBezTo>
                    <a:pt x="84" y="135"/>
                    <a:pt x="84" y="138"/>
                    <a:pt x="85" y="142"/>
                  </a:cubicBezTo>
                  <a:cubicBezTo>
                    <a:pt x="87" y="145"/>
                    <a:pt x="85" y="155"/>
                    <a:pt x="84" y="161"/>
                  </a:cubicBezTo>
                  <a:cubicBezTo>
                    <a:pt x="83" y="167"/>
                    <a:pt x="87" y="172"/>
                    <a:pt x="87" y="172"/>
                  </a:cubicBezTo>
                  <a:cubicBezTo>
                    <a:pt x="86" y="257"/>
                    <a:pt x="86" y="257"/>
                    <a:pt x="86" y="257"/>
                  </a:cubicBezTo>
                  <a:cubicBezTo>
                    <a:pt x="261" y="258"/>
                    <a:pt x="261" y="258"/>
                    <a:pt x="261" y="258"/>
                  </a:cubicBezTo>
                  <a:cubicBezTo>
                    <a:pt x="261" y="258"/>
                    <a:pt x="261" y="254"/>
                    <a:pt x="260" y="252"/>
                  </a:cubicBezTo>
                  <a:cubicBezTo>
                    <a:pt x="258" y="251"/>
                    <a:pt x="258" y="250"/>
                    <a:pt x="259" y="248"/>
                  </a:cubicBezTo>
                  <a:cubicBezTo>
                    <a:pt x="259" y="245"/>
                    <a:pt x="261" y="242"/>
                    <a:pt x="256" y="241"/>
                  </a:cubicBezTo>
                  <a:cubicBezTo>
                    <a:pt x="250" y="240"/>
                    <a:pt x="252" y="238"/>
                    <a:pt x="252" y="236"/>
                  </a:cubicBezTo>
                  <a:cubicBezTo>
                    <a:pt x="252" y="234"/>
                    <a:pt x="253" y="232"/>
                    <a:pt x="246" y="229"/>
                  </a:cubicBezTo>
                  <a:cubicBezTo>
                    <a:pt x="240" y="227"/>
                    <a:pt x="238" y="226"/>
                    <a:pt x="237" y="223"/>
                  </a:cubicBezTo>
                  <a:cubicBezTo>
                    <a:pt x="236" y="220"/>
                    <a:pt x="232" y="212"/>
                    <a:pt x="224" y="213"/>
                  </a:cubicBezTo>
                  <a:cubicBezTo>
                    <a:pt x="217" y="213"/>
                    <a:pt x="218" y="211"/>
                    <a:pt x="216" y="207"/>
                  </a:cubicBezTo>
                  <a:cubicBezTo>
                    <a:pt x="214" y="204"/>
                    <a:pt x="213" y="202"/>
                    <a:pt x="211" y="201"/>
                  </a:cubicBezTo>
                  <a:cubicBezTo>
                    <a:pt x="209" y="201"/>
                    <a:pt x="207" y="197"/>
                    <a:pt x="207" y="192"/>
                  </a:cubicBezTo>
                  <a:cubicBezTo>
                    <a:pt x="207" y="188"/>
                    <a:pt x="208" y="184"/>
                    <a:pt x="210" y="180"/>
                  </a:cubicBezTo>
                  <a:cubicBezTo>
                    <a:pt x="213" y="177"/>
                    <a:pt x="212" y="171"/>
                    <a:pt x="210" y="169"/>
                  </a:cubicBezTo>
                  <a:cubicBezTo>
                    <a:pt x="209" y="167"/>
                    <a:pt x="210" y="158"/>
                    <a:pt x="207" y="151"/>
                  </a:cubicBezTo>
                  <a:cubicBezTo>
                    <a:pt x="207" y="151"/>
                    <a:pt x="214" y="152"/>
                    <a:pt x="218" y="148"/>
                  </a:cubicBezTo>
                  <a:cubicBezTo>
                    <a:pt x="223" y="144"/>
                    <a:pt x="225" y="140"/>
                    <a:pt x="225" y="140"/>
                  </a:cubicBezTo>
                  <a:cubicBezTo>
                    <a:pt x="227" y="113"/>
                    <a:pt x="227" y="113"/>
                    <a:pt x="227" y="113"/>
                  </a:cubicBezTo>
                  <a:cubicBezTo>
                    <a:pt x="229" y="113"/>
                    <a:pt x="229" y="113"/>
                    <a:pt x="229" y="113"/>
                  </a:cubicBezTo>
                  <a:cubicBezTo>
                    <a:pt x="229" y="113"/>
                    <a:pt x="228" y="113"/>
                    <a:pt x="230" y="108"/>
                  </a:cubicBezTo>
                  <a:cubicBezTo>
                    <a:pt x="232" y="104"/>
                    <a:pt x="230" y="99"/>
                    <a:pt x="236" y="95"/>
                  </a:cubicBezTo>
                  <a:cubicBezTo>
                    <a:pt x="243" y="91"/>
                    <a:pt x="250" y="89"/>
                    <a:pt x="252" y="83"/>
                  </a:cubicBezTo>
                  <a:cubicBezTo>
                    <a:pt x="254" y="77"/>
                    <a:pt x="261" y="71"/>
                    <a:pt x="268" y="65"/>
                  </a:cubicBezTo>
                  <a:cubicBezTo>
                    <a:pt x="276" y="60"/>
                    <a:pt x="277" y="57"/>
                    <a:pt x="289" y="53"/>
                  </a:cubicBezTo>
                  <a:cubicBezTo>
                    <a:pt x="300" y="49"/>
                    <a:pt x="305" y="49"/>
                    <a:pt x="305" y="45"/>
                  </a:cubicBezTo>
                  <a:cubicBezTo>
                    <a:pt x="305" y="45"/>
                    <a:pt x="301" y="40"/>
                    <a:pt x="286" y="40"/>
                  </a:cubicBez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endParaRPr lang="uk-UA" sz="1200" dirty="0"/>
            </a:p>
          </p:txBody>
        </p:sp>
        <p:sp>
          <p:nvSpPr>
            <p:cNvPr id="119" name="Freeform 45">
              <a:extLst>
                <a:ext uri="{FF2B5EF4-FFF2-40B4-BE49-F238E27FC236}">
                  <a16:creationId xmlns:a16="http://schemas.microsoft.com/office/drawing/2014/main" id="{797735A7-6414-FB40-AFE6-4FB739305063}"/>
                </a:ext>
              </a:extLst>
            </p:cNvPr>
            <p:cNvSpPr>
              <a:spLocks/>
            </p:cNvSpPr>
            <p:nvPr/>
          </p:nvSpPr>
          <p:spPr bwMode="auto">
            <a:xfrm>
              <a:off x="11469171" y="4317774"/>
              <a:ext cx="1457326" cy="954088"/>
            </a:xfrm>
            <a:custGeom>
              <a:avLst/>
              <a:gdLst>
                <a:gd name="T0" fmla="*/ 0 w 388"/>
                <a:gd name="T1" fmla="*/ 0 h 254"/>
                <a:gd name="T2" fmla="*/ 28 w 388"/>
                <a:gd name="T3" fmla="*/ 7 h 254"/>
                <a:gd name="T4" fmla="*/ 23 w 388"/>
                <a:gd name="T5" fmla="*/ 23 h 254"/>
                <a:gd name="T6" fmla="*/ 23 w 388"/>
                <a:gd name="T7" fmla="*/ 23 h 254"/>
                <a:gd name="T8" fmla="*/ 18 w 388"/>
                <a:gd name="T9" fmla="*/ 41 h 254"/>
                <a:gd name="T10" fmla="*/ 20 w 388"/>
                <a:gd name="T11" fmla="*/ 49 h 254"/>
                <a:gd name="T12" fmla="*/ 28 w 388"/>
                <a:gd name="T13" fmla="*/ 64 h 254"/>
                <a:gd name="T14" fmla="*/ 34 w 388"/>
                <a:gd name="T15" fmla="*/ 71 h 254"/>
                <a:gd name="T16" fmla="*/ 40 w 388"/>
                <a:gd name="T17" fmla="*/ 81 h 254"/>
                <a:gd name="T18" fmla="*/ 41 w 388"/>
                <a:gd name="T19" fmla="*/ 83 h 254"/>
                <a:gd name="T20" fmla="*/ 41 w 388"/>
                <a:gd name="T21" fmla="*/ 99 h 254"/>
                <a:gd name="T22" fmla="*/ 47 w 388"/>
                <a:gd name="T23" fmla="*/ 108 h 254"/>
                <a:gd name="T24" fmla="*/ 47 w 388"/>
                <a:gd name="T25" fmla="*/ 111 h 254"/>
                <a:gd name="T26" fmla="*/ 51 w 388"/>
                <a:gd name="T27" fmla="*/ 135 h 254"/>
                <a:gd name="T28" fmla="*/ 42 w 388"/>
                <a:gd name="T29" fmla="*/ 149 h 254"/>
                <a:gd name="T30" fmla="*/ 41 w 388"/>
                <a:gd name="T31" fmla="*/ 158 h 254"/>
                <a:gd name="T32" fmla="*/ 40 w 388"/>
                <a:gd name="T33" fmla="*/ 161 h 254"/>
                <a:gd name="T34" fmla="*/ 44 w 388"/>
                <a:gd name="T35" fmla="*/ 166 h 254"/>
                <a:gd name="T36" fmla="*/ 51 w 388"/>
                <a:gd name="T37" fmla="*/ 164 h 254"/>
                <a:gd name="T38" fmla="*/ 50 w 388"/>
                <a:gd name="T39" fmla="*/ 174 h 254"/>
                <a:gd name="T40" fmla="*/ 55 w 388"/>
                <a:gd name="T41" fmla="*/ 197 h 254"/>
                <a:gd name="T42" fmla="*/ 57 w 388"/>
                <a:gd name="T43" fmla="*/ 202 h 254"/>
                <a:gd name="T44" fmla="*/ 63 w 388"/>
                <a:gd name="T45" fmla="*/ 211 h 254"/>
                <a:gd name="T46" fmla="*/ 64 w 388"/>
                <a:gd name="T47" fmla="*/ 213 h 254"/>
                <a:gd name="T48" fmla="*/ 66 w 388"/>
                <a:gd name="T49" fmla="*/ 220 h 254"/>
                <a:gd name="T50" fmla="*/ 72 w 388"/>
                <a:gd name="T51" fmla="*/ 227 h 254"/>
                <a:gd name="T52" fmla="*/ 98 w 388"/>
                <a:gd name="T53" fmla="*/ 231 h 254"/>
                <a:gd name="T54" fmla="*/ 104 w 388"/>
                <a:gd name="T55" fmla="*/ 234 h 254"/>
                <a:gd name="T56" fmla="*/ 113 w 388"/>
                <a:gd name="T57" fmla="*/ 237 h 254"/>
                <a:gd name="T58" fmla="*/ 123 w 388"/>
                <a:gd name="T59" fmla="*/ 237 h 254"/>
                <a:gd name="T60" fmla="*/ 125 w 388"/>
                <a:gd name="T61" fmla="*/ 241 h 254"/>
                <a:gd name="T62" fmla="*/ 125 w 388"/>
                <a:gd name="T63" fmla="*/ 242 h 254"/>
                <a:gd name="T64" fmla="*/ 127 w 388"/>
                <a:gd name="T65" fmla="*/ 243 h 254"/>
                <a:gd name="T66" fmla="*/ 128 w 388"/>
                <a:gd name="T67" fmla="*/ 243 h 254"/>
                <a:gd name="T68" fmla="*/ 128 w 388"/>
                <a:gd name="T69" fmla="*/ 243 h 254"/>
                <a:gd name="T70" fmla="*/ 142 w 388"/>
                <a:gd name="T71" fmla="*/ 220 h 254"/>
                <a:gd name="T72" fmla="*/ 364 w 388"/>
                <a:gd name="T73" fmla="*/ 253 h 254"/>
                <a:gd name="T74" fmla="*/ 364 w 388"/>
                <a:gd name="T75" fmla="*/ 253 h 254"/>
                <a:gd name="T76" fmla="*/ 370 w 388"/>
                <a:gd name="T77" fmla="*/ 208 h 254"/>
                <a:gd name="T78" fmla="*/ 370 w 388"/>
                <a:gd name="T79" fmla="*/ 208 h 254"/>
                <a:gd name="T80" fmla="*/ 370 w 388"/>
                <a:gd name="T81" fmla="*/ 208 h 254"/>
                <a:gd name="T82" fmla="*/ 29 w 388"/>
                <a:gd name="T83" fmla="*/ 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8" h="254">
                  <a:moveTo>
                    <a:pt x="29" y="7"/>
                  </a:moveTo>
                  <a:cubicBezTo>
                    <a:pt x="0" y="0"/>
                    <a:pt x="0" y="0"/>
                    <a:pt x="0" y="0"/>
                  </a:cubicBezTo>
                  <a:cubicBezTo>
                    <a:pt x="9" y="3"/>
                    <a:pt x="9" y="3"/>
                    <a:pt x="9" y="3"/>
                  </a:cubicBezTo>
                  <a:cubicBezTo>
                    <a:pt x="28" y="7"/>
                    <a:pt x="28" y="7"/>
                    <a:pt x="28" y="7"/>
                  </a:cubicBezTo>
                  <a:cubicBezTo>
                    <a:pt x="28" y="7"/>
                    <a:pt x="24" y="17"/>
                    <a:pt x="23" y="22"/>
                  </a:cubicBezTo>
                  <a:cubicBezTo>
                    <a:pt x="23" y="23"/>
                    <a:pt x="23" y="23"/>
                    <a:pt x="23" y="23"/>
                  </a:cubicBezTo>
                  <a:cubicBezTo>
                    <a:pt x="25" y="16"/>
                    <a:pt x="28" y="7"/>
                    <a:pt x="28" y="7"/>
                  </a:cubicBezTo>
                  <a:cubicBezTo>
                    <a:pt x="28" y="7"/>
                    <a:pt x="25" y="16"/>
                    <a:pt x="23" y="23"/>
                  </a:cubicBezTo>
                  <a:cubicBezTo>
                    <a:pt x="23" y="26"/>
                    <a:pt x="23" y="28"/>
                    <a:pt x="22" y="30"/>
                  </a:cubicBezTo>
                  <a:cubicBezTo>
                    <a:pt x="22" y="35"/>
                    <a:pt x="19" y="40"/>
                    <a:pt x="18" y="41"/>
                  </a:cubicBezTo>
                  <a:cubicBezTo>
                    <a:pt x="18" y="42"/>
                    <a:pt x="17" y="43"/>
                    <a:pt x="17" y="43"/>
                  </a:cubicBezTo>
                  <a:cubicBezTo>
                    <a:pt x="18" y="45"/>
                    <a:pt x="18" y="46"/>
                    <a:pt x="20" y="49"/>
                  </a:cubicBezTo>
                  <a:cubicBezTo>
                    <a:pt x="21" y="51"/>
                    <a:pt x="24" y="56"/>
                    <a:pt x="26" y="60"/>
                  </a:cubicBezTo>
                  <a:cubicBezTo>
                    <a:pt x="27" y="61"/>
                    <a:pt x="27" y="63"/>
                    <a:pt x="28" y="64"/>
                  </a:cubicBezTo>
                  <a:cubicBezTo>
                    <a:pt x="29" y="66"/>
                    <a:pt x="30" y="67"/>
                    <a:pt x="30" y="67"/>
                  </a:cubicBezTo>
                  <a:cubicBezTo>
                    <a:pt x="30" y="67"/>
                    <a:pt x="32" y="71"/>
                    <a:pt x="34" y="71"/>
                  </a:cubicBezTo>
                  <a:cubicBezTo>
                    <a:pt x="34" y="71"/>
                    <a:pt x="31" y="77"/>
                    <a:pt x="33" y="78"/>
                  </a:cubicBezTo>
                  <a:cubicBezTo>
                    <a:pt x="36" y="79"/>
                    <a:pt x="39" y="78"/>
                    <a:pt x="40" y="81"/>
                  </a:cubicBezTo>
                  <a:cubicBezTo>
                    <a:pt x="40" y="81"/>
                    <a:pt x="40" y="82"/>
                    <a:pt x="40" y="83"/>
                  </a:cubicBezTo>
                  <a:cubicBezTo>
                    <a:pt x="40" y="83"/>
                    <a:pt x="40" y="83"/>
                    <a:pt x="41" y="83"/>
                  </a:cubicBezTo>
                  <a:cubicBezTo>
                    <a:pt x="41" y="85"/>
                    <a:pt x="42" y="87"/>
                    <a:pt x="42" y="89"/>
                  </a:cubicBezTo>
                  <a:cubicBezTo>
                    <a:pt x="41" y="91"/>
                    <a:pt x="40" y="95"/>
                    <a:pt x="41" y="99"/>
                  </a:cubicBezTo>
                  <a:cubicBezTo>
                    <a:pt x="41" y="99"/>
                    <a:pt x="41" y="99"/>
                    <a:pt x="41" y="99"/>
                  </a:cubicBezTo>
                  <a:cubicBezTo>
                    <a:pt x="43" y="103"/>
                    <a:pt x="47" y="105"/>
                    <a:pt x="47" y="108"/>
                  </a:cubicBezTo>
                  <a:cubicBezTo>
                    <a:pt x="47" y="109"/>
                    <a:pt x="47" y="110"/>
                    <a:pt x="47" y="111"/>
                  </a:cubicBezTo>
                  <a:cubicBezTo>
                    <a:pt x="47" y="111"/>
                    <a:pt x="47" y="111"/>
                    <a:pt x="47" y="111"/>
                  </a:cubicBezTo>
                  <a:cubicBezTo>
                    <a:pt x="46" y="114"/>
                    <a:pt x="45" y="117"/>
                    <a:pt x="48" y="121"/>
                  </a:cubicBezTo>
                  <a:cubicBezTo>
                    <a:pt x="50" y="124"/>
                    <a:pt x="54" y="128"/>
                    <a:pt x="51" y="135"/>
                  </a:cubicBezTo>
                  <a:cubicBezTo>
                    <a:pt x="51" y="136"/>
                    <a:pt x="50" y="138"/>
                    <a:pt x="49" y="139"/>
                  </a:cubicBezTo>
                  <a:cubicBezTo>
                    <a:pt x="44" y="144"/>
                    <a:pt x="42" y="141"/>
                    <a:pt x="42" y="149"/>
                  </a:cubicBezTo>
                  <a:cubicBezTo>
                    <a:pt x="41" y="152"/>
                    <a:pt x="41" y="154"/>
                    <a:pt x="41" y="155"/>
                  </a:cubicBezTo>
                  <a:cubicBezTo>
                    <a:pt x="41" y="156"/>
                    <a:pt x="41" y="157"/>
                    <a:pt x="41" y="158"/>
                  </a:cubicBezTo>
                  <a:cubicBezTo>
                    <a:pt x="41" y="158"/>
                    <a:pt x="41" y="159"/>
                    <a:pt x="40" y="160"/>
                  </a:cubicBezTo>
                  <a:cubicBezTo>
                    <a:pt x="40" y="160"/>
                    <a:pt x="40" y="160"/>
                    <a:pt x="40" y="161"/>
                  </a:cubicBezTo>
                  <a:cubicBezTo>
                    <a:pt x="38" y="164"/>
                    <a:pt x="38" y="166"/>
                    <a:pt x="39" y="167"/>
                  </a:cubicBezTo>
                  <a:cubicBezTo>
                    <a:pt x="41" y="168"/>
                    <a:pt x="42" y="168"/>
                    <a:pt x="44" y="166"/>
                  </a:cubicBezTo>
                  <a:cubicBezTo>
                    <a:pt x="45" y="165"/>
                    <a:pt x="47" y="164"/>
                    <a:pt x="49" y="163"/>
                  </a:cubicBezTo>
                  <a:cubicBezTo>
                    <a:pt x="50" y="162"/>
                    <a:pt x="51" y="162"/>
                    <a:pt x="51" y="164"/>
                  </a:cubicBezTo>
                  <a:cubicBezTo>
                    <a:pt x="51" y="164"/>
                    <a:pt x="51" y="165"/>
                    <a:pt x="51" y="166"/>
                  </a:cubicBezTo>
                  <a:cubicBezTo>
                    <a:pt x="51" y="171"/>
                    <a:pt x="50" y="172"/>
                    <a:pt x="50" y="174"/>
                  </a:cubicBezTo>
                  <a:cubicBezTo>
                    <a:pt x="50" y="174"/>
                    <a:pt x="50" y="175"/>
                    <a:pt x="51" y="175"/>
                  </a:cubicBezTo>
                  <a:cubicBezTo>
                    <a:pt x="53" y="178"/>
                    <a:pt x="54" y="192"/>
                    <a:pt x="55" y="197"/>
                  </a:cubicBezTo>
                  <a:cubicBezTo>
                    <a:pt x="55" y="197"/>
                    <a:pt x="55" y="199"/>
                    <a:pt x="56" y="201"/>
                  </a:cubicBezTo>
                  <a:cubicBezTo>
                    <a:pt x="56" y="201"/>
                    <a:pt x="57" y="201"/>
                    <a:pt x="57" y="202"/>
                  </a:cubicBezTo>
                  <a:cubicBezTo>
                    <a:pt x="59" y="203"/>
                    <a:pt x="61" y="205"/>
                    <a:pt x="62" y="208"/>
                  </a:cubicBezTo>
                  <a:cubicBezTo>
                    <a:pt x="63" y="209"/>
                    <a:pt x="63" y="210"/>
                    <a:pt x="63" y="211"/>
                  </a:cubicBezTo>
                  <a:cubicBezTo>
                    <a:pt x="63" y="212"/>
                    <a:pt x="64" y="212"/>
                    <a:pt x="64" y="213"/>
                  </a:cubicBezTo>
                  <a:cubicBezTo>
                    <a:pt x="64" y="213"/>
                    <a:pt x="64" y="213"/>
                    <a:pt x="64" y="213"/>
                  </a:cubicBezTo>
                  <a:cubicBezTo>
                    <a:pt x="64" y="213"/>
                    <a:pt x="64" y="213"/>
                    <a:pt x="64" y="213"/>
                  </a:cubicBezTo>
                  <a:cubicBezTo>
                    <a:pt x="64" y="215"/>
                    <a:pt x="65" y="218"/>
                    <a:pt x="66" y="220"/>
                  </a:cubicBezTo>
                  <a:cubicBezTo>
                    <a:pt x="67" y="222"/>
                    <a:pt x="69" y="224"/>
                    <a:pt x="69" y="224"/>
                  </a:cubicBezTo>
                  <a:cubicBezTo>
                    <a:pt x="69" y="224"/>
                    <a:pt x="70" y="225"/>
                    <a:pt x="72" y="227"/>
                  </a:cubicBezTo>
                  <a:cubicBezTo>
                    <a:pt x="76" y="230"/>
                    <a:pt x="81" y="233"/>
                    <a:pt x="88" y="233"/>
                  </a:cubicBezTo>
                  <a:cubicBezTo>
                    <a:pt x="92" y="232"/>
                    <a:pt x="96" y="231"/>
                    <a:pt x="98" y="231"/>
                  </a:cubicBezTo>
                  <a:cubicBezTo>
                    <a:pt x="98" y="230"/>
                    <a:pt x="102" y="231"/>
                    <a:pt x="102" y="232"/>
                  </a:cubicBezTo>
                  <a:cubicBezTo>
                    <a:pt x="102" y="233"/>
                    <a:pt x="103" y="234"/>
                    <a:pt x="104" y="234"/>
                  </a:cubicBezTo>
                  <a:cubicBezTo>
                    <a:pt x="104" y="235"/>
                    <a:pt x="104" y="235"/>
                    <a:pt x="104" y="235"/>
                  </a:cubicBezTo>
                  <a:cubicBezTo>
                    <a:pt x="108" y="235"/>
                    <a:pt x="112" y="236"/>
                    <a:pt x="113" y="237"/>
                  </a:cubicBezTo>
                  <a:cubicBezTo>
                    <a:pt x="113" y="237"/>
                    <a:pt x="118" y="234"/>
                    <a:pt x="120" y="235"/>
                  </a:cubicBezTo>
                  <a:cubicBezTo>
                    <a:pt x="121" y="236"/>
                    <a:pt x="122" y="236"/>
                    <a:pt x="123" y="237"/>
                  </a:cubicBezTo>
                  <a:cubicBezTo>
                    <a:pt x="124" y="238"/>
                    <a:pt x="124" y="239"/>
                    <a:pt x="125" y="240"/>
                  </a:cubicBezTo>
                  <a:cubicBezTo>
                    <a:pt x="125" y="241"/>
                    <a:pt x="125" y="241"/>
                    <a:pt x="125" y="241"/>
                  </a:cubicBezTo>
                  <a:cubicBezTo>
                    <a:pt x="125" y="241"/>
                    <a:pt x="125" y="241"/>
                    <a:pt x="125" y="241"/>
                  </a:cubicBezTo>
                  <a:cubicBezTo>
                    <a:pt x="125" y="242"/>
                    <a:pt x="125" y="242"/>
                    <a:pt x="125" y="242"/>
                  </a:cubicBezTo>
                  <a:cubicBezTo>
                    <a:pt x="125" y="242"/>
                    <a:pt x="125" y="242"/>
                    <a:pt x="125" y="242"/>
                  </a:cubicBezTo>
                  <a:cubicBezTo>
                    <a:pt x="126" y="243"/>
                    <a:pt x="126" y="243"/>
                    <a:pt x="127" y="243"/>
                  </a:cubicBezTo>
                  <a:cubicBezTo>
                    <a:pt x="127" y="243"/>
                    <a:pt x="127" y="243"/>
                    <a:pt x="127" y="243"/>
                  </a:cubicBezTo>
                  <a:cubicBezTo>
                    <a:pt x="127" y="243"/>
                    <a:pt x="127" y="243"/>
                    <a:pt x="128" y="243"/>
                  </a:cubicBezTo>
                  <a:cubicBezTo>
                    <a:pt x="128" y="243"/>
                    <a:pt x="128" y="243"/>
                    <a:pt x="128" y="243"/>
                  </a:cubicBezTo>
                  <a:cubicBezTo>
                    <a:pt x="128" y="243"/>
                    <a:pt x="128" y="243"/>
                    <a:pt x="128" y="243"/>
                  </a:cubicBezTo>
                  <a:cubicBezTo>
                    <a:pt x="137" y="243"/>
                    <a:pt x="137" y="243"/>
                    <a:pt x="137" y="243"/>
                  </a:cubicBezTo>
                  <a:cubicBezTo>
                    <a:pt x="142" y="220"/>
                    <a:pt x="142" y="220"/>
                    <a:pt x="142" y="220"/>
                  </a:cubicBezTo>
                  <a:cubicBezTo>
                    <a:pt x="362" y="253"/>
                    <a:pt x="362" y="253"/>
                    <a:pt x="362" y="253"/>
                  </a:cubicBezTo>
                  <a:cubicBezTo>
                    <a:pt x="362" y="253"/>
                    <a:pt x="363" y="254"/>
                    <a:pt x="364" y="253"/>
                  </a:cubicBezTo>
                  <a:cubicBezTo>
                    <a:pt x="364" y="253"/>
                    <a:pt x="364" y="253"/>
                    <a:pt x="364" y="253"/>
                  </a:cubicBezTo>
                  <a:cubicBezTo>
                    <a:pt x="364" y="253"/>
                    <a:pt x="364" y="253"/>
                    <a:pt x="364" y="253"/>
                  </a:cubicBezTo>
                  <a:cubicBezTo>
                    <a:pt x="364" y="253"/>
                    <a:pt x="365" y="252"/>
                    <a:pt x="365" y="251"/>
                  </a:cubicBezTo>
                  <a:cubicBezTo>
                    <a:pt x="365" y="249"/>
                    <a:pt x="367" y="232"/>
                    <a:pt x="370" y="208"/>
                  </a:cubicBezTo>
                  <a:cubicBezTo>
                    <a:pt x="370" y="208"/>
                    <a:pt x="370" y="208"/>
                    <a:pt x="370" y="208"/>
                  </a:cubicBezTo>
                  <a:cubicBezTo>
                    <a:pt x="370" y="208"/>
                    <a:pt x="370" y="208"/>
                    <a:pt x="370" y="208"/>
                  </a:cubicBezTo>
                  <a:cubicBezTo>
                    <a:pt x="377" y="154"/>
                    <a:pt x="387" y="71"/>
                    <a:pt x="387" y="71"/>
                  </a:cubicBezTo>
                  <a:cubicBezTo>
                    <a:pt x="387" y="71"/>
                    <a:pt x="377" y="154"/>
                    <a:pt x="370" y="208"/>
                  </a:cubicBezTo>
                  <a:cubicBezTo>
                    <a:pt x="388" y="70"/>
                    <a:pt x="388" y="70"/>
                    <a:pt x="388" y="70"/>
                  </a:cubicBezTo>
                  <a:cubicBezTo>
                    <a:pt x="388" y="70"/>
                    <a:pt x="147" y="37"/>
                    <a:pt x="29" y="7"/>
                  </a:cubicBez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endParaRPr lang="uk-UA" sz="1200"/>
            </a:p>
          </p:txBody>
        </p:sp>
        <p:sp>
          <p:nvSpPr>
            <p:cNvPr id="120" name="Freeform 46">
              <a:extLst>
                <a:ext uri="{FF2B5EF4-FFF2-40B4-BE49-F238E27FC236}">
                  <a16:creationId xmlns:a16="http://schemas.microsoft.com/office/drawing/2014/main" id="{5E13BC61-C885-D440-8564-EBAE7694989D}"/>
                </a:ext>
              </a:extLst>
            </p:cNvPr>
            <p:cNvSpPr>
              <a:spLocks/>
            </p:cNvSpPr>
            <p:nvPr/>
          </p:nvSpPr>
          <p:spPr bwMode="auto">
            <a:xfrm>
              <a:off x="12858234" y="4581299"/>
              <a:ext cx="909638" cy="571500"/>
            </a:xfrm>
            <a:custGeom>
              <a:avLst/>
              <a:gdLst>
                <a:gd name="T0" fmla="*/ 242 w 242"/>
                <a:gd name="T1" fmla="*/ 125 h 152"/>
                <a:gd name="T2" fmla="*/ 241 w 242"/>
                <a:gd name="T3" fmla="*/ 113 h 152"/>
                <a:gd name="T4" fmla="*/ 238 w 242"/>
                <a:gd name="T5" fmla="*/ 105 h 152"/>
                <a:gd name="T6" fmla="*/ 238 w 242"/>
                <a:gd name="T7" fmla="*/ 105 h 152"/>
                <a:gd name="T8" fmla="*/ 235 w 242"/>
                <a:gd name="T9" fmla="*/ 73 h 152"/>
                <a:gd name="T10" fmla="*/ 233 w 242"/>
                <a:gd name="T11" fmla="*/ 65 h 152"/>
                <a:gd name="T12" fmla="*/ 231 w 242"/>
                <a:gd name="T13" fmla="*/ 61 h 152"/>
                <a:gd name="T14" fmla="*/ 231 w 242"/>
                <a:gd name="T15" fmla="*/ 55 h 152"/>
                <a:gd name="T16" fmla="*/ 229 w 242"/>
                <a:gd name="T17" fmla="*/ 55 h 152"/>
                <a:gd name="T18" fmla="*/ 229 w 242"/>
                <a:gd name="T19" fmla="*/ 54 h 152"/>
                <a:gd name="T20" fmla="*/ 229 w 242"/>
                <a:gd name="T21" fmla="*/ 54 h 152"/>
                <a:gd name="T22" fmla="*/ 229 w 242"/>
                <a:gd name="T23" fmla="*/ 53 h 152"/>
                <a:gd name="T24" fmla="*/ 229 w 242"/>
                <a:gd name="T25" fmla="*/ 52 h 152"/>
                <a:gd name="T26" fmla="*/ 228 w 242"/>
                <a:gd name="T27" fmla="*/ 51 h 152"/>
                <a:gd name="T28" fmla="*/ 227 w 242"/>
                <a:gd name="T29" fmla="*/ 50 h 152"/>
                <a:gd name="T30" fmla="*/ 227 w 242"/>
                <a:gd name="T31" fmla="*/ 50 h 152"/>
                <a:gd name="T32" fmla="*/ 227 w 242"/>
                <a:gd name="T33" fmla="*/ 46 h 152"/>
                <a:gd name="T34" fmla="*/ 225 w 242"/>
                <a:gd name="T35" fmla="*/ 38 h 152"/>
                <a:gd name="T36" fmla="*/ 224 w 242"/>
                <a:gd name="T37" fmla="*/ 36 h 152"/>
                <a:gd name="T38" fmla="*/ 224 w 242"/>
                <a:gd name="T39" fmla="*/ 36 h 152"/>
                <a:gd name="T40" fmla="*/ 223 w 242"/>
                <a:gd name="T41" fmla="*/ 36 h 152"/>
                <a:gd name="T42" fmla="*/ 223 w 242"/>
                <a:gd name="T43" fmla="*/ 34 h 152"/>
                <a:gd name="T44" fmla="*/ 224 w 242"/>
                <a:gd name="T45" fmla="*/ 32 h 152"/>
                <a:gd name="T46" fmla="*/ 224 w 242"/>
                <a:gd name="T47" fmla="*/ 30 h 152"/>
                <a:gd name="T48" fmla="*/ 223 w 242"/>
                <a:gd name="T49" fmla="*/ 29 h 152"/>
                <a:gd name="T50" fmla="*/ 222 w 242"/>
                <a:gd name="T51" fmla="*/ 28 h 152"/>
                <a:gd name="T52" fmla="*/ 221 w 242"/>
                <a:gd name="T53" fmla="*/ 25 h 152"/>
                <a:gd name="T54" fmla="*/ 222 w 242"/>
                <a:gd name="T55" fmla="*/ 24 h 152"/>
                <a:gd name="T56" fmla="*/ 223 w 242"/>
                <a:gd name="T57" fmla="*/ 22 h 152"/>
                <a:gd name="T58" fmla="*/ 226 w 242"/>
                <a:gd name="T59" fmla="*/ 14 h 152"/>
                <a:gd name="T60" fmla="*/ 156 w 242"/>
                <a:gd name="T61" fmla="*/ 10 h 152"/>
                <a:gd name="T62" fmla="*/ 18 w 242"/>
                <a:gd name="T63" fmla="*/ 0 h 152"/>
                <a:gd name="T64" fmla="*/ 0 w 242"/>
                <a:gd name="T65" fmla="*/ 138 h 152"/>
                <a:gd name="T66" fmla="*/ 68 w 242"/>
                <a:gd name="T67" fmla="*/ 145 h 152"/>
                <a:gd name="T68" fmla="*/ 241 w 242"/>
                <a:gd name="T69" fmla="*/ 152 h 152"/>
                <a:gd name="T70" fmla="*/ 240 w 242"/>
                <a:gd name="T71" fmla="*/ 141 h 152"/>
                <a:gd name="T72" fmla="*/ 242 w 242"/>
                <a:gd name="T73" fmla="*/ 12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2" h="152">
                  <a:moveTo>
                    <a:pt x="242" y="125"/>
                  </a:moveTo>
                  <a:cubicBezTo>
                    <a:pt x="242" y="120"/>
                    <a:pt x="242" y="117"/>
                    <a:pt x="241" y="113"/>
                  </a:cubicBezTo>
                  <a:cubicBezTo>
                    <a:pt x="240" y="110"/>
                    <a:pt x="239" y="108"/>
                    <a:pt x="238" y="105"/>
                  </a:cubicBezTo>
                  <a:cubicBezTo>
                    <a:pt x="238" y="105"/>
                    <a:pt x="238" y="105"/>
                    <a:pt x="238" y="105"/>
                  </a:cubicBezTo>
                  <a:cubicBezTo>
                    <a:pt x="236" y="97"/>
                    <a:pt x="236" y="77"/>
                    <a:pt x="235" y="73"/>
                  </a:cubicBezTo>
                  <a:cubicBezTo>
                    <a:pt x="235" y="70"/>
                    <a:pt x="234" y="67"/>
                    <a:pt x="233" y="65"/>
                  </a:cubicBezTo>
                  <a:cubicBezTo>
                    <a:pt x="232" y="63"/>
                    <a:pt x="231" y="61"/>
                    <a:pt x="231" y="61"/>
                  </a:cubicBezTo>
                  <a:cubicBezTo>
                    <a:pt x="231" y="61"/>
                    <a:pt x="232" y="55"/>
                    <a:pt x="231" y="55"/>
                  </a:cubicBezTo>
                  <a:cubicBezTo>
                    <a:pt x="231" y="55"/>
                    <a:pt x="230" y="55"/>
                    <a:pt x="229" y="55"/>
                  </a:cubicBezTo>
                  <a:cubicBezTo>
                    <a:pt x="229" y="54"/>
                    <a:pt x="229" y="54"/>
                    <a:pt x="229" y="54"/>
                  </a:cubicBezTo>
                  <a:cubicBezTo>
                    <a:pt x="229" y="54"/>
                    <a:pt x="229" y="54"/>
                    <a:pt x="229" y="54"/>
                  </a:cubicBezTo>
                  <a:cubicBezTo>
                    <a:pt x="229" y="53"/>
                    <a:pt x="229" y="53"/>
                    <a:pt x="229" y="53"/>
                  </a:cubicBezTo>
                  <a:cubicBezTo>
                    <a:pt x="229" y="53"/>
                    <a:pt x="229" y="52"/>
                    <a:pt x="229" y="52"/>
                  </a:cubicBezTo>
                  <a:cubicBezTo>
                    <a:pt x="229" y="52"/>
                    <a:pt x="228" y="52"/>
                    <a:pt x="228" y="51"/>
                  </a:cubicBezTo>
                  <a:cubicBezTo>
                    <a:pt x="228" y="51"/>
                    <a:pt x="227" y="51"/>
                    <a:pt x="227" y="50"/>
                  </a:cubicBezTo>
                  <a:cubicBezTo>
                    <a:pt x="227" y="50"/>
                    <a:pt x="227" y="50"/>
                    <a:pt x="227" y="50"/>
                  </a:cubicBezTo>
                  <a:cubicBezTo>
                    <a:pt x="226" y="50"/>
                    <a:pt x="227" y="48"/>
                    <a:pt x="227" y="46"/>
                  </a:cubicBezTo>
                  <a:cubicBezTo>
                    <a:pt x="228" y="43"/>
                    <a:pt x="227" y="40"/>
                    <a:pt x="225" y="38"/>
                  </a:cubicBezTo>
                  <a:cubicBezTo>
                    <a:pt x="224" y="37"/>
                    <a:pt x="224" y="37"/>
                    <a:pt x="224" y="36"/>
                  </a:cubicBezTo>
                  <a:cubicBezTo>
                    <a:pt x="224" y="36"/>
                    <a:pt x="224" y="36"/>
                    <a:pt x="224" y="36"/>
                  </a:cubicBezTo>
                  <a:cubicBezTo>
                    <a:pt x="224" y="36"/>
                    <a:pt x="224" y="36"/>
                    <a:pt x="223" y="36"/>
                  </a:cubicBezTo>
                  <a:cubicBezTo>
                    <a:pt x="223" y="35"/>
                    <a:pt x="223" y="34"/>
                    <a:pt x="223" y="34"/>
                  </a:cubicBezTo>
                  <a:cubicBezTo>
                    <a:pt x="223" y="34"/>
                    <a:pt x="223" y="33"/>
                    <a:pt x="224" y="32"/>
                  </a:cubicBezTo>
                  <a:cubicBezTo>
                    <a:pt x="224" y="31"/>
                    <a:pt x="224" y="31"/>
                    <a:pt x="224" y="30"/>
                  </a:cubicBezTo>
                  <a:cubicBezTo>
                    <a:pt x="224" y="30"/>
                    <a:pt x="224" y="29"/>
                    <a:pt x="223" y="29"/>
                  </a:cubicBezTo>
                  <a:cubicBezTo>
                    <a:pt x="223" y="28"/>
                    <a:pt x="223" y="28"/>
                    <a:pt x="222" y="28"/>
                  </a:cubicBezTo>
                  <a:cubicBezTo>
                    <a:pt x="221" y="27"/>
                    <a:pt x="220" y="27"/>
                    <a:pt x="221" y="25"/>
                  </a:cubicBezTo>
                  <a:cubicBezTo>
                    <a:pt x="222" y="25"/>
                    <a:pt x="222" y="24"/>
                    <a:pt x="222" y="24"/>
                  </a:cubicBezTo>
                  <a:cubicBezTo>
                    <a:pt x="223" y="23"/>
                    <a:pt x="223" y="23"/>
                    <a:pt x="223" y="22"/>
                  </a:cubicBezTo>
                  <a:cubicBezTo>
                    <a:pt x="225" y="19"/>
                    <a:pt x="226" y="14"/>
                    <a:pt x="226" y="14"/>
                  </a:cubicBezTo>
                  <a:cubicBezTo>
                    <a:pt x="219" y="15"/>
                    <a:pt x="190" y="13"/>
                    <a:pt x="156" y="10"/>
                  </a:cubicBezTo>
                  <a:cubicBezTo>
                    <a:pt x="111" y="8"/>
                    <a:pt x="54" y="4"/>
                    <a:pt x="18" y="0"/>
                  </a:cubicBezTo>
                  <a:cubicBezTo>
                    <a:pt x="0" y="138"/>
                    <a:pt x="0" y="138"/>
                    <a:pt x="0" y="138"/>
                  </a:cubicBezTo>
                  <a:cubicBezTo>
                    <a:pt x="19" y="140"/>
                    <a:pt x="43" y="143"/>
                    <a:pt x="68" y="145"/>
                  </a:cubicBezTo>
                  <a:cubicBezTo>
                    <a:pt x="143" y="150"/>
                    <a:pt x="241" y="152"/>
                    <a:pt x="241" y="152"/>
                  </a:cubicBezTo>
                  <a:cubicBezTo>
                    <a:pt x="240" y="148"/>
                    <a:pt x="240" y="144"/>
                    <a:pt x="240" y="141"/>
                  </a:cubicBezTo>
                  <a:cubicBezTo>
                    <a:pt x="240" y="135"/>
                    <a:pt x="241" y="129"/>
                    <a:pt x="242" y="125"/>
                  </a:cubicBez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endParaRPr lang="uk-UA" sz="1200"/>
            </a:p>
          </p:txBody>
        </p:sp>
        <p:sp>
          <p:nvSpPr>
            <p:cNvPr id="121" name="Freeform 47">
              <a:extLst>
                <a:ext uri="{FF2B5EF4-FFF2-40B4-BE49-F238E27FC236}">
                  <a16:creationId xmlns:a16="http://schemas.microsoft.com/office/drawing/2014/main" id="{6E255D11-70F5-1743-B719-74F64E94353D}"/>
                </a:ext>
              </a:extLst>
            </p:cNvPr>
            <p:cNvSpPr>
              <a:spLocks/>
            </p:cNvSpPr>
            <p:nvPr/>
          </p:nvSpPr>
          <p:spPr bwMode="auto">
            <a:xfrm>
              <a:off x="12858234" y="4581299"/>
              <a:ext cx="909638" cy="571500"/>
            </a:xfrm>
            <a:custGeom>
              <a:avLst/>
              <a:gdLst>
                <a:gd name="T0" fmla="*/ 242 w 242"/>
                <a:gd name="T1" fmla="*/ 125 h 152"/>
                <a:gd name="T2" fmla="*/ 241 w 242"/>
                <a:gd name="T3" fmla="*/ 113 h 152"/>
                <a:gd name="T4" fmla="*/ 238 w 242"/>
                <a:gd name="T5" fmla="*/ 105 h 152"/>
                <a:gd name="T6" fmla="*/ 238 w 242"/>
                <a:gd name="T7" fmla="*/ 105 h 152"/>
                <a:gd name="T8" fmla="*/ 235 w 242"/>
                <a:gd name="T9" fmla="*/ 73 h 152"/>
                <a:gd name="T10" fmla="*/ 233 w 242"/>
                <a:gd name="T11" fmla="*/ 65 h 152"/>
                <a:gd name="T12" fmla="*/ 231 w 242"/>
                <a:gd name="T13" fmla="*/ 61 h 152"/>
                <a:gd name="T14" fmla="*/ 231 w 242"/>
                <a:gd name="T15" fmla="*/ 55 h 152"/>
                <a:gd name="T16" fmla="*/ 229 w 242"/>
                <a:gd name="T17" fmla="*/ 55 h 152"/>
                <a:gd name="T18" fmla="*/ 229 w 242"/>
                <a:gd name="T19" fmla="*/ 54 h 152"/>
                <a:gd name="T20" fmla="*/ 229 w 242"/>
                <a:gd name="T21" fmla="*/ 54 h 152"/>
                <a:gd name="T22" fmla="*/ 229 w 242"/>
                <a:gd name="T23" fmla="*/ 53 h 152"/>
                <a:gd name="T24" fmla="*/ 229 w 242"/>
                <a:gd name="T25" fmla="*/ 52 h 152"/>
                <a:gd name="T26" fmla="*/ 228 w 242"/>
                <a:gd name="T27" fmla="*/ 51 h 152"/>
                <a:gd name="T28" fmla="*/ 227 w 242"/>
                <a:gd name="T29" fmla="*/ 50 h 152"/>
                <a:gd name="T30" fmla="*/ 227 w 242"/>
                <a:gd name="T31" fmla="*/ 50 h 152"/>
                <a:gd name="T32" fmla="*/ 227 w 242"/>
                <a:gd name="T33" fmla="*/ 46 h 152"/>
                <a:gd name="T34" fmla="*/ 225 w 242"/>
                <a:gd name="T35" fmla="*/ 38 h 152"/>
                <a:gd name="T36" fmla="*/ 224 w 242"/>
                <a:gd name="T37" fmla="*/ 36 h 152"/>
                <a:gd name="T38" fmla="*/ 224 w 242"/>
                <a:gd name="T39" fmla="*/ 36 h 152"/>
                <a:gd name="T40" fmla="*/ 223 w 242"/>
                <a:gd name="T41" fmla="*/ 36 h 152"/>
                <a:gd name="T42" fmla="*/ 223 w 242"/>
                <a:gd name="T43" fmla="*/ 34 h 152"/>
                <a:gd name="T44" fmla="*/ 224 w 242"/>
                <a:gd name="T45" fmla="*/ 32 h 152"/>
                <a:gd name="T46" fmla="*/ 224 w 242"/>
                <a:gd name="T47" fmla="*/ 30 h 152"/>
                <a:gd name="T48" fmla="*/ 223 w 242"/>
                <a:gd name="T49" fmla="*/ 29 h 152"/>
                <a:gd name="T50" fmla="*/ 222 w 242"/>
                <a:gd name="T51" fmla="*/ 28 h 152"/>
                <a:gd name="T52" fmla="*/ 221 w 242"/>
                <a:gd name="T53" fmla="*/ 25 h 152"/>
                <a:gd name="T54" fmla="*/ 222 w 242"/>
                <a:gd name="T55" fmla="*/ 24 h 152"/>
                <a:gd name="T56" fmla="*/ 223 w 242"/>
                <a:gd name="T57" fmla="*/ 22 h 152"/>
                <a:gd name="T58" fmla="*/ 226 w 242"/>
                <a:gd name="T59" fmla="*/ 14 h 152"/>
                <a:gd name="T60" fmla="*/ 156 w 242"/>
                <a:gd name="T61" fmla="*/ 10 h 152"/>
                <a:gd name="T62" fmla="*/ 18 w 242"/>
                <a:gd name="T63" fmla="*/ 0 h 152"/>
                <a:gd name="T64" fmla="*/ 0 w 242"/>
                <a:gd name="T65" fmla="*/ 138 h 152"/>
                <a:gd name="T66" fmla="*/ 68 w 242"/>
                <a:gd name="T67" fmla="*/ 145 h 152"/>
                <a:gd name="T68" fmla="*/ 241 w 242"/>
                <a:gd name="T69" fmla="*/ 152 h 152"/>
                <a:gd name="T70" fmla="*/ 240 w 242"/>
                <a:gd name="T71" fmla="*/ 141 h 152"/>
                <a:gd name="T72" fmla="*/ 242 w 242"/>
                <a:gd name="T73" fmla="*/ 12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2" h="152">
                  <a:moveTo>
                    <a:pt x="242" y="125"/>
                  </a:moveTo>
                  <a:cubicBezTo>
                    <a:pt x="242" y="120"/>
                    <a:pt x="242" y="117"/>
                    <a:pt x="241" y="113"/>
                  </a:cubicBezTo>
                  <a:cubicBezTo>
                    <a:pt x="240" y="110"/>
                    <a:pt x="239" y="108"/>
                    <a:pt x="238" y="105"/>
                  </a:cubicBezTo>
                  <a:cubicBezTo>
                    <a:pt x="238" y="105"/>
                    <a:pt x="238" y="105"/>
                    <a:pt x="238" y="105"/>
                  </a:cubicBezTo>
                  <a:cubicBezTo>
                    <a:pt x="236" y="97"/>
                    <a:pt x="236" y="77"/>
                    <a:pt x="235" y="73"/>
                  </a:cubicBezTo>
                  <a:cubicBezTo>
                    <a:pt x="235" y="70"/>
                    <a:pt x="234" y="67"/>
                    <a:pt x="233" y="65"/>
                  </a:cubicBezTo>
                  <a:cubicBezTo>
                    <a:pt x="232" y="63"/>
                    <a:pt x="231" y="61"/>
                    <a:pt x="231" y="61"/>
                  </a:cubicBezTo>
                  <a:cubicBezTo>
                    <a:pt x="231" y="61"/>
                    <a:pt x="232" y="55"/>
                    <a:pt x="231" y="55"/>
                  </a:cubicBezTo>
                  <a:cubicBezTo>
                    <a:pt x="231" y="55"/>
                    <a:pt x="230" y="55"/>
                    <a:pt x="229" y="55"/>
                  </a:cubicBezTo>
                  <a:cubicBezTo>
                    <a:pt x="229" y="54"/>
                    <a:pt x="229" y="54"/>
                    <a:pt x="229" y="54"/>
                  </a:cubicBezTo>
                  <a:cubicBezTo>
                    <a:pt x="229" y="54"/>
                    <a:pt x="229" y="54"/>
                    <a:pt x="229" y="54"/>
                  </a:cubicBezTo>
                  <a:cubicBezTo>
                    <a:pt x="229" y="53"/>
                    <a:pt x="229" y="53"/>
                    <a:pt x="229" y="53"/>
                  </a:cubicBezTo>
                  <a:cubicBezTo>
                    <a:pt x="229" y="53"/>
                    <a:pt x="229" y="52"/>
                    <a:pt x="229" y="52"/>
                  </a:cubicBezTo>
                  <a:cubicBezTo>
                    <a:pt x="229" y="52"/>
                    <a:pt x="228" y="52"/>
                    <a:pt x="228" y="51"/>
                  </a:cubicBezTo>
                  <a:cubicBezTo>
                    <a:pt x="228" y="51"/>
                    <a:pt x="227" y="51"/>
                    <a:pt x="227" y="50"/>
                  </a:cubicBezTo>
                  <a:cubicBezTo>
                    <a:pt x="227" y="50"/>
                    <a:pt x="227" y="50"/>
                    <a:pt x="227" y="50"/>
                  </a:cubicBezTo>
                  <a:cubicBezTo>
                    <a:pt x="226" y="50"/>
                    <a:pt x="227" y="48"/>
                    <a:pt x="227" y="46"/>
                  </a:cubicBezTo>
                  <a:cubicBezTo>
                    <a:pt x="228" y="43"/>
                    <a:pt x="227" y="40"/>
                    <a:pt x="225" y="38"/>
                  </a:cubicBezTo>
                  <a:cubicBezTo>
                    <a:pt x="224" y="37"/>
                    <a:pt x="224" y="37"/>
                    <a:pt x="224" y="36"/>
                  </a:cubicBezTo>
                  <a:cubicBezTo>
                    <a:pt x="224" y="36"/>
                    <a:pt x="224" y="36"/>
                    <a:pt x="224" y="36"/>
                  </a:cubicBezTo>
                  <a:cubicBezTo>
                    <a:pt x="224" y="36"/>
                    <a:pt x="224" y="36"/>
                    <a:pt x="223" y="36"/>
                  </a:cubicBezTo>
                  <a:cubicBezTo>
                    <a:pt x="223" y="35"/>
                    <a:pt x="223" y="34"/>
                    <a:pt x="223" y="34"/>
                  </a:cubicBezTo>
                  <a:cubicBezTo>
                    <a:pt x="223" y="34"/>
                    <a:pt x="223" y="33"/>
                    <a:pt x="224" y="32"/>
                  </a:cubicBezTo>
                  <a:cubicBezTo>
                    <a:pt x="224" y="31"/>
                    <a:pt x="224" y="31"/>
                    <a:pt x="224" y="30"/>
                  </a:cubicBezTo>
                  <a:cubicBezTo>
                    <a:pt x="224" y="30"/>
                    <a:pt x="224" y="29"/>
                    <a:pt x="223" y="29"/>
                  </a:cubicBezTo>
                  <a:cubicBezTo>
                    <a:pt x="223" y="28"/>
                    <a:pt x="223" y="28"/>
                    <a:pt x="222" y="28"/>
                  </a:cubicBezTo>
                  <a:cubicBezTo>
                    <a:pt x="221" y="27"/>
                    <a:pt x="220" y="27"/>
                    <a:pt x="221" y="25"/>
                  </a:cubicBezTo>
                  <a:cubicBezTo>
                    <a:pt x="222" y="25"/>
                    <a:pt x="222" y="24"/>
                    <a:pt x="222" y="24"/>
                  </a:cubicBezTo>
                  <a:cubicBezTo>
                    <a:pt x="223" y="23"/>
                    <a:pt x="223" y="23"/>
                    <a:pt x="223" y="22"/>
                  </a:cubicBezTo>
                  <a:cubicBezTo>
                    <a:pt x="225" y="19"/>
                    <a:pt x="226" y="14"/>
                    <a:pt x="226" y="14"/>
                  </a:cubicBezTo>
                  <a:cubicBezTo>
                    <a:pt x="219" y="15"/>
                    <a:pt x="190" y="13"/>
                    <a:pt x="156" y="10"/>
                  </a:cubicBezTo>
                  <a:cubicBezTo>
                    <a:pt x="111" y="8"/>
                    <a:pt x="54" y="4"/>
                    <a:pt x="18" y="0"/>
                  </a:cubicBezTo>
                  <a:cubicBezTo>
                    <a:pt x="0" y="138"/>
                    <a:pt x="0" y="138"/>
                    <a:pt x="0" y="138"/>
                  </a:cubicBezTo>
                  <a:cubicBezTo>
                    <a:pt x="19" y="140"/>
                    <a:pt x="43" y="143"/>
                    <a:pt x="68" y="145"/>
                  </a:cubicBezTo>
                  <a:cubicBezTo>
                    <a:pt x="143" y="150"/>
                    <a:pt x="241" y="152"/>
                    <a:pt x="241" y="152"/>
                  </a:cubicBezTo>
                  <a:cubicBezTo>
                    <a:pt x="240" y="148"/>
                    <a:pt x="240" y="144"/>
                    <a:pt x="240" y="141"/>
                  </a:cubicBezTo>
                  <a:cubicBezTo>
                    <a:pt x="240" y="135"/>
                    <a:pt x="241" y="129"/>
                    <a:pt x="242" y="125"/>
                  </a:cubicBezTo>
                  <a:close/>
                </a:path>
              </a:pathLst>
            </a:custGeom>
            <a:grpFill/>
            <a:ln w="3175" cap="flat">
              <a:solidFill>
                <a:schemeClr val="bg2"/>
              </a:solidFill>
              <a:prstDash val="solid"/>
              <a:miter lim="800000"/>
              <a:headEnd/>
              <a:tailEnd/>
            </a:ln>
          </p:spPr>
          <p:txBody>
            <a:bodyPr vert="horz" wrap="square" lIns="60960" tIns="30480" rIns="60960" bIns="30480" numCol="1" anchor="t" anchorCtr="0" compatLnSpc="1">
              <a:prstTxWarp prst="textNoShape">
                <a:avLst/>
              </a:prstTxWarp>
            </a:bodyPr>
            <a:lstStyle/>
            <a:p>
              <a:endParaRPr lang="uk-UA" sz="1200"/>
            </a:p>
          </p:txBody>
        </p:sp>
        <p:sp>
          <p:nvSpPr>
            <p:cNvPr id="122" name="Freeform 48">
              <a:extLst>
                <a:ext uri="{FF2B5EF4-FFF2-40B4-BE49-F238E27FC236}">
                  <a16:creationId xmlns:a16="http://schemas.microsoft.com/office/drawing/2014/main" id="{66485AD7-8E7B-5141-B897-A1B7D3E9F06D}"/>
                </a:ext>
              </a:extLst>
            </p:cNvPr>
            <p:cNvSpPr>
              <a:spLocks/>
            </p:cNvSpPr>
            <p:nvPr/>
          </p:nvSpPr>
          <p:spPr bwMode="auto">
            <a:xfrm>
              <a:off x="11146908" y="4317774"/>
              <a:ext cx="836613" cy="1333501"/>
            </a:xfrm>
            <a:custGeom>
              <a:avLst/>
              <a:gdLst>
                <a:gd name="T0" fmla="*/ 213 w 223"/>
                <a:gd name="T1" fmla="*/ 243 h 355"/>
                <a:gd name="T2" fmla="*/ 213 w 223"/>
                <a:gd name="T3" fmla="*/ 243 h 355"/>
                <a:gd name="T4" fmla="*/ 211 w 223"/>
                <a:gd name="T5" fmla="*/ 242 h 355"/>
                <a:gd name="T6" fmla="*/ 211 w 223"/>
                <a:gd name="T7" fmla="*/ 240 h 355"/>
                <a:gd name="T8" fmla="*/ 206 w 223"/>
                <a:gd name="T9" fmla="*/ 235 h 355"/>
                <a:gd name="T10" fmla="*/ 193 w 223"/>
                <a:gd name="T11" fmla="*/ 235 h 355"/>
                <a:gd name="T12" fmla="*/ 186 w 223"/>
                <a:gd name="T13" fmla="*/ 231 h 355"/>
                <a:gd name="T14" fmla="*/ 184 w 223"/>
                <a:gd name="T15" fmla="*/ 231 h 355"/>
                <a:gd name="T16" fmla="*/ 172 w 223"/>
                <a:gd name="T17" fmla="*/ 233 h 355"/>
                <a:gd name="T18" fmla="*/ 158 w 223"/>
                <a:gd name="T19" fmla="*/ 227 h 355"/>
                <a:gd name="T20" fmla="*/ 152 w 223"/>
                <a:gd name="T21" fmla="*/ 220 h 355"/>
                <a:gd name="T22" fmla="*/ 150 w 223"/>
                <a:gd name="T23" fmla="*/ 213 h 355"/>
                <a:gd name="T24" fmla="*/ 150 w 223"/>
                <a:gd name="T25" fmla="*/ 213 h 355"/>
                <a:gd name="T26" fmla="*/ 148 w 223"/>
                <a:gd name="T27" fmla="*/ 208 h 355"/>
                <a:gd name="T28" fmla="*/ 142 w 223"/>
                <a:gd name="T29" fmla="*/ 201 h 355"/>
                <a:gd name="T30" fmla="*/ 137 w 223"/>
                <a:gd name="T31" fmla="*/ 179 h 355"/>
                <a:gd name="T32" fmla="*/ 137 w 223"/>
                <a:gd name="T33" fmla="*/ 164 h 355"/>
                <a:gd name="T34" fmla="*/ 135 w 223"/>
                <a:gd name="T35" fmla="*/ 163 h 355"/>
                <a:gd name="T36" fmla="*/ 125 w 223"/>
                <a:gd name="T37" fmla="*/ 167 h 355"/>
                <a:gd name="T38" fmla="*/ 127 w 223"/>
                <a:gd name="T39" fmla="*/ 155 h 355"/>
                <a:gd name="T40" fmla="*/ 137 w 223"/>
                <a:gd name="T41" fmla="*/ 136 h 355"/>
                <a:gd name="T42" fmla="*/ 134 w 223"/>
                <a:gd name="T43" fmla="*/ 121 h 355"/>
                <a:gd name="T44" fmla="*/ 133 w 223"/>
                <a:gd name="T45" fmla="*/ 109 h 355"/>
                <a:gd name="T46" fmla="*/ 128 w 223"/>
                <a:gd name="T47" fmla="*/ 101 h 355"/>
                <a:gd name="T48" fmla="*/ 127 w 223"/>
                <a:gd name="T49" fmla="*/ 84 h 355"/>
                <a:gd name="T50" fmla="*/ 126 w 223"/>
                <a:gd name="T51" fmla="*/ 83 h 355"/>
                <a:gd name="T52" fmla="*/ 120 w 223"/>
                <a:gd name="T53" fmla="*/ 71 h 355"/>
                <a:gd name="T54" fmla="*/ 114 w 223"/>
                <a:gd name="T55" fmla="*/ 64 h 355"/>
                <a:gd name="T56" fmla="*/ 105 w 223"/>
                <a:gd name="T57" fmla="*/ 48 h 355"/>
                <a:gd name="T58" fmla="*/ 104 w 223"/>
                <a:gd name="T59" fmla="*/ 42 h 355"/>
                <a:gd name="T60" fmla="*/ 105 w 223"/>
                <a:gd name="T61" fmla="*/ 38 h 355"/>
                <a:gd name="T62" fmla="*/ 108 w 223"/>
                <a:gd name="T63" fmla="*/ 30 h 355"/>
                <a:gd name="T64" fmla="*/ 109 w 223"/>
                <a:gd name="T65" fmla="*/ 22 h 355"/>
                <a:gd name="T66" fmla="*/ 95 w 223"/>
                <a:gd name="T67" fmla="*/ 3 h 355"/>
                <a:gd name="T68" fmla="*/ 44 w 223"/>
                <a:gd name="T69" fmla="*/ 131 h 355"/>
                <a:gd name="T70" fmla="*/ 47 w 223"/>
                <a:gd name="T71" fmla="*/ 139 h 355"/>
                <a:gd name="T72" fmla="*/ 52 w 223"/>
                <a:gd name="T73" fmla="*/ 151 h 355"/>
                <a:gd name="T74" fmla="*/ 58 w 223"/>
                <a:gd name="T75" fmla="*/ 161 h 355"/>
                <a:gd name="T76" fmla="*/ 53 w 223"/>
                <a:gd name="T77" fmla="*/ 165 h 355"/>
                <a:gd name="T78" fmla="*/ 50 w 223"/>
                <a:gd name="T79" fmla="*/ 167 h 355"/>
                <a:gd name="T80" fmla="*/ 42 w 223"/>
                <a:gd name="T81" fmla="*/ 173 h 355"/>
                <a:gd name="T82" fmla="*/ 41 w 223"/>
                <a:gd name="T83" fmla="*/ 180 h 355"/>
                <a:gd name="T84" fmla="*/ 35 w 223"/>
                <a:gd name="T85" fmla="*/ 193 h 355"/>
                <a:gd name="T86" fmla="*/ 28 w 223"/>
                <a:gd name="T87" fmla="*/ 207 h 355"/>
                <a:gd name="T88" fmla="*/ 25 w 223"/>
                <a:gd name="T89" fmla="*/ 214 h 355"/>
                <a:gd name="T90" fmla="*/ 24 w 223"/>
                <a:gd name="T91" fmla="*/ 226 h 355"/>
                <a:gd name="T92" fmla="*/ 96 w 223"/>
                <a:gd name="T93" fmla="*/ 335 h 355"/>
                <a:gd name="T94" fmla="*/ 223 w 223"/>
                <a:gd name="T95" fmla="*/ 243 h 355"/>
                <a:gd name="T96" fmla="*/ 223 w 223"/>
                <a:gd name="T97" fmla="*/ 243 h 355"/>
                <a:gd name="T98" fmla="*/ 214 w 223"/>
                <a:gd name="T99" fmla="*/ 243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3" h="355">
                  <a:moveTo>
                    <a:pt x="214" y="243"/>
                  </a:moveTo>
                  <a:cubicBezTo>
                    <a:pt x="214" y="243"/>
                    <a:pt x="213" y="243"/>
                    <a:pt x="213" y="243"/>
                  </a:cubicBezTo>
                  <a:cubicBezTo>
                    <a:pt x="213" y="243"/>
                    <a:pt x="213" y="243"/>
                    <a:pt x="213" y="243"/>
                  </a:cubicBezTo>
                  <a:cubicBezTo>
                    <a:pt x="213" y="243"/>
                    <a:pt x="213" y="243"/>
                    <a:pt x="213" y="243"/>
                  </a:cubicBezTo>
                  <a:cubicBezTo>
                    <a:pt x="212" y="243"/>
                    <a:pt x="212" y="243"/>
                    <a:pt x="211" y="242"/>
                  </a:cubicBezTo>
                  <a:cubicBezTo>
                    <a:pt x="211" y="242"/>
                    <a:pt x="211" y="242"/>
                    <a:pt x="211" y="242"/>
                  </a:cubicBezTo>
                  <a:cubicBezTo>
                    <a:pt x="211" y="242"/>
                    <a:pt x="211" y="242"/>
                    <a:pt x="211" y="241"/>
                  </a:cubicBezTo>
                  <a:cubicBezTo>
                    <a:pt x="211" y="241"/>
                    <a:pt x="211" y="241"/>
                    <a:pt x="211" y="240"/>
                  </a:cubicBezTo>
                  <a:cubicBezTo>
                    <a:pt x="210" y="239"/>
                    <a:pt x="209" y="237"/>
                    <a:pt x="206" y="236"/>
                  </a:cubicBezTo>
                  <a:cubicBezTo>
                    <a:pt x="206" y="235"/>
                    <a:pt x="206" y="235"/>
                    <a:pt x="206" y="235"/>
                  </a:cubicBezTo>
                  <a:cubicBezTo>
                    <a:pt x="203" y="235"/>
                    <a:pt x="199" y="237"/>
                    <a:pt x="199" y="237"/>
                  </a:cubicBezTo>
                  <a:cubicBezTo>
                    <a:pt x="199" y="237"/>
                    <a:pt x="197" y="235"/>
                    <a:pt x="193" y="235"/>
                  </a:cubicBezTo>
                  <a:cubicBezTo>
                    <a:pt x="192" y="235"/>
                    <a:pt x="190" y="235"/>
                    <a:pt x="190" y="234"/>
                  </a:cubicBezTo>
                  <a:cubicBezTo>
                    <a:pt x="187" y="234"/>
                    <a:pt x="187" y="232"/>
                    <a:pt x="186" y="231"/>
                  </a:cubicBezTo>
                  <a:cubicBezTo>
                    <a:pt x="185" y="231"/>
                    <a:pt x="185" y="231"/>
                    <a:pt x="184" y="231"/>
                  </a:cubicBezTo>
                  <a:cubicBezTo>
                    <a:pt x="184" y="231"/>
                    <a:pt x="184" y="231"/>
                    <a:pt x="184" y="231"/>
                  </a:cubicBezTo>
                  <a:cubicBezTo>
                    <a:pt x="184" y="232"/>
                    <a:pt x="178" y="233"/>
                    <a:pt x="177" y="233"/>
                  </a:cubicBezTo>
                  <a:cubicBezTo>
                    <a:pt x="177" y="233"/>
                    <a:pt x="175" y="233"/>
                    <a:pt x="172" y="233"/>
                  </a:cubicBezTo>
                  <a:cubicBezTo>
                    <a:pt x="170" y="233"/>
                    <a:pt x="170" y="233"/>
                    <a:pt x="165" y="231"/>
                  </a:cubicBezTo>
                  <a:cubicBezTo>
                    <a:pt x="162" y="230"/>
                    <a:pt x="159" y="228"/>
                    <a:pt x="158" y="227"/>
                  </a:cubicBezTo>
                  <a:cubicBezTo>
                    <a:pt x="158" y="226"/>
                    <a:pt x="157" y="226"/>
                    <a:pt x="157" y="226"/>
                  </a:cubicBezTo>
                  <a:cubicBezTo>
                    <a:pt x="155" y="224"/>
                    <a:pt x="153" y="222"/>
                    <a:pt x="152" y="220"/>
                  </a:cubicBezTo>
                  <a:cubicBezTo>
                    <a:pt x="152" y="219"/>
                    <a:pt x="151" y="219"/>
                    <a:pt x="151" y="219"/>
                  </a:cubicBezTo>
                  <a:cubicBezTo>
                    <a:pt x="150" y="217"/>
                    <a:pt x="150" y="215"/>
                    <a:pt x="150" y="213"/>
                  </a:cubicBezTo>
                  <a:cubicBezTo>
                    <a:pt x="150" y="213"/>
                    <a:pt x="150" y="213"/>
                    <a:pt x="150" y="213"/>
                  </a:cubicBezTo>
                  <a:cubicBezTo>
                    <a:pt x="150" y="213"/>
                    <a:pt x="150" y="213"/>
                    <a:pt x="150" y="213"/>
                  </a:cubicBezTo>
                  <a:cubicBezTo>
                    <a:pt x="150" y="212"/>
                    <a:pt x="149" y="212"/>
                    <a:pt x="149" y="212"/>
                  </a:cubicBezTo>
                  <a:cubicBezTo>
                    <a:pt x="150" y="211"/>
                    <a:pt x="149" y="209"/>
                    <a:pt x="148" y="208"/>
                  </a:cubicBezTo>
                  <a:cubicBezTo>
                    <a:pt x="147" y="206"/>
                    <a:pt x="146" y="204"/>
                    <a:pt x="144" y="203"/>
                  </a:cubicBezTo>
                  <a:cubicBezTo>
                    <a:pt x="143" y="202"/>
                    <a:pt x="143" y="201"/>
                    <a:pt x="142" y="201"/>
                  </a:cubicBezTo>
                  <a:cubicBezTo>
                    <a:pt x="140" y="198"/>
                    <a:pt x="140" y="197"/>
                    <a:pt x="140" y="194"/>
                  </a:cubicBezTo>
                  <a:cubicBezTo>
                    <a:pt x="140" y="191"/>
                    <a:pt x="140" y="186"/>
                    <a:pt x="137" y="179"/>
                  </a:cubicBezTo>
                  <a:cubicBezTo>
                    <a:pt x="136" y="177"/>
                    <a:pt x="136" y="175"/>
                    <a:pt x="136" y="174"/>
                  </a:cubicBezTo>
                  <a:cubicBezTo>
                    <a:pt x="135" y="171"/>
                    <a:pt x="137" y="168"/>
                    <a:pt x="137" y="164"/>
                  </a:cubicBezTo>
                  <a:cubicBezTo>
                    <a:pt x="137" y="164"/>
                    <a:pt x="137" y="164"/>
                    <a:pt x="137" y="164"/>
                  </a:cubicBezTo>
                  <a:cubicBezTo>
                    <a:pt x="137" y="163"/>
                    <a:pt x="136" y="162"/>
                    <a:pt x="135" y="163"/>
                  </a:cubicBezTo>
                  <a:cubicBezTo>
                    <a:pt x="134" y="164"/>
                    <a:pt x="132" y="165"/>
                    <a:pt x="131" y="166"/>
                  </a:cubicBezTo>
                  <a:cubicBezTo>
                    <a:pt x="128" y="168"/>
                    <a:pt x="128" y="168"/>
                    <a:pt x="125" y="167"/>
                  </a:cubicBezTo>
                  <a:cubicBezTo>
                    <a:pt x="123" y="166"/>
                    <a:pt x="125" y="162"/>
                    <a:pt x="126" y="160"/>
                  </a:cubicBezTo>
                  <a:cubicBezTo>
                    <a:pt x="127" y="158"/>
                    <a:pt x="127" y="157"/>
                    <a:pt x="127" y="155"/>
                  </a:cubicBezTo>
                  <a:cubicBezTo>
                    <a:pt x="127" y="152"/>
                    <a:pt x="127" y="149"/>
                    <a:pt x="128" y="145"/>
                  </a:cubicBezTo>
                  <a:cubicBezTo>
                    <a:pt x="129" y="140"/>
                    <a:pt x="133" y="143"/>
                    <a:pt x="137" y="136"/>
                  </a:cubicBezTo>
                  <a:cubicBezTo>
                    <a:pt x="137" y="136"/>
                    <a:pt x="137" y="135"/>
                    <a:pt x="137" y="135"/>
                  </a:cubicBezTo>
                  <a:cubicBezTo>
                    <a:pt x="139" y="130"/>
                    <a:pt x="137" y="125"/>
                    <a:pt x="134" y="121"/>
                  </a:cubicBezTo>
                  <a:cubicBezTo>
                    <a:pt x="132" y="119"/>
                    <a:pt x="131" y="114"/>
                    <a:pt x="133" y="111"/>
                  </a:cubicBezTo>
                  <a:cubicBezTo>
                    <a:pt x="133" y="110"/>
                    <a:pt x="133" y="109"/>
                    <a:pt x="133" y="109"/>
                  </a:cubicBezTo>
                  <a:cubicBezTo>
                    <a:pt x="133" y="108"/>
                    <a:pt x="133" y="108"/>
                    <a:pt x="133" y="108"/>
                  </a:cubicBezTo>
                  <a:cubicBezTo>
                    <a:pt x="132" y="106"/>
                    <a:pt x="130" y="104"/>
                    <a:pt x="128" y="101"/>
                  </a:cubicBezTo>
                  <a:cubicBezTo>
                    <a:pt x="128" y="101"/>
                    <a:pt x="128" y="100"/>
                    <a:pt x="127" y="99"/>
                  </a:cubicBezTo>
                  <a:cubicBezTo>
                    <a:pt x="125" y="94"/>
                    <a:pt x="128" y="89"/>
                    <a:pt x="127" y="84"/>
                  </a:cubicBezTo>
                  <a:cubicBezTo>
                    <a:pt x="127" y="84"/>
                    <a:pt x="127" y="84"/>
                    <a:pt x="127" y="83"/>
                  </a:cubicBezTo>
                  <a:cubicBezTo>
                    <a:pt x="126" y="83"/>
                    <a:pt x="126" y="83"/>
                    <a:pt x="126" y="83"/>
                  </a:cubicBezTo>
                  <a:cubicBezTo>
                    <a:pt x="125" y="80"/>
                    <a:pt x="123" y="79"/>
                    <a:pt x="120" y="78"/>
                  </a:cubicBezTo>
                  <a:cubicBezTo>
                    <a:pt x="116" y="78"/>
                    <a:pt x="120" y="71"/>
                    <a:pt x="120" y="71"/>
                  </a:cubicBezTo>
                  <a:cubicBezTo>
                    <a:pt x="117" y="72"/>
                    <a:pt x="115" y="69"/>
                    <a:pt x="114" y="65"/>
                  </a:cubicBezTo>
                  <a:cubicBezTo>
                    <a:pt x="114" y="64"/>
                    <a:pt x="114" y="64"/>
                    <a:pt x="114" y="64"/>
                  </a:cubicBezTo>
                  <a:cubicBezTo>
                    <a:pt x="113" y="63"/>
                    <a:pt x="113" y="61"/>
                    <a:pt x="112" y="60"/>
                  </a:cubicBezTo>
                  <a:cubicBezTo>
                    <a:pt x="110" y="56"/>
                    <a:pt x="106" y="51"/>
                    <a:pt x="105" y="48"/>
                  </a:cubicBezTo>
                  <a:cubicBezTo>
                    <a:pt x="104" y="46"/>
                    <a:pt x="103" y="45"/>
                    <a:pt x="103" y="43"/>
                  </a:cubicBezTo>
                  <a:cubicBezTo>
                    <a:pt x="103" y="42"/>
                    <a:pt x="104" y="42"/>
                    <a:pt x="104" y="42"/>
                  </a:cubicBezTo>
                  <a:cubicBezTo>
                    <a:pt x="104" y="42"/>
                    <a:pt x="104" y="42"/>
                    <a:pt x="104" y="41"/>
                  </a:cubicBezTo>
                  <a:cubicBezTo>
                    <a:pt x="104" y="40"/>
                    <a:pt x="105" y="39"/>
                    <a:pt x="105" y="38"/>
                  </a:cubicBezTo>
                  <a:cubicBezTo>
                    <a:pt x="106" y="36"/>
                    <a:pt x="107" y="33"/>
                    <a:pt x="108" y="30"/>
                  </a:cubicBezTo>
                  <a:cubicBezTo>
                    <a:pt x="108" y="30"/>
                    <a:pt x="108" y="30"/>
                    <a:pt x="108" y="30"/>
                  </a:cubicBezTo>
                  <a:cubicBezTo>
                    <a:pt x="108" y="28"/>
                    <a:pt x="109" y="26"/>
                    <a:pt x="109" y="23"/>
                  </a:cubicBezTo>
                  <a:cubicBezTo>
                    <a:pt x="109" y="23"/>
                    <a:pt x="109" y="23"/>
                    <a:pt x="109" y="22"/>
                  </a:cubicBezTo>
                  <a:cubicBezTo>
                    <a:pt x="110" y="17"/>
                    <a:pt x="114" y="7"/>
                    <a:pt x="114" y="7"/>
                  </a:cubicBezTo>
                  <a:cubicBezTo>
                    <a:pt x="95" y="3"/>
                    <a:pt x="95" y="3"/>
                    <a:pt x="95" y="3"/>
                  </a:cubicBezTo>
                  <a:cubicBezTo>
                    <a:pt x="86" y="0"/>
                    <a:pt x="86" y="0"/>
                    <a:pt x="86" y="0"/>
                  </a:cubicBezTo>
                  <a:cubicBezTo>
                    <a:pt x="44" y="131"/>
                    <a:pt x="44" y="131"/>
                    <a:pt x="44" y="131"/>
                  </a:cubicBezTo>
                  <a:cubicBezTo>
                    <a:pt x="44" y="131"/>
                    <a:pt x="44" y="131"/>
                    <a:pt x="44" y="131"/>
                  </a:cubicBezTo>
                  <a:cubicBezTo>
                    <a:pt x="45" y="133"/>
                    <a:pt x="46" y="137"/>
                    <a:pt x="47" y="139"/>
                  </a:cubicBezTo>
                  <a:cubicBezTo>
                    <a:pt x="48" y="141"/>
                    <a:pt x="50" y="144"/>
                    <a:pt x="51" y="146"/>
                  </a:cubicBezTo>
                  <a:cubicBezTo>
                    <a:pt x="51" y="147"/>
                    <a:pt x="51" y="149"/>
                    <a:pt x="52" y="151"/>
                  </a:cubicBezTo>
                  <a:cubicBezTo>
                    <a:pt x="53" y="152"/>
                    <a:pt x="55" y="154"/>
                    <a:pt x="57" y="157"/>
                  </a:cubicBezTo>
                  <a:cubicBezTo>
                    <a:pt x="59" y="158"/>
                    <a:pt x="59" y="160"/>
                    <a:pt x="58" y="161"/>
                  </a:cubicBezTo>
                  <a:cubicBezTo>
                    <a:pt x="58" y="163"/>
                    <a:pt x="56" y="165"/>
                    <a:pt x="54" y="165"/>
                  </a:cubicBezTo>
                  <a:cubicBezTo>
                    <a:pt x="54" y="165"/>
                    <a:pt x="53" y="165"/>
                    <a:pt x="53" y="165"/>
                  </a:cubicBezTo>
                  <a:cubicBezTo>
                    <a:pt x="52" y="166"/>
                    <a:pt x="52" y="166"/>
                    <a:pt x="51" y="166"/>
                  </a:cubicBezTo>
                  <a:cubicBezTo>
                    <a:pt x="51" y="167"/>
                    <a:pt x="51" y="167"/>
                    <a:pt x="50" y="167"/>
                  </a:cubicBezTo>
                  <a:cubicBezTo>
                    <a:pt x="50" y="169"/>
                    <a:pt x="47" y="171"/>
                    <a:pt x="45" y="171"/>
                  </a:cubicBezTo>
                  <a:cubicBezTo>
                    <a:pt x="44" y="172"/>
                    <a:pt x="43" y="172"/>
                    <a:pt x="42" y="173"/>
                  </a:cubicBezTo>
                  <a:cubicBezTo>
                    <a:pt x="42" y="174"/>
                    <a:pt x="42" y="175"/>
                    <a:pt x="42" y="177"/>
                  </a:cubicBezTo>
                  <a:cubicBezTo>
                    <a:pt x="42" y="177"/>
                    <a:pt x="41" y="179"/>
                    <a:pt x="41" y="180"/>
                  </a:cubicBezTo>
                  <a:cubicBezTo>
                    <a:pt x="41" y="180"/>
                    <a:pt x="41" y="180"/>
                    <a:pt x="41" y="180"/>
                  </a:cubicBezTo>
                  <a:cubicBezTo>
                    <a:pt x="41" y="180"/>
                    <a:pt x="37" y="187"/>
                    <a:pt x="35" y="193"/>
                  </a:cubicBezTo>
                  <a:cubicBezTo>
                    <a:pt x="33" y="197"/>
                    <a:pt x="32" y="200"/>
                    <a:pt x="32" y="201"/>
                  </a:cubicBezTo>
                  <a:cubicBezTo>
                    <a:pt x="32" y="203"/>
                    <a:pt x="30" y="205"/>
                    <a:pt x="28" y="207"/>
                  </a:cubicBezTo>
                  <a:cubicBezTo>
                    <a:pt x="27" y="209"/>
                    <a:pt x="26" y="211"/>
                    <a:pt x="25" y="213"/>
                  </a:cubicBezTo>
                  <a:cubicBezTo>
                    <a:pt x="25" y="213"/>
                    <a:pt x="25" y="213"/>
                    <a:pt x="25" y="214"/>
                  </a:cubicBezTo>
                  <a:cubicBezTo>
                    <a:pt x="25" y="216"/>
                    <a:pt x="22" y="220"/>
                    <a:pt x="24" y="222"/>
                  </a:cubicBezTo>
                  <a:cubicBezTo>
                    <a:pt x="25" y="225"/>
                    <a:pt x="24" y="226"/>
                    <a:pt x="24" y="226"/>
                  </a:cubicBezTo>
                  <a:cubicBezTo>
                    <a:pt x="0" y="311"/>
                    <a:pt x="0" y="311"/>
                    <a:pt x="0" y="311"/>
                  </a:cubicBezTo>
                  <a:cubicBezTo>
                    <a:pt x="96" y="335"/>
                    <a:pt x="96" y="335"/>
                    <a:pt x="96" y="335"/>
                  </a:cubicBezTo>
                  <a:cubicBezTo>
                    <a:pt x="198" y="355"/>
                    <a:pt x="198" y="355"/>
                    <a:pt x="198" y="355"/>
                  </a:cubicBezTo>
                  <a:cubicBezTo>
                    <a:pt x="223" y="243"/>
                    <a:pt x="223" y="243"/>
                    <a:pt x="223" y="243"/>
                  </a:cubicBezTo>
                  <a:cubicBezTo>
                    <a:pt x="222" y="244"/>
                    <a:pt x="222" y="244"/>
                    <a:pt x="222" y="244"/>
                  </a:cubicBezTo>
                  <a:cubicBezTo>
                    <a:pt x="223" y="243"/>
                    <a:pt x="223" y="243"/>
                    <a:pt x="223" y="243"/>
                  </a:cubicBezTo>
                  <a:cubicBezTo>
                    <a:pt x="221" y="243"/>
                    <a:pt x="216" y="243"/>
                    <a:pt x="214" y="243"/>
                  </a:cubicBezTo>
                  <a:cubicBezTo>
                    <a:pt x="214" y="243"/>
                    <a:pt x="214" y="243"/>
                    <a:pt x="214" y="243"/>
                  </a:cubicBez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endParaRPr lang="uk-UA" sz="1200"/>
            </a:p>
          </p:txBody>
        </p:sp>
        <p:sp>
          <p:nvSpPr>
            <p:cNvPr id="123" name="Freeform 49">
              <a:extLst>
                <a:ext uri="{FF2B5EF4-FFF2-40B4-BE49-F238E27FC236}">
                  <a16:creationId xmlns:a16="http://schemas.microsoft.com/office/drawing/2014/main" id="{66B715AD-BD54-A448-9421-B51559632E17}"/>
                </a:ext>
              </a:extLst>
            </p:cNvPr>
            <p:cNvSpPr>
              <a:spLocks/>
            </p:cNvSpPr>
            <p:nvPr/>
          </p:nvSpPr>
          <p:spPr bwMode="auto">
            <a:xfrm>
              <a:off x="10181708" y="4532087"/>
              <a:ext cx="1193801" cy="954088"/>
            </a:xfrm>
            <a:custGeom>
              <a:avLst/>
              <a:gdLst>
                <a:gd name="T0" fmla="*/ 306 w 318"/>
                <a:gd name="T1" fmla="*/ 86 h 254"/>
                <a:gd name="T2" fmla="*/ 241 w 318"/>
                <a:gd name="T3" fmla="*/ 58 h 254"/>
                <a:gd name="T4" fmla="*/ 235 w 318"/>
                <a:gd name="T5" fmla="*/ 58 h 254"/>
                <a:gd name="T6" fmla="*/ 222 w 318"/>
                <a:gd name="T7" fmla="*/ 60 h 254"/>
                <a:gd name="T8" fmla="*/ 218 w 318"/>
                <a:gd name="T9" fmla="*/ 59 h 254"/>
                <a:gd name="T10" fmla="*/ 217 w 318"/>
                <a:gd name="T11" fmla="*/ 59 h 254"/>
                <a:gd name="T12" fmla="*/ 176 w 318"/>
                <a:gd name="T13" fmla="*/ 56 h 254"/>
                <a:gd name="T14" fmla="*/ 163 w 318"/>
                <a:gd name="T15" fmla="*/ 54 h 254"/>
                <a:gd name="T16" fmla="*/ 151 w 318"/>
                <a:gd name="T17" fmla="*/ 48 h 254"/>
                <a:gd name="T18" fmla="*/ 138 w 318"/>
                <a:gd name="T19" fmla="*/ 47 h 254"/>
                <a:gd name="T20" fmla="*/ 124 w 318"/>
                <a:gd name="T21" fmla="*/ 40 h 254"/>
                <a:gd name="T22" fmla="*/ 120 w 318"/>
                <a:gd name="T23" fmla="*/ 35 h 254"/>
                <a:gd name="T24" fmla="*/ 119 w 318"/>
                <a:gd name="T25" fmla="*/ 22 h 254"/>
                <a:gd name="T26" fmla="*/ 109 w 318"/>
                <a:gd name="T27" fmla="*/ 13 h 254"/>
                <a:gd name="T28" fmla="*/ 87 w 318"/>
                <a:gd name="T29" fmla="*/ 3 h 254"/>
                <a:gd name="T30" fmla="*/ 81 w 318"/>
                <a:gd name="T31" fmla="*/ 10 h 254"/>
                <a:gd name="T32" fmla="*/ 71 w 318"/>
                <a:gd name="T33" fmla="*/ 33 h 254"/>
                <a:gd name="T34" fmla="*/ 67 w 318"/>
                <a:gd name="T35" fmla="*/ 43 h 254"/>
                <a:gd name="T36" fmla="*/ 58 w 318"/>
                <a:gd name="T37" fmla="*/ 61 h 254"/>
                <a:gd name="T38" fmla="*/ 50 w 318"/>
                <a:gd name="T39" fmla="*/ 77 h 254"/>
                <a:gd name="T40" fmla="*/ 48 w 318"/>
                <a:gd name="T41" fmla="*/ 87 h 254"/>
                <a:gd name="T42" fmla="*/ 42 w 318"/>
                <a:gd name="T43" fmla="*/ 98 h 254"/>
                <a:gd name="T44" fmla="*/ 33 w 318"/>
                <a:gd name="T45" fmla="*/ 110 h 254"/>
                <a:gd name="T46" fmla="*/ 28 w 318"/>
                <a:gd name="T47" fmla="*/ 119 h 254"/>
                <a:gd name="T48" fmla="*/ 22 w 318"/>
                <a:gd name="T49" fmla="*/ 129 h 254"/>
                <a:gd name="T50" fmla="*/ 18 w 318"/>
                <a:gd name="T51" fmla="*/ 138 h 254"/>
                <a:gd name="T52" fmla="*/ 5 w 318"/>
                <a:gd name="T53" fmla="*/ 139 h 254"/>
                <a:gd name="T54" fmla="*/ 9 w 318"/>
                <a:gd name="T55" fmla="*/ 157 h 254"/>
                <a:gd name="T56" fmla="*/ 6 w 318"/>
                <a:gd name="T57" fmla="*/ 169 h 254"/>
                <a:gd name="T58" fmla="*/ 7 w 318"/>
                <a:gd name="T59" fmla="*/ 182 h 254"/>
                <a:gd name="T60" fmla="*/ 257 w 318"/>
                <a:gd name="T61" fmla="*/ 254 h 254"/>
                <a:gd name="T62" fmla="*/ 281 w 318"/>
                <a:gd name="T63" fmla="*/ 165 h 254"/>
                <a:gd name="T64" fmla="*/ 285 w 318"/>
                <a:gd name="T65" fmla="*/ 150 h 254"/>
                <a:gd name="T66" fmla="*/ 295 w 318"/>
                <a:gd name="T67" fmla="*/ 128 h 254"/>
                <a:gd name="T68" fmla="*/ 302 w 318"/>
                <a:gd name="T69" fmla="*/ 114 h 254"/>
                <a:gd name="T70" fmla="*/ 311 w 318"/>
                <a:gd name="T71" fmla="*/ 108 h 254"/>
                <a:gd name="T72" fmla="*/ 307 w 318"/>
                <a:gd name="T73" fmla="*/ 91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8" h="254">
                  <a:moveTo>
                    <a:pt x="307" y="91"/>
                  </a:moveTo>
                  <a:cubicBezTo>
                    <a:pt x="307" y="89"/>
                    <a:pt x="308" y="89"/>
                    <a:pt x="306" y="86"/>
                  </a:cubicBezTo>
                  <a:cubicBezTo>
                    <a:pt x="304" y="83"/>
                    <a:pt x="302" y="77"/>
                    <a:pt x="301" y="74"/>
                  </a:cubicBezTo>
                  <a:cubicBezTo>
                    <a:pt x="241" y="58"/>
                    <a:pt x="241" y="58"/>
                    <a:pt x="241" y="58"/>
                  </a:cubicBezTo>
                  <a:cubicBezTo>
                    <a:pt x="240" y="58"/>
                    <a:pt x="240" y="58"/>
                    <a:pt x="239" y="57"/>
                  </a:cubicBezTo>
                  <a:cubicBezTo>
                    <a:pt x="239" y="58"/>
                    <a:pt x="237" y="58"/>
                    <a:pt x="235" y="58"/>
                  </a:cubicBezTo>
                  <a:cubicBezTo>
                    <a:pt x="232" y="58"/>
                    <a:pt x="228" y="58"/>
                    <a:pt x="227" y="58"/>
                  </a:cubicBezTo>
                  <a:cubicBezTo>
                    <a:pt x="225" y="59"/>
                    <a:pt x="223" y="60"/>
                    <a:pt x="222" y="60"/>
                  </a:cubicBezTo>
                  <a:cubicBezTo>
                    <a:pt x="220" y="60"/>
                    <a:pt x="219" y="58"/>
                    <a:pt x="219" y="58"/>
                  </a:cubicBezTo>
                  <a:cubicBezTo>
                    <a:pt x="219" y="58"/>
                    <a:pt x="219" y="58"/>
                    <a:pt x="218" y="59"/>
                  </a:cubicBezTo>
                  <a:cubicBezTo>
                    <a:pt x="218" y="59"/>
                    <a:pt x="218" y="59"/>
                    <a:pt x="218" y="59"/>
                  </a:cubicBezTo>
                  <a:cubicBezTo>
                    <a:pt x="218" y="59"/>
                    <a:pt x="217" y="59"/>
                    <a:pt x="217" y="59"/>
                  </a:cubicBezTo>
                  <a:cubicBezTo>
                    <a:pt x="210" y="61"/>
                    <a:pt x="195" y="61"/>
                    <a:pt x="188" y="58"/>
                  </a:cubicBezTo>
                  <a:cubicBezTo>
                    <a:pt x="185" y="57"/>
                    <a:pt x="180" y="56"/>
                    <a:pt x="176" y="56"/>
                  </a:cubicBezTo>
                  <a:cubicBezTo>
                    <a:pt x="173" y="55"/>
                    <a:pt x="169" y="55"/>
                    <a:pt x="167" y="55"/>
                  </a:cubicBezTo>
                  <a:cubicBezTo>
                    <a:pt x="165" y="55"/>
                    <a:pt x="164" y="54"/>
                    <a:pt x="163" y="54"/>
                  </a:cubicBezTo>
                  <a:cubicBezTo>
                    <a:pt x="160" y="52"/>
                    <a:pt x="159" y="50"/>
                    <a:pt x="158" y="48"/>
                  </a:cubicBezTo>
                  <a:cubicBezTo>
                    <a:pt x="156" y="47"/>
                    <a:pt x="152" y="48"/>
                    <a:pt x="151" y="48"/>
                  </a:cubicBezTo>
                  <a:cubicBezTo>
                    <a:pt x="150" y="48"/>
                    <a:pt x="146" y="49"/>
                    <a:pt x="145" y="48"/>
                  </a:cubicBezTo>
                  <a:cubicBezTo>
                    <a:pt x="144" y="48"/>
                    <a:pt x="141" y="47"/>
                    <a:pt x="138" y="47"/>
                  </a:cubicBezTo>
                  <a:cubicBezTo>
                    <a:pt x="137" y="46"/>
                    <a:pt x="135" y="46"/>
                    <a:pt x="133" y="45"/>
                  </a:cubicBezTo>
                  <a:cubicBezTo>
                    <a:pt x="130" y="45"/>
                    <a:pt x="126" y="42"/>
                    <a:pt x="124" y="40"/>
                  </a:cubicBezTo>
                  <a:cubicBezTo>
                    <a:pt x="121" y="38"/>
                    <a:pt x="119" y="36"/>
                    <a:pt x="119" y="36"/>
                  </a:cubicBezTo>
                  <a:cubicBezTo>
                    <a:pt x="119" y="36"/>
                    <a:pt x="118" y="35"/>
                    <a:pt x="120" y="35"/>
                  </a:cubicBezTo>
                  <a:cubicBezTo>
                    <a:pt x="121" y="34"/>
                    <a:pt x="121" y="31"/>
                    <a:pt x="120" y="28"/>
                  </a:cubicBezTo>
                  <a:cubicBezTo>
                    <a:pt x="118" y="27"/>
                    <a:pt x="119" y="24"/>
                    <a:pt x="119" y="22"/>
                  </a:cubicBezTo>
                  <a:cubicBezTo>
                    <a:pt x="119" y="20"/>
                    <a:pt x="118" y="19"/>
                    <a:pt x="117" y="18"/>
                  </a:cubicBezTo>
                  <a:cubicBezTo>
                    <a:pt x="116" y="16"/>
                    <a:pt x="112" y="14"/>
                    <a:pt x="109" y="13"/>
                  </a:cubicBezTo>
                  <a:cubicBezTo>
                    <a:pt x="105" y="11"/>
                    <a:pt x="99" y="9"/>
                    <a:pt x="96" y="8"/>
                  </a:cubicBezTo>
                  <a:cubicBezTo>
                    <a:pt x="92" y="6"/>
                    <a:pt x="87" y="3"/>
                    <a:pt x="87" y="3"/>
                  </a:cubicBezTo>
                  <a:cubicBezTo>
                    <a:pt x="87" y="3"/>
                    <a:pt x="83" y="0"/>
                    <a:pt x="82" y="4"/>
                  </a:cubicBezTo>
                  <a:cubicBezTo>
                    <a:pt x="81" y="8"/>
                    <a:pt x="81" y="7"/>
                    <a:pt x="81" y="10"/>
                  </a:cubicBezTo>
                  <a:cubicBezTo>
                    <a:pt x="82" y="14"/>
                    <a:pt x="82" y="17"/>
                    <a:pt x="80" y="21"/>
                  </a:cubicBezTo>
                  <a:cubicBezTo>
                    <a:pt x="78" y="25"/>
                    <a:pt x="71" y="33"/>
                    <a:pt x="71" y="33"/>
                  </a:cubicBezTo>
                  <a:cubicBezTo>
                    <a:pt x="71" y="33"/>
                    <a:pt x="67" y="39"/>
                    <a:pt x="67" y="39"/>
                  </a:cubicBezTo>
                  <a:cubicBezTo>
                    <a:pt x="67" y="43"/>
                    <a:pt x="67" y="43"/>
                    <a:pt x="67" y="43"/>
                  </a:cubicBezTo>
                  <a:cubicBezTo>
                    <a:pt x="67" y="43"/>
                    <a:pt x="62" y="46"/>
                    <a:pt x="61" y="49"/>
                  </a:cubicBezTo>
                  <a:cubicBezTo>
                    <a:pt x="59" y="53"/>
                    <a:pt x="58" y="59"/>
                    <a:pt x="58" y="61"/>
                  </a:cubicBezTo>
                  <a:cubicBezTo>
                    <a:pt x="57" y="63"/>
                    <a:pt x="54" y="67"/>
                    <a:pt x="53" y="70"/>
                  </a:cubicBezTo>
                  <a:cubicBezTo>
                    <a:pt x="52" y="74"/>
                    <a:pt x="51" y="76"/>
                    <a:pt x="50" y="77"/>
                  </a:cubicBezTo>
                  <a:cubicBezTo>
                    <a:pt x="49" y="79"/>
                    <a:pt x="48" y="80"/>
                    <a:pt x="49" y="82"/>
                  </a:cubicBezTo>
                  <a:cubicBezTo>
                    <a:pt x="51" y="84"/>
                    <a:pt x="50" y="86"/>
                    <a:pt x="48" y="87"/>
                  </a:cubicBezTo>
                  <a:cubicBezTo>
                    <a:pt x="47" y="88"/>
                    <a:pt x="44" y="90"/>
                    <a:pt x="44" y="92"/>
                  </a:cubicBezTo>
                  <a:cubicBezTo>
                    <a:pt x="43" y="95"/>
                    <a:pt x="44" y="97"/>
                    <a:pt x="42" y="98"/>
                  </a:cubicBezTo>
                  <a:cubicBezTo>
                    <a:pt x="40" y="98"/>
                    <a:pt x="37" y="100"/>
                    <a:pt x="36" y="103"/>
                  </a:cubicBezTo>
                  <a:cubicBezTo>
                    <a:pt x="35" y="105"/>
                    <a:pt x="33" y="110"/>
                    <a:pt x="33" y="110"/>
                  </a:cubicBezTo>
                  <a:cubicBezTo>
                    <a:pt x="33" y="110"/>
                    <a:pt x="30" y="110"/>
                    <a:pt x="28" y="113"/>
                  </a:cubicBezTo>
                  <a:cubicBezTo>
                    <a:pt x="27" y="116"/>
                    <a:pt x="28" y="119"/>
                    <a:pt x="28" y="119"/>
                  </a:cubicBezTo>
                  <a:cubicBezTo>
                    <a:pt x="28" y="119"/>
                    <a:pt x="26" y="121"/>
                    <a:pt x="24" y="123"/>
                  </a:cubicBezTo>
                  <a:cubicBezTo>
                    <a:pt x="22" y="124"/>
                    <a:pt x="22" y="126"/>
                    <a:pt x="22" y="129"/>
                  </a:cubicBezTo>
                  <a:cubicBezTo>
                    <a:pt x="21" y="131"/>
                    <a:pt x="21" y="134"/>
                    <a:pt x="19" y="136"/>
                  </a:cubicBezTo>
                  <a:cubicBezTo>
                    <a:pt x="17" y="137"/>
                    <a:pt x="18" y="138"/>
                    <a:pt x="18" y="138"/>
                  </a:cubicBezTo>
                  <a:cubicBezTo>
                    <a:pt x="18" y="138"/>
                    <a:pt x="17" y="139"/>
                    <a:pt x="14" y="140"/>
                  </a:cubicBezTo>
                  <a:cubicBezTo>
                    <a:pt x="11" y="140"/>
                    <a:pt x="6" y="137"/>
                    <a:pt x="5" y="139"/>
                  </a:cubicBezTo>
                  <a:cubicBezTo>
                    <a:pt x="3" y="140"/>
                    <a:pt x="0" y="143"/>
                    <a:pt x="3" y="146"/>
                  </a:cubicBezTo>
                  <a:cubicBezTo>
                    <a:pt x="6" y="150"/>
                    <a:pt x="9" y="153"/>
                    <a:pt x="9" y="157"/>
                  </a:cubicBezTo>
                  <a:cubicBezTo>
                    <a:pt x="9" y="161"/>
                    <a:pt x="9" y="165"/>
                    <a:pt x="9" y="165"/>
                  </a:cubicBezTo>
                  <a:cubicBezTo>
                    <a:pt x="9" y="165"/>
                    <a:pt x="6" y="165"/>
                    <a:pt x="6" y="169"/>
                  </a:cubicBezTo>
                  <a:cubicBezTo>
                    <a:pt x="6" y="173"/>
                    <a:pt x="6" y="178"/>
                    <a:pt x="6" y="178"/>
                  </a:cubicBezTo>
                  <a:cubicBezTo>
                    <a:pt x="6" y="178"/>
                    <a:pt x="7" y="181"/>
                    <a:pt x="7" y="182"/>
                  </a:cubicBezTo>
                  <a:cubicBezTo>
                    <a:pt x="148" y="225"/>
                    <a:pt x="148" y="225"/>
                    <a:pt x="148" y="225"/>
                  </a:cubicBezTo>
                  <a:cubicBezTo>
                    <a:pt x="257" y="254"/>
                    <a:pt x="257" y="254"/>
                    <a:pt x="257" y="254"/>
                  </a:cubicBezTo>
                  <a:cubicBezTo>
                    <a:pt x="281" y="169"/>
                    <a:pt x="281" y="169"/>
                    <a:pt x="281" y="169"/>
                  </a:cubicBezTo>
                  <a:cubicBezTo>
                    <a:pt x="281" y="169"/>
                    <a:pt x="282" y="168"/>
                    <a:pt x="281" y="165"/>
                  </a:cubicBezTo>
                  <a:cubicBezTo>
                    <a:pt x="279" y="163"/>
                    <a:pt x="282" y="159"/>
                    <a:pt x="282" y="157"/>
                  </a:cubicBezTo>
                  <a:cubicBezTo>
                    <a:pt x="282" y="154"/>
                    <a:pt x="283" y="151"/>
                    <a:pt x="285" y="150"/>
                  </a:cubicBezTo>
                  <a:cubicBezTo>
                    <a:pt x="287" y="148"/>
                    <a:pt x="289" y="146"/>
                    <a:pt x="289" y="144"/>
                  </a:cubicBezTo>
                  <a:cubicBezTo>
                    <a:pt x="289" y="142"/>
                    <a:pt x="295" y="128"/>
                    <a:pt x="295" y="128"/>
                  </a:cubicBezTo>
                  <a:cubicBezTo>
                    <a:pt x="295" y="128"/>
                    <a:pt x="298" y="122"/>
                    <a:pt x="299" y="120"/>
                  </a:cubicBezTo>
                  <a:cubicBezTo>
                    <a:pt x="299" y="117"/>
                    <a:pt x="299" y="115"/>
                    <a:pt x="302" y="114"/>
                  </a:cubicBezTo>
                  <a:cubicBezTo>
                    <a:pt x="304" y="114"/>
                    <a:pt x="307" y="112"/>
                    <a:pt x="307" y="110"/>
                  </a:cubicBezTo>
                  <a:cubicBezTo>
                    <a:pt x="308" y="109"/>
                    <a:pt x="310" y="108"/>
                    <a:pt x="311" y="108"/>
                  </a:cubicBezTo>
                  <a:cubicBezTo>
                    <a:pt x="313" y="108"/>
                    <a:pt x="318" y="104"/>
                    <a:pt x="314" y="100"/>
                  </a:cubicBezTo>
                  <a:cubicBezTo>
                    <a:pt x="311" y="95"/>
                    <a:pt x="307" y="94"/>
                    <a:pt x="307" y="91"/>
                  </a:cubicBez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endParaRPr lang="uk-UA" sz="1200"/>
            </a:p>
          </p:txBody>
        </p:sp>
        <p:sp>
          <p:nvSpPr>
            <p:cNvPr id="124" name="Freeform 50">
              <a:extLst>
                <a:ext uri="{FF2B5EF4-FFF2-40B4-BE49-F238E27FC236}">
                  <a16:creationId xmlns:a16="http://schemas.microsoft.com/office/drawing/2014/main" id="{BC58776B-28DD-DD43-B033-93C8E9FDB0FE}"/>
                </a:ext>
              </a:extLst>
            </p:cNvPr>
            <p:cNvSpPr>
              <a:spLocks/>
            </p:cNvSpPr>
            <p:nvPr/>
          </p:nvSpPr>
          <p:spPr bwMode="auto">
            <a:xfrm>
              <a:off x="10484921" y="4157436"/>
              <a:ext cx="984251" cy="652463"/>
            </a:xfrm>
            <a:custGeom>
              <a:avLst/>
              <a:gdLst>
                <a:gd name="T0" fmla="*/ 39 w 262"/>
                <a:gd name="T1" fmla="*/ 135 h 174"/>
                <a:gd name="T2" fmla="*/ 49 w 262"/>
                <a:gd name="T3" fmla="*/ 144 h 174"/>
                <a:gd name="T4" fmla="*/ 64 w 262"/>
                <a:gd name="T5" fmla="*/ 148 h 174"/>
                <a:gd name="T6" fmla="*/ 77 w 262"/>
                <a:gd name="T7" fmla="*/ 148 h 174"/>
                <a:gd name="T8" fmla="*/ 82 w 262"/>
                <a:gd name="T9" fmla="*/ 154 h 174"/>
                <a:gd name="T10" fmla="*/ 95 w 262"/>
                <a:gd name="T11" fmla="*/ 156 h 174"/>
                <a:gd name="T12" fmla="*/ 109 w 262"/>
                <a:gd name="T13" fmla="*/ 159 h 174"/>
                <a:gd name="T14" fmla="*/ 136 w 262"/>
                <a:gd name="T15" fmla="*/ 159 h 174"/>
                <a:gd name="T16" fmla="*/ 137 w 262"/>
                <a:gd name="T17" fmla="*/ 159 h 174"/>
                <a:gd name="T18" fmla="*/ 146 w 262"/>
                <a:gd name="T19" fmla="*/ 158 h 174"/>
                <a:gd name="T20" fmla="*/ 149 w 262"/>
                <a:gd name="T21" fmla="*/ 158 h 174"/>
                <a:gd name="T22" fmla="*/ 157 w 262"/>
                <a:gd name="T23" fmla="*/ 157 h 174"/>
                <a:gd name="T24" fmla="*/ 158 w 262"/>
                <a:gd name="T25" fmla="*/ 157 h 174"/>
                <a:gd name="T26" fmla="*/ 220 w 262"/>
                <a:gd name="T27" fmla="*/ 174 h 174"/>
                <a:gd name="T28" fmla="*/ 220 w 262"/>
                <a:gd name="T29" fmla="*/ 174 h 174"/>
                <a:gd name="T30" fmla="*/ 90 w 262"/>
                <a:gd name="T31" fmla="*/ 0 h 174"/>
                <a:gd name="T32" fmla="*/ 91 w 262"/>
                <a:gd name="T33" fmla="*/ 9 h 174"/>
                <a:gd name="T34" fmla="*/ 92 w 262"/>
                <a:gd name="T35" fmla="*/ 12 h 174"/>
                <a:gd name="T36" fmla="*/ 94 w 262"/>
                <a:gd name="T37" fmla="*/ 14 h 174"/>
                <a:gd name="T38" fmla="*/ 92 w 262"/>
                <a:gd name="T39" fmla="*/ 22 h 174"/>
                <a:gd name="T40" fmla="*/ 91 w 262"/>
                <a:gd name="T41" fmla="*/ 27 h 174"/>
                <a:gd name="T42" fmla="*/ 87 w 262"/>
                <a:gd name="T43" fmla="*/ 36 h 174"/>
                <a:gd name="T44" fmla="*/ 92 w 262"/>
                <a:gd name="T45" fmla="*/ 36 h 174"/>
                <a:gd name="T46" fmla="*/ 95 w 262"/>
                <a:gd name="T47" fmla="*/ 48 h 174"/>
                <a:gd name="T48" fmla="*/ 91 w 262"/>
                <a:gd name="T49" fmla="*/ 51 h 174"/>
                <a:gd name="T50" fmla="*/ 83 w 262"/>
                <a:gd name="T51" fmla="*/ 51 h 174"/>
                <a:gd name="T52" fmla="*/ 78 w 262"/>
                <a:gd name="T53" fmla="*/ 61 h 174"/>
                <a:gd name="T54" fmla="*/ 75 w 262"/>
                <a:gd name="T55" fmla="*/ 69 h 174"/>
                <a:gd name="T56" fmla="*/ 71 w 262"/>
                <a:gd name="T57" fmla="*/ 67 h 174"/>
                <a:gd name="T58" fmla="*/ 74 w 262"/>
                <a:gd name="T59" fmla="*/ 56 h 174"/>
                <a:gd name="T60" fmla="*/ 78 w 262"/>
                <a:gd name="T61" fmla="*/ 44 h 174"/>
                <a:gd name="T62" fmla="*/ 69 w 262"/>
                <a:gd name="T63" fmla="*/ 56 h 174"/>
                <a:gd name="T64" fmla="*/ 77 w 262"/>
                <a:gd name="T65" fmla="*/ 39 h 174"/>
                <a:gd name="T66" fmla="*/ 74 w 262"/>
                <a:gd name="T67" fmla="*/ 37 h 174"/>
                <a:gd name="T68" fmla="*/ 70 w 262"/>
                <a:gd name="T69" fmla="*/ 28 h 174"/>
                <a:gd name="T70" fmla="*/ 68 w 262"/>
                <a:gd name="T71" fmla="*/ 34 h 174"/>
                <a:gd name="T72" fmla="*/ 61 w 262"/>
                <a:gd name="T73" fmla="*/ 26 h 174"/>
                <a:gd name="T74" fmla="*/ 50 w 262"/>
                <a:gd name="T75" fmla="*/ 25 h 174"/>
                <a:gd name="T76" fmla="*/ 43 w 262"/>
                <a:gd name="T77" fmla="*/ 20 h 174"/>
                <a:gd name="T78" fmla="*/ 20 w 262"/>
                <a:gd name="T79" fmla="*/ 2 h 174"/>
                <a:gd name="T80" fmla="*/ 15 w 262"/>
                <a:gd name="T81" fmla="*/ 17 h 174"/>
                <a:gd name="T82" fmla="*/ 20 w 262"/>
                <a:gd name="T83" fmla="*/ 33 h 174"/>
                <a:gd name="T84" fmla="*/ 17 w 262"/>
                <a:gd name="T85" fmla="*/ 49 h 174"/>
                <a:gd name="T86" fmla="*/ 15 w 262"/>
                <a:gd name="T87" fmla="*/ 62 h 174"/>
                <a:gd name="T88" fmla="*/ 12 w 262"/>
                <a:gd name="T89" fmla="*/ 72 h 174"/>
                <a:gd name="T90" fmla="*/ 20 w 262"/>
                <a:gd name="T91" fmla="*/ 71 h 174"/>
                <a:gd name="T92" fmla="*/ 11 w 262"/>
                <a:gd name="T93" fmla="*/ 75 h 174"/>
                <a:gd name="T94" fmla="*/ 14 w 262"/>
                <a:gd name="T95" fmla="*/ 86 h 174"/>
                <a:gd name="T96" fmla="*/ 8 w 262"/>
                <a:gd name="T97" fmla="*/ 95 h 174"/>
                <a:gd name="T98" fmla="*/ 6 w 262"/>
                <a:gd name="T99" fmla="*/ 83 h 174"/>
                <a:gd name="T100" fmla="*/ 4 w 262"/>
                <a:gd name="T101" fmla="*/ 76 h 174"/>
                <a:gd name="T102" fmla="*/ 3 w 262"/>
                <a:gd name="T103" fmla="*/ 85 h 174"/>
                <a:gd name="T104" fmla="*/ 3 w 262"/>
                <a:gd name="T105" fmla="*/ 99 h 174"/>
                <a:gd name="T106" fmla="*/ 19 w 262"/>
                <a:gd name="T107" fmla="*/ 104 h 174"/>
                <a:gd name="T108" fmla="*/ 39 w 262"/>
                <a:gd name="T109" fmla="*/ 116 h 174"/>
                <a:gd name="T110" fmla="*/ 39 w 262"/>
                <a:gd name="T111" fmla="*/ 12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2" h="174">
                  <a:moveTo>
                    <a:pt x="39" y="128"/>
                  </a:moveTo>
                  <a:cubicBezTo>
                    <a:pt x="40" y="130"/>
                    <a:pt x="41" y="135"/>
                    <a:pt x="39" y="135"/>
                  </a:cubicBezTo>
                  <a:cubicBezTo>
                    <a:pt x="39" y="135"/>
                    <a:pt x="40" y="137"/>
                    <a:pt x="43" y="140"/>
                  </a:cubicBezTo>
                  <a:cubicBezTo>
                    <a:pt x="45" y="141"/>
                    <a:pt x="47" y="143"/>
                    <a:pt x="49" y="144"/>
                  </a:cubicBezTo>
                  <a:cubicBezTo>
                    <a:pt x="51" y="145"/>
                    <a:pt x="54" y="146"/>
                    <a:pt x="57" y="147"/>
                  </a:cubicBezTo>
                  <a:cubicBezTo>
                    <a:pt x="61" y="147"/>
                    <a:pt x="63" y="148"/>
                    <a:pt x="64" y="148"/>
                  </a:cubicBezTo>
                  <a:cubicBezTo>
                    <a:pt x="65" y="149"/>
                    <a:pt x="75" y="145"/>
                    <a:pt x="76" y="148"/>
                  </a:cubicBezTo>
                  <a:cubicBezTo>
                    <a:pt x="76" y="148"/>
                    <a:pt x="77" y="148"/>
                    <a:pt x="77" y="148"/>
                  </a:cubicBezTo>
                  <a:cubicBezTo>
                    <a:pt x="77" y="148"/>
                    <a:pt x="78" y="148"/>
                    <a:pt x="78" y="149"/>
                  </a:cubicBezTo>
                  <a:cubicBezTo>
                    <a:pt x="79" y="150"/>
                    <a:pt x="80" y="152"/>
                    <a:pt x="82" y="154"/>
                  </a:cubicBezTo>
                  <a:cubicBezTo>
                    <a:pt x="82" y="154"/>
                    <a:pt x="83" y="154"/>
                    <a:pt x="84" y="154"/>
                  </a:cubicBezTo>
                  <a:cubicBezTo>
                    <a:pt x="86" y="155"/>
                    <a:pt x="91" y="155"/>
                    <a:pt x="95" y="156"/>
                  </a:cubicBezTo>
                  <a:cubicBezTo>
                    <a:pt x="97" y="156"/>
                    <a:pt x="98" y="156"/>
                    <a:pt x="98" y="156"/>
                  </a:cubicBezTo>
                  <a:cubicBezTo>
                    <a:pt x="98" y="156"/>
                    <a:pt x="107" y="158"/>
                    <a:pt x="109" y="159"/>
                  </a:cubicBezTo>
                  <a:cubicBezTo>
                    <a:pt x="112" y="160"/>
                    <a:pt x="118" y="160"/>
                    <a:pt x="120" y="160"/>
                  </a:cubicBezTo>
                  <a:cubicBezTo>
                    <a:pt x="122" y="160"/>
                    <a:pt x="131" y="160"/>
                    <a:pt x="136" y="159"/>
                  </a:cubicBezTo>
                  <a:cubicBezTo>
                    <a:pt x="136" y="159"/>
                    <a:pt x="137" y="159"/>
                    <a:pt x="137" y="159"/>
                  </a:cubicBezTo>
                  <a:cubicBezTo>
                    <a:pt x="137" y="159"/>
                    <a:pt x="137" y="159"/>
                    <a:pt x="137" y="159"/>
                  </a:cubicBezTo>
                  <a:cubicBezTo>
                    <a:pt x="138" y="158"/>
                    <a:pt x="138" y="158"/>
                    <a:pt x="138" y="158"/>
                  </a:cubicBezTo>
                  <a:cubicBezTo>
                    <a:pt x="138" y="158"/>
                    <a:pt x="140" y="161"/>
                    <a:pt x="146" y="158"/>
                  </a:cubicBezTo>
                  <a:cubicBezTo>
                    <a:pt x="146" y="158"/>
                    <a:pt x="146" y="158"/>
                    <a:pt x="146" y="158"/>
                  </a:cubicBezTo>
                  <a:cubicBezTo>
                    <a:pt x="147" y="158"/>
                    <a:pt x="148" y="158"/>
                    <a:pt x="149" y="158"/>
                  </a:cubicBezTo>
                  <a:cubicBezTo>
                    <a:pt x="150" y="158"/>
                    <a:pt x="152" y="158"/>
                    <a:pt x="154" y="158"/>
                  </a:cubicBezTo>
                  <a:cubicBezTo>
                    <a:pt x="156" y="157"/>
                    <a:pt x="157" y="157"/>
                    <a:pt x="157" y="157"/>
                  </a:cubicBezTo>
                  <a:cubicBezTo>
                    <a:pt x="157" y="157"/>
                    <a:pt x="157" y="157"/>
                    <a:pt x="158" y="157"/>
                  </a:cubicBezTo>
                  <a:cubicBezTo>
                    <a:pt x="158" y="157"/>
                    <a:pt x="158" y="157"/>
                    <a:pt x="158" y="157"/>
                  </a:cubicBezTo>
                  <a:cubicBezTo>
                    <a:pt x="160" y="158"/>
                    <a:pt x="160" y="158"/>
                    <a:pt x="160" y="158"/>
                  </a:cubicBezTo>
                  <a:cubicBezTo>
                    <a:pt x="173" y="161"/>
                    <a:pt x="220" y="174"/>
                    <a:pt x="220" y="174"/>
                  </a:cubicBezTo>
                  <a:cubicBezTo>
                    <a:pt x="220" y="174"/>
                    <a:pt x="220" y="174"/>
                    <a:pt x="220" y="174"/>
                  </a:cubicBezTo>
                  <a:cubicBezTo>
                    <a:pt x="220" y="174"/>
                    <a:pt x="220" y="174"/>
                    <a:pt x="220" y="174"/>
                  </a:cubicBezTo>
                  <a:cubicBezTo>
                    <a:pt x="262" y="43"/>
                    <a:pt x="262" y="43"/>
                    <a:pt x="262" y="43"/>
                  </a:cubicBezTo>
                  <a:cubicBezTo>
                    <a:pt x="90" y="0"/>
                    <a:pt x="90" y="0"/>
                    <a:pt x="90" y="0"/>
                  </a:cubicBezTo>
                  <a:cubicBezTo>
                    <a:pt x="90" y="0"/>
                    <a:pt x="89" y="3"/>
                    <a:pt x="91" y="5"/>
                  </a:cubicBezTo>
                  <a:cubicBezTo>
                    <a:pt x="93" y="6"/>
                    <a:pt x="93" y="8"/>
                    <a:pt x="91" y="9"/>
                  </a:cubicBezTo>
                  <a:cubicBezTo>
                    <a:pt x="89" y="10"/>
                    <a:pt x="87" y="13"/>
                    <a:pt x="88" y="14"/>
                  </a:cubicBezTo>
                  <a:cubicBezTo>
                    <a:pt x="89" y="14"/>
                    <a:pt x="91" y="13"/>
                    <a:pt x="92" y="12"/>
                  </a:cubicBezTo>
                  <a:cubicBezTo>
                    <a:pt x="93" y="11"/>
                    <a:pt x="95" y="9"/>
                    <a:pt x="96" y="10"/>
                  </a:cubicBezTo>
                  <a:cubicBezTo>
                    <a:pt x="97" y="12"/>
                    <a:pt x="96" y="13"/>
                    <a:pt x="94" y="14"/>
                  </a:cubicBezTo>
                  <a:cubicBezTo>
                    <a:pt x="92" y="16"/>
                    <a:pt x="92" y="17"/>
                    <a:pt x="92" y="18"/>
                  </a:cubicBezTo>
                  <a:cubicBezTo>
                    <a:pt x="93" y="20"/>
                    <a:pt x="94" y="22"/>
                    <a:pt x="92" y="22"/>
                  </a:cubicBezTo>
                  <a:cubicBezTo>
                    <a:pt x="91" y="22"/>
                    <a:pt x="90" y="22"/>
                    <a:pt x="91" y="24"/>
                  </a:cubicBezTo>
                  <a:cubicBezTo>
                    <a:pt x="92" y="26"/>
                    <a:pt x="92" y="26"/>
                    <a:pt x="91" y="27"/>
                  </a:cubicBezTo>
                  <a:cubicBezTo>
                    <a:pt x="89" y="28"/>
                    <a:pt x="87" y="31"/>
                    <a:pt x="87" y="31"/>
                  </a:cubicBezTo>
                  <a:cubicBezTo>
                    <a:pt x="87" y="31"/>
                    <a:pt x="85" y="35"/>
                    <a:pt x="87" y="36"/>
                  </a:cubicBezTo>
                  <a:cubicBezTo>
                    <a:pt x="87" y="36"/>
                    <a:pt x="89" y="37"/>
                    <a:pt x="89" y="36"/>
                  </a:cubicBezTo>
                  <a:cubicBezTo>
                    <a:pt x="90" y="35"/>
                    <a:pt x="92" y="33"/>
                    <a:pt x="92" y="36"/>
                  </a:cubicBezTo>
                  <a:cubicBezTo>
                    <a:pt x="92" y="38"/>
                    <a:pt x="92" y="42"/>
                    <a:pt x="92" y="42"/>
                  </a:cubicBezTo>
                  <a:cubicBezTo>
                    <a:pt x="92" y="42"/>
                    <a:pt x="94" y="46"/>
                    <a:pt x="95" y="48"/>
                  </a:cubicBezTo>
                  <a:cubicBezTo>
                    <a:pt x="95" y="50"/>
                    <a:pt x="95" y="54"/>
                    <a:pt x="93" y="54"/>
                  </a:cubicBezTo>
                  <a:cubicBezTo>
                    <a:pt x="92" y="54"/>
                    <a:pt x="91" y="52"/>
                    <a:pt x="91" y="51"/>
                  </a:cubicBezTo>
                  <a:cubicBezTo>
                    <a:pt x="91" y="49"/>
                    <a:pt x="90" y="47"/>
                    <a:pt x="88" y="47"/>
                  </a:cubicBezTo>
                  <a:cubicBezTo>
                    <a:pt x="86" y="47"/>
                    <a:pt x="84" y="50"/>
                    <a:pt x="83" y="51"/>
                  </a:cubicBezTo>
                  <a:cubicBezTo>
                    <a:pt x="82" y="53"/>
                    <a:pt x="83" y="55"/>
                    <a:pt x="81" y="56"/>
                  </a:cubicBezTo>
                  <a:cubicBezTo>
                    <a:pt x="79" y="56"/>
                    <a:pt x="77" y="58"/>
                    <a:pt x="78" y="61"/>
                  </a:cubicBezTo>
                  <a:cubicBezTo>
                    <a:pt x="79" y="63"/>
                    <a:pt x="80" y="65"/>
                    <a:pt x="79" y="66"/>
                  </a:cubicBezTo>
                  <a:cubicBezTo>
                    <a:pt x="79" y="67"/>
                    <a:pt x="75" y="67"/>
                    <a:pt x="75" y="69"/>
                  </a:cubicBezTo>
                  <a:cubicBezTo>
                    <a:pt x="75" y="70"/>
                    <a:pt x="75" y="74"/>
                    <a:pt x="75" y="74"/>
                  </a:cubicBezTo>
                  <a:cubicBezTo>
                    <a:pt x="74" y="74"/>
                    <a:pt x="70" y="71"/>
                    <a:pt x="71" y="67"/>
                  </a:cubicBezTo>
                  <a:cubicBezTo>
                    <a:pt x="72" y="63"/>
                    <a:pt x="75" y="61"/>
                    <a:pt x="75" y="59"/>
                  </a:cubicBezTo>
                  <a:cubicBezTo>
                    <a:pt x="74" y="58"/>
                    <a:pt x="74" y="57"/>
                    <a:pt x="74" y="56"/>
                  </a:cubicBezTo>
                  <a:cubicBezTo>
                    <a:pt x="74" y="55"/>
                    <a:pt x="78" y="54"/>
                    <a:pt x="78" y="52"/>
                  </a:cubicBezTo>
                  <a:cubicBezTo>
                    <a:pt x="78" y="50"/>
                    <a:pt x="80" y="44"/>
                    <a:pt x="78" y="44"/>
                  </a:cubicBezTo>
                  <a:cubicBezTo>
                    <a:pt x="76" y="44"/>
                    <a:pt x="73" y="45"/>
                    <a:pt x="72" y="48"/>
                  </a:cubicBezTo>
                  <a:cubicBezTo>
                    <a:pt x="71" y="51"/>
                    <a:pt x="70" y="56"/>
                    <a:pt x="69" y="56"/>
                  </a:cubicBezTo>
                  <a:cubicBezTo>
                    <a:pt x="68" y="56"/>
                    <a:pt x="66" y="53"/>
                    <a:pt x="69" y="47"/>
                  </a:cubicBezTo>
                  <a:cubicBezTo>
                    <a:pt x="73" y="41"/>
                    <a:pt x="76" y="40"/>
                    <a:pt x="77" y="39"/>
                  </a:cubicBezTo>
                  <a:cubicBezTo>
                    <a:pt x="77" y="37"/>
                    <a:pt x="77" y="36"/>
                    <a:pt x="77" y="35"/>
                  </a:cubicBezTo>
                  <a:cubicBezTo>
                    <a:pt x="77" y="36"/>
                    <a:pt x="76" y="38"/>
                    <a:pt x="74" y="37"/>
                  </a:cubicBezTo>
                  <a:cubicBezTo>
                    <a:pt x="73" y="36"/>
                    <a:pt x="72" y="31"/>
                    <a:pt x="72" y="31"/>
                  </a:cubicBezTo>
                  <a:cubicBezTo>
                    <a:pt x="72" y="30"/>
                    <a:pt x="72" y="28"/>
                    <a:pt x="70" y="28"/>
                  </a:cubicBezTo>
                  <a:cubicBezTo>
                    <a:pt x="69" y="29"/>
                    <a:pt x="69" y="32"/>
                    <a:pt x="69" y="32"/>
                  </a:cubicBezTo>
                  <a:cubicBezTo>
                    <a:pt x="69" y="33"/>
                    <a:pt x="69" y="34"/>
                    <a:pt x="68" y="34"/>
                  </a:cubicBezTo>
                  <a:cubicBezTo>
                    <a:pt x="67" y="33"/>
                    <a:pt x="66" y="31"/>
                    <a:pt x="65" y="29"/>
                  </a:cubicBezTo>
                  <a:cubicBezTo>
                    <a:pt x="65" y="28"/>
                    <a:pt x="64" y="26"/>
                    <a:pt x="61" y="26"/>
                  </a:cubicBezTo>
                  <a:cubicBezTo>
                    <a:pt x="59" y="27"/>
                    <a:pt x="56" y="26"/>
                    <a:pt x="54" y="25"/>
                  </a:cubicBezTo>
                  <a:cubicBezTo>
                    <a:pt x="52" y="25"/>
                    <a:pt x="51" y="25"/>
                    <a:pt x="50" y="25"/>
                  </a:cubicBezTo>
                  <a:cubicBezTo>
                    <a:pt x="49" y="25"/>
                    <a:pt x="48" y="25"/>
                    <a:pt x="47" y="24"/>
                  </a:cubicBezTo>
                  <a:cubicBezTo>
                    <a:pt x="46" y="23"/>
                    <a:pt x="46" y="21"/>
                    <a:pt x="43" y="20"/>
                  </a:cubicBezTo>
                  <a:cubicBezTo>
                    <a:pt x="40" y="19"/>
                    <a:pt x="37" y="19"/>
                    <a:pt x="33" y="17"/>
                  </a:cubicBezTo>
                  <a:cubicBezTo>
                    <a:pt x="30" y="14"/>
                    <a:pt x="20" y="2"/>
                    <a:pt x="20" y="2"/>
                  </a:cubicBezTo>
                  <a:cubicBezTo>
                    <a:pt x="19" y="8"/>
                    <a:pt x="19" y="8"/>
                    <a:pt x="19" y="8"/>
                  </a:cubicBezTo>
                  <a:cubicBezTo>
                    <a:pt x="19" y="8"/>
                    <a:pt x="19" y="17"/>
                    <a:pt x="15" y="17"/>
                  </a:cubicBezTo>
                  <a:cubicBezTo>
                    <a:pt x="15" y="17"/>
                    <a:pt x="13" y="20"/>
                    <a:pt x="16" y="24"/>
                  </a:cubicBezTo>
                  <a:cubicBezTo>
                    <a:pt x="19" y="28"/>
                    <a:pt x="21" y="30"/>
                    <a:pt x="20" y="33"/>
                  </a:cubicBezTo>
                  <a:cubicBezTo>
                    <a:pt x="19" y="35"/>
                    <a:pt x="19" y="42"/>
                    <a:pt x="19" y="42"/>
                  </a:cubicBezTo>
                  <a:cubicBezTo>
                    <a:pt x="19" y="42"/>
                    <a:pt x="18" y="48"/>
                    <a:pt x="17" y="49"/>
                  </a:cubicBezTo>
                  <a:cubicBezTo>
                    <a:pt x="17" y="50"/>
                    <a:pt x="15" y="54"/>
                    <a:pt x="15" y="56"/>
                  </a:cubicBezTo>
                  <a:cubicBezTo>
                    <a:pt x="15" y="58"/>
                    <a:pt x="15" y="61"/>
                    <a:pt x="15" y="62"/>
                  </a:cubicBezTo>
                  <a:cubicBezTo>
                    <a:pt x="14" y="63"/>
                    <a:pt x="10" y="65"/>
                    <a:pt x="10" y="67"/>
                  </a:cubicBezTo>
                  <a:cubicBezTo>
                    <a:pt x="9" y="69"/>
                    <a:pt x="10" y="74"/>
                    <a:pt x="12" y="72"/>
                  </a:cubicBezTo>
                  <a:cubicBezTo>
                    <a:pt x="15" y="70"/>
                    <a:pt x="15" y="68"/>
                    <a:pt x="15" y="68"/>
                  </a:cubicBezTo>
                  <a:cubicBezTo>
                    <a:pt x="15" y="68"/>
                    <a:pt x="20" y="71"/>
                    <a:pt x="20" y="71"/>
                  </a:cubicBezTo>
                  <a:cubicBezTo>
                    <a:pt x="21" y="72"/>
                    <a:pt x="22" y="74"/>
                    <a:pt x="19" y="74"/>
                  </a:cubicBezTo>
                  <a:cubicBezTo>
                    <a:pt x="16" y="74"/>
                    <a:pt x="11" y="75"/>
                    <a:pt x="11" y="75"/>
                  </a:cubicBezTo>
                  <a:cubicBezTo>
                    <a:pt x="11" y="75"/>
                    <a:pt x="18" y="80"/>
                    <a:pt x="18" y="81"/>
                  </a:cubicBezTo>
                  <a:cubicBezTo>
                    <a:pt x="18" y="83"/>
                    <a:pt x="17" y="85"/>
                    <a:pt x="14" y="86"/>
                  </a:cubicBezTo>
                  <a:cubicBezTo>
                    <a:pt x="10" y="88"/>
                    <a:pt x="11" y="90"/>
                    <a:pt x="11" y="91"/>
                  </a:cubicBezTo>
                  <a:cubicBezTo>
                    <a:pt x="11" y="92"/>
                    <a:pt x="10" y="96"/>
                    <a:pt x="8" y="95"/>
                  </a:cubicBezTo>
                  <a:cubicBezTo>
                    <a:pt x="5" y="95"/>
                    <a:pt x="6" y="92"/>
                    <a:pt x="7" y="89"/>
                  </a:cubicBezTo>
                  <a:cubicBezTo>
                    <a:pt x="7" y="87"/>
                    <a:pt x="6" y="84"/>
                    <a:pt x="6" y="83"/>
                  </a:cubicBezTo>
                  <a:cubicBezTo>
                    <a:pt x="7" y="81"/>
                    <a:pt x="9" y="81"/>
                    <a:pt x="9" y="79"/>
                  </a:cubicBezTo>
                  <a:cubicBezTo>
                    <a:pt x="8" y="78"/>
                    <a:pt x="7" y="76"/>
                    <a:pt x="4" y="76"/>
                  </a:cubicBezTo>
                  <a:cubicBezTo>
                    <a:pt x="1" y="76"/>
                    <a:pt x="0" y="78"/>
                    <a:pt x="0" y="79"/>
                  </a:cubicBezTo>
                  <a:cubicBezTo>
                    <a:pt x="0" y="80"/>
                    <a:pt x="3" y="82"/>
                    <a:pt x="3" y="85"/>
                  </a:cubicBezTo>
                  <a:cubicBezTo>
                    <a:pt x="4" y="87"/>
                    <a:pt x="3" y="90"/>
                    <a:pt x="3" y="91"/>
                  </a:cubicBezTo>
                  <a:cubicBezTo>
                    <a:pt x="2" y="92"/>
                    <a:pt x="0" y="97"/>
                    <a:pt x="3" y="99"/>
                  </a:cubicBezTo>
                  <a:cubicBezTo>
                    <a:pt x="5" y="101"/>
                    <a:pt x="7" y="101"/>
                    <a:pt x="11" y="100"/>
                  </a:cubicBezTo>
                  <a:cubicBezTo>
                    <a:pt x="14" y="99"/>
                    <a:pt x="17" y="102"/>
                    <a:pt x="19" y="104"/>
                  </a:cubicBezTo>
                  <a:cubicBezTo>
                    <a:pt x="21" y="106"/>
                    <a:pt x="27" y="108"/>
                    <a:pt x="29" y="109"/>
                  </a:cubicBezTo>
                  <a:cubicBezTo>
                    <a:pt x="31" y="110"/>
                    <a:pt x="39" y="114"/>
                    <a:pt x="39" y="116"/>
                  </a:cubicBezTo>
                  <a:cubicBezTo>
                    <a:pt x="39" y="119"/>
                    <a:pt x="39" y="124"/>
                    <a:pt x="39" y="124"/>
                  </a:cubicBezTo>
                  <a:cubicBezTo>
                    <a:pt x="39" y="124"/>
                    <a:pt x="39" y="123"/>
                    <a:pt x="39" y="123"/>
                  </a:cubicBezTo>
                  <a:cubicBezTo>
                    <a:pt x="38" y="124"/>
                    <a:pt x="37" y="126"/>
                    <a:pt x="39" y="128"/>
                  </a:cubicBezTo>
                  <a:close/>
                </a:path>
              </a:pathLst>
            </a:custGeom>
            <a:grpFill/>
            <a:ln w="3175" cap="flat">
              <a:solidFill>
                <a:schemeClr val="bg2"/>
              </a:solidFill>
              <a:prstDash val="solid"/>
              <a:miter lim="800000"/>
              <a:headEnd/>
              <a:tailEnd/>
            </a:ln>
          </p:spPr>
          <p:txBody>
            <a:bodyPr vert="horz" wrap="square" lIns="60960" tIns="30480" rIns="60960" bIns="30480" numCol="1" anchor="t" anchorCtr="0" compatLnSpc="1">
              <a:prstTxWarp prst="textNoShape">
                <a:avLst/>
              </a:prstTxWarp>
            </a:bodyPr>
            <a:lstStyle/>
            <a:p>
              <a:endParaRPr lang="uk-UA" sz="1200"/>
            </a:p>
          </p:txBody>
        </p:sp>
        <p:sp>
          <p:nvSpPr>
            <p:cNvPr id="125" name="Freeform 51">
              <a:extLst>
                <a:ext uri="{FF2B5EF4-FFF2-40B4-BE49-F238E27FC236}">
                  <a16:creationId xmlns:a16="http://schemas.microsoft.com/office/drawing/2014/main" id="{024914C4-35CA-4E48-860D-93CF9AB0140A}"/>
                </a:ext>
              </a:extLst>
            </p:cNvPr>
            <p:cNvSpPr>
              <a:spLocks/>
            </p:cNvSpPr>
            <p:nvPr/>
          </p:nvSpPr>
          <p:spPr bwMode="auto">
            <a:xfrm>
              <a:off x="15295048" y="6541861"/>
              <a:ext cx="1390651" cy="536575"/>
            </a:xfrm>
            <a:custGeom>
              <a:avLst/>
              <a:gdLst>
                <a:gd name="T0" fmla="*/ 142 w 370"/>
                <a:gd name="T1" fmla="*/ 33 h 143"/>
                <a:gd name="T2" fmla="*/ 133 w 370"/>
                <a:gd name="T3" fmla="*/ 46 h 143"/>
                <a:gd name="T4" fmla="*/ 123 w 370"/>
                <a:gd name="T5" fmla="*/ 55 h 143"/>
                <a:gd name="T6" fmla="*/ 106 w 370"/>
                <a:gd name="T7" fmla="*/ 68 h 143"/>
                <a:gd name="T8" fmla="*/ 104 w 370"/>
                <a:gd name="T9" fmla="*/ 73 h 143"/>
                <a:gd name="T10" fmla="*/ 103 w 370"/>
                <a:gd name="T11" fmla="*/ 73 h 143"/>
                <a:gd name="T12" fmla="*/ 91 w 370"/>
                <a:gd name="T13" fmla="*/ 81 h 143"/>
                <a:gd name="T14" fmla="*/ 86 w 370"/>
                <a:gd name="T15" fmla="*/ 87 h 143"/>
                <a:gd name="T16" fmla="*/ 62 w 370"/>
                <a:gd name="T17" fmla="*/ 99 h 143"/>
                <a:gd name="T18" fmla="*/ 54 w 370"/>
                <a:gd name="T19" fmla="*/ 103 h 143"/>
                <a:gd name="T20" fmla="*/ 43 w 370"/>
                <a:gd name="T21" fmla="*/ 110 h 143"/>
                <a:gd name="T22" fmla="*/ 40 w 370"/>
                <a:gd name="T23" fmla="*/ 115 h 143"/>
                <a:gd name="T24" fmla="*/ 39 w 370"/>
                <a:gd name="T25" fmla="*/ 115 h 143"/>
                <a:gd name="T26" fmla="*/ 0 w 370"/>
                <a:gd name="T27" fmla="*/ 123 h 143"/>
                <a:gd name="T28" fmla="*/ 117 w 370"/>
                <a:gd name="T29" fmla="*/ 100 h 143"/>
                <a:gd name="T30" fmla="*/ 187 w 370"/>
                <a:gd name="T31" fmla="*/ 110 h 143"/>
                <a:gd name="T32" fmla="*/ 272 w 370"/>
                <a:gd name="T33" fmla="*/ 142 h 143"/>
                <a:gd name="T34" fmla="*/ 280 w 370"/>
                <a:gd name="T35" fmla="*/ 140 h 143"/>
                <a:gd name="T36" fmla="*/ 286 w 370"/>
                <a:gd name="T37" fmla="*/ 136 h 143"/>
                <a:gd name="T38" fmla="*/ 289 w 370"/>
                <a:gd name="T39" fmla="*/ 126 h 143"/>
                <a:gd name="T40" fmla="*/ 303 w 370"/>
                <a:gd name="T41" fmla="*/ 135 h 143"/>
                <a:gd name="T42" fmla="*/ 305 w 370"/>
                <a:gd name="T43" fmla="*/ 118 h 143"/>
                <a:gd name="T44" fmla="*/ 305 w 370"/>
                <a:gd name="T45" fmla="*/ 112 h 143"/>
                <a:gd name="T46" fmla="*/ 313 w 370"/>
                <a:gd name="T47" fmla="*/ 103 h 143"/>
                <a:gd name="T48" fmla="*/ 306 w 370"/>
                <a:gd name="T49" fmla="*/ 102 h 143"/>
                <a:gd name="T50" fmla="*/ 327 w 370"/>
                <a:gd name="T51" fmla="*/ 91 h 143"/>
                <a:gd name="T52" fmla="*/ 340 w 370"/>
                <a:gd name="T53" fmla="*/ 86 h 143"/>
                <a:gd name="T54" fmla="*/ 352 w 370"/>
                <a:gd name="T55" fmla="*/ 70 h 143"/>
                <a:gd name="T56" fmla="*/ 333 w 370"/>
                <a:gd name="T57" fmla="*/ 79 h 143"/>
                <a:gd name="T58" fmla="*/ 329 w 370"/>
                <a:gd name="T59" fmla="*/ 75 h 143"/>
                <a:gd name="T60" fmla="*/ 339 w 370"/>
                <a:gd name="T61" fmla="*/ 74 h 143"/>
                <a:gd name="T62" fmla="*/ 341 w 370"/>
                <a:gd name="T63" fmla="*/ 65 h 143"/>
                <a:gd name="T64" fmla="*/ 326 w 370"/>
                <a:gd name="T65" fmla="*/ 66 h 143"/>
                <a:gd name="T66" fmla="*/ 320 w 370"/>
                <a:gd name="T67" fmla="*/ 64 h 143"/>
                <a:gd name="T68" fmla="*/ 331 w 370"/>
                <a:gd name="T69" fmla="*/ 62 h 143"/>
                <a:gd name="T70" fmla="*/ 334 w 370"/>
                <a:gd name="T71" fmla="*/ 59 h 143"/>
                <a:gd name="T72" fmla="*/ 337 w 370"/>
                <a:gd name="T73" fmla="*/ 55 h 143"/>
                <a:gd name="T74" fmla="*/ 348 w 370"/>
                <a:gd name="T75" fmla="*/ 60 h 143"/>
                <a:gd name="T76" fmla="*/ 357 w 370"/>
                <a:gd name="T77" fmla="*/ 49 h 143"/>
                <a:gd name="T78" fmla="*/ 342 w 370"/>
                <a:gd name="T79" fmla="*/ 47 h 143"/>
                <a:gd name="T80" fmla="*/ 364 w 370"/>
                <a:gd name="T81" fmla="*/ 37 h 143"/>
                <a:gd name="T82" fmla="*/ 355 w 370"/>
                <a:gd name="T83" fmla="*/ 34 h 143"/>
                <a:gd name="T84" fmla="*/ 351 w 370"/>
                <a:gd name="T85" fmla="*/ 34 h 143"/>
                <a:gd name="T86" fmla="*/ 345 w 370"/>
                <a:gd name="T87" fmla="*/ 31 h 143"/>
                <a:gd name="T88" fmla="*/ 329 w 370"/>
                <a:gd name="T89" fmla="*/ 35 h 143"/>
                <a:gd name="T90" fmla="*/ 330 w 370"/>
                <a:gd name="T91" fmla="*/ 28 h 143"/>
                <a:gd name="T92" fmla="*/ 335 w 370"/>
                <a:gd name="T93" fmla="*/ 20 h 143"/>
                <a:gd name="T94" fmla="*/ 352 w 370"/>
                <a:gd name="T95" fmla="*/ 20 h 143"/>
                <a:gd name="T96" fmla="*/ 348 w 370"/>
                <a:gd name="T97" fmla="*/ 6 h 143"/>
                <a:gd name="T98" fmla="*/ 358 w 370"/>
                <a:gd name="T99" fmla="*/ 16 h 143"/>
                <a:gd name="T100" fmla="*/ 370 w 370"/>
                <a:gd name="T101" fmla="*/ 3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0" h="143">
                  <a:moveTo>
                    <a:pt x="353" y="0"/>
                  </a:moveTo>
                  <a:cubicBezTo>
                    <a:pt x="142" y="33"/>
                    <a:pt x="142" y="33"/>
                    <a:pt x="142" y="33"/>
                  </a:cubicBezTo>
                  <a:cubicBezTo>
                    <a:pt x="136" y="41"/>
                    <a:pt x="136" y="41"/>
                    <a:pt x="136" y="41"/>
                  </a:cubicBezTo>
                  <a:cubicBezTo>
                    <a:pt x="136" y="43"/>
                    <a:pt x="134" y="45"/>
                    <a:pt x="133" y="46"/>
                  </a:cubicBezTo>
                  <a:cubicBezTo>
                    <a:pt x="130" y="49"/>
                    <a:pt x="127" y="51"/>
                    <a:pt x="126" y="51"/>
                  </a:cubicBezTo>
                  <a:cubicBezTo>
                    <a:pt x="124" y="52"/>
                    <a:pt x="123" y="54"/>
                    <a:pt x="123" y="55"/>
                  </a:cubicBezTo>
                  <a:cubicBezTo>
                    <a:pt x="122" y="57"/>
                    <a:pt x="122" y="58"/>
                    <a:pt x="122" y="58"/>
                  </a:cubicBezTo>
                  <a:cubicBezTo>
                    <a:pt x="106" y="68"/>
                    <a:pt x="106" y="68"/>
                    <a:pt x="106" y="68"/>
                  </a:cubicBezTo>
                  <a:cubicBezTo>
                    <a:pt x="106" y="68"/>
                    <a:pt x="104" y="72"/>
                    <a:pt x="104" y="73"/>
                  </a:cubicBezTo>
                  <a:cubicBezTo>
                    <a:pt x="104" y="73"/>
                    <a:pt x="104" y="73"/>
                    <a:pt x="104" y="73"/>
                  </a:cubicBezTo>
                  <a:cubicBezTo>
                    <a:pt x="104" y="73"/>
                    <a:pt x="104" y="73"/>
                    <a:pt x="104" y="73"/>
                  </a:cubicBezTo>
                  <a:cubicBezTo>
                    <a:pt x="103" y="73"/>
                    <a:pt x="103" y="73"/>
                    <a:pt x="103" y="73"/>
                  </a:cubicBezTo>
                  <a:cubicBezTo>
                    <a:pt x="102" y="73"/>
                    <a:pt x="100" y="73"/>
                    <a:pt x="99" y="74"/>
                  </a:cubicBezTo>
                  <a:cubicBezTo>
                    <a:pt x="96" y="75"/>
                    <a:pt x="93" y="78"/>
                    <a:pt x="91" y="81"/>
                  </a:cubicBezTo>
                  <a:cubicBezTo>
                    <a:pt x="90" y="81"/>
                    <a:pt x="89" y="82"/>
                    <a:pt x="88" y="83"/>
                  </a:cubicBezTo>
                  <a:cubicBezTo>
                    <a:pt x="87" y="85"/>
                    <a:pt x="86" y="86"/>
                    <a:pt x="86" y="87"/>
                  </a:cubicBezTo>
                  <a:cubicBezTo>
                    <a:pt x="82" y="91"/>
                    <a:pt x="70" y="99"/>
                    <a:pt x="63" y="99"/>
                  </a:cubicBezTo>
                  <a:cubicBezTo>
                    <a:pt x="63" y="99"/>
                    <a:pt x="63" y="99"/>
                    <a:pt x="62" y="99"/>
                  </a:cubicBezTo>
                  <a:cubicBezTo>
                    <a:pt x="60" y="100"/>
                    <a:pt x="58" y="100"/>
                    <a:pt x="57" y="101"/>
                  </a:cubicBezTo>
                  <a:cubicBezTo>
                    <a:pt x="55" y="102"/>
                    <a:pt x="54" y="102"/>
                    <a:pt x="54" y="103"/>
                  </a:cubicBezTo>
                  <a:cubicBezTo>
                    <a:pt x="52" y="105"/>
                    <a:pt x="51" y="106"/>
                    <a:pt x="51" y="106"/>
                  </a:cubicBezTo>
                  <a:cubicBezTo>
                    <a:pt x="51" y="106"/>
                    <a:pt x="47" y="108"/>
                    <a:pt x="43" y="110"/>
                  </a:cubicBezTo>
                  <a:cubicBezTo>
                    <a:pt x="42" y="112"/>
                    <a:pt x="41" y="113"/>
                    <a:pt x="40" y="114"/>
                  </a:cubicBezTo>
                  <a:cubicBezTo>
                    <a:pt x="40" y="114"/>
                    <a:pt x="40" y="115"/>
                    <a:pt x="40" y="115"/>
                  </a:cubicBezTo>
                  <a:cubicBezTo>
                    <a:pt x="40" y="115"/>
                    <a:pt x="40" y="115"/>
                    <a:pt x="39" y="115"/>
                  </a:cubicBezTo>
                  <a:cubicBezTo>
                    <a:pt x="39" y="115"/>
                    <a:pt x="39" y="115"/>
                    <a:pt x="39" y="115"/>
                  </a:cubicBezTo>
                  <a:cubicBezTo>
                    <a:pt x="37" y="117"/>
                    <a:pt x="36" y="119"/>
                    <a:pt x="36" y="119"/>
                  </a:cubicBezTo>
                  <a:cubicBezTo>
                    <a:pt x="0" y="123"/>
                    <a:pt x="0" y="123"/>
                    <a:pt x="0" y="123"/>
                  </a:cubicBezTo>
                  <a:cubicBezTo>
                    <a:pt x="93" y="114"/>
                    <a:pt x="93" y="114"/>
                    <a:pt x="93" y="114"/>
                  </a:cubicBezTo>
                  <a:cubicBezTo>
                    <a:pt x="117" y="100"/>
                    <a:pt x="117" y="100"/>
                    <a:pt x="117" y="100"/>
                  </a:cubicBezTo>
                  <a:cubicBezTo>
                    <a:pt x="166" y="97"/>
                    <a:pt x="166" y="97"/>
                    <a:pt x="166" y="97"/>
                  </a:cubicBezTo>
                  <a:cubicBezTo>
                    <a:pt x="187" y="110"/>
                    <a:pt x="187" y="110"/>
                    <a:pt x="187" y="110"/>
                  </a:cubicBezTo>
                  <a:cubicBezTo>
                    <a:pt x="222" y="103"/>
                    <a:pt x="222" y="103"/>
                    <a:pt x="222" y="103"/>
                  </a:cubicBezTo>
                  <a:cubicBezTo>
                    <a:pt x="272" y="142"/>
                    <a:pt x="272" y="142"/>
                    <a:pt x="272" y="142"/>
                  </a:cubicBezTo>
                  <a:cubicBezTo>
                    <a:pt x="272" y="142"/>
                    <a:pt x="274" y="143"/>
                    <a:pt x="275" y="143"/>
                  </a:cubicBezTo>
                  <a:cubicBezTo>
                    <a:pt x="277" y="142"/>
                    <a:pt x="280" y="140"/>
                    <a:pt x="280" y="140"/>
                  </a:cubicBezTo>
                  <a:cubicBezTo>
                    <a:pt x="280" y="140"/>
                    <a:pt x="280" y="140"/>
                    <a:pt x="280" y="138"/>
                  </a:cubicBezTo>
                  <a:cubicBezTo>
                    <a:pt x="280" y="136"/>
                    <a:pt x="282" y="134"/>
                    <a:pt x="286" y="136"/>
                  </a:cubicBezTo>
                  <a:cubicBezTo>
                    <a:pt x="290" y="138"/>
                    <a:pt x="296" y="139"/>
                    <a:pt x="292" y="134"/>
                  </a:cubicBezTo>
                  <a:cubicBezTo>
                    <a:pt x="288" y="128"/>
                    <a:pt x="289" y="126"/>
                    <a:pt x="289" y="126"/>
                  </a:cubicBezTo>
                  <a:cubicBezTo>
                    <a:pt x="302" y="138"/>
                    <a:pt x="302" y="138"/>
                    <a:pt x="302" y="138"/>
                  </a:cubicBezTo>
                  <a:cubicBezTo>
                    <a:pt x="302" y="138"/>
                    <a:pt x="304" y="138"/>
                    <a:pt x="303" y="135"/>
                  </a:cubicBezTo>
                  <a:cubicBezTo>
                    <a:pt x="302" y="132"/>
                    <a:pt x="299" y="129"/>
                    <a:pt x="299" y="125"/>
                  </a:cubicBezTo>
                  <a:cubicBezTo>
                    <a:pt x="300" y="122"/>
                    <a:pt x="304" y="120"/>
                    <a:pt x="305" y="118"/>
                  </a:cubicBezTo>
                  <a:cubicBezTo>
                    <a:pt x="306" y="117"/>
                    <a:pt x="307" y="117"/>
                    <a:pt x="307" y="116"/>
                  </a:cubicBezTo>
                  <a:cubicBezTo>
                    <a:pt x="307" y="115"/>
                    <a:pt x="305" y="112"/>
                    <a:pt x="305" y="112"/>
                  </a:cubicBezTo>
                  <a:cubicBezTo>
                    <a:pt x="304" y="112"/>
                    <a:pt x="308" y="110"/>
                    <a:pt x="309" y="108"/>
                  </a:cubicBezTo>
                  <a:cubicBezTo>
                    <a:pt x="311" y="106"/>
                    <a:pt x="312" y="103"/>
                    <a:pt x="313" y="103"/>
                  </a:cubicBezTo>
                  <a:cubicBezTo>
                    <a:pt x="314" y="103"/>
                    <a:pt x="309" y="104"/>
                    <a:pt x="308" y="105"/>
                  </a:cubicBezTo>
                  <a:cubicBezTo>
                    <a:pt x="307" y="105"/>
                    <a:pt x="306" y="104"/>
                    <a:pt x="306" y="102"/>
                  </a:cubicBezTo>
                  <a:cubicBezTo>
                    <a:pt x="306" y="100"/>
                    <a:pt x="312" y="94"/>
                    <a:pt x="315" y="92"/>
                  </a:cubicBezTo>
                  <a:cubicBezTo>
                    <a:pt x="319" y="91"/>
                    <a:pt x="325" y="93"/>
                    <a:pt x="327" y="91"/>
                  </a:cubicBezTo>
                  <a:cubicBezTo>
                    <a:pt x="330" y="88"/>
                    <a:pt x="333" y="87"/>
                    <a:pt x="333" y="87"/>
                  </a:cubicBezTo>
                  <a:cubicBezTo>
                    <a:pt x="333" y="87"/>
                    <a:pt x="335" y="85"/>
                    <a:pt x="340" y="86"/>
                  </a:cubicBezTo>
                  <a:cubicBezTo>
                    <a:pt x="344" y="87"/>
                    <a:pt x="348" y="84"/>
                    <a:pt x="350" y="81"/>
                  </a:cubicBezTo>
                  <a:cubicBezTo>
                    <a:pt x="352" y="78"/>
                    <a:pt x="355" y="73"/>
                    <a:pt x="352" y="70"/>
                  </a:cubicBezTo>
                  <a:cubicBezTo>
                    <a:pt x="349" y="68"/>
                    <a:pt x="346" y="70"/>
                    <a:pt x="343" y="73"/>
                  </a:cubicBezTo>
                  <a:cubicBezTo>
                    <a:pt x="340" y="77"/>
                    <a:pt x="337" y="79"/>
                    <a:pt x="333" y="79"/>
                  </a:cubicBezTo>
                  <a:cubicBezTo>
                    <a:pt x="328" y="79"/>
                    <a:pt x="322" y="76"/>
                    <a:pt x="321" y="72"/>
                  </a:cubicBezTo>
                  <a:cubicBezTo>
                    <a:pt x="321" y="72"/>
                    <a:pt x="324" y="71"/>
                    <a:pt x="329" y="75"/>
                  </a:cubicBezTo>
                  <a:cubicBezTo>
                    <a:pt x="329" y="75"/>
                    <a:pt x="331" y="77"/>
                    <a:pt x="333" y="77"/>
                  </a:cubicBezTo>
                  <a:cubicBezTo>
                    <a:pt x="334" y="77"/>
                    <a:pt x="336" y="76"/>
                    <a:pt x="339" y="74"/>
                  </a:cubicBezTo>
                  <a:cubicBezTo>
                    <a:pt x="341" y="71"/>
                    <a:pt x="345" y="69"/>
                    <a:pt x="344" y="67"/>
                  </a:cubicBezTo>
                  <a:cubicBezTo>
                    <a:pt x="344" y="64"/>
                    <a:pt x="342" y="64"/>
                    <a:pt x="341" y="65"/>
                  </a:cubicBezTo>
                  <a:cubicBezTo>
                    <a:pt x="339" y="67"/>
                    <a:pt x="337" y="68"/>
                    <a:pt x="334" y="69"/>
                  </a:cubicBezTo>
                  <a:cubicBezTo>
                    <a:pt x="330" y="69"/>
                    <a:pt x="327" y="67"/>
                    <a:pt x="326" y="66"/>
                  </a:cubicBezTo>
                  <a:cubicBezTo>
                    <a:pt x="324" y="65"/>
                    <a:pt x="324" y="66"/>
                    <a:pt x="323" y="66"/>
                  </a:cubicBezTo>
                  <a:cubicBezTo>
                    <a:pt x="322" y="67"/>
                    <a:pt x="319" y="67"/>
                    <a:pt x="320" y="64"/>
                  </a:cubicBezTo>
                  <a:cubicBezTo>
                    <a:pt x="320" y="62"/>
                    <a:pt x="322" y="59"/>
                    <a:pt x="325" y="59"/>
                  </a:cubicBezTo>
                  <a:cubicBezTo>
                    <a:pt x="328" y="59"/>
                    <a:pt x="330" y="61"/>
                    <a:pt x="331" y="62"/>
                  </a:cubicBezTo>
                  <a:cubicBezTo>
                    <a:pt x="332" y="63"/>
                    <a:pt x="334" y="63"/>
                    <a:pt x="335" y="62"/>
                  </a:cubicBezTo>
                  <a:cubicBezTo>
                    <a:pt x="336" y="61"/>
                    <a:pt x="336" y="60"/>
                    <a:pt x="334" y="59"/>
                  </a:cubicBezTo>
                  <a:cubicBezTo>
                    <a:pt x="332" y="57"/>
                    <a:pt x="331" y="53"/>
                    <a:pt x="333" y="53"/>
                  </a:cubicBezTo>
                  <a:cubicBezTo>
                    <a:pt x="334" y="52"/>
                    <a:pt x="336" y="53"/>
                    <a:pt x="337" y="55"/>
                  </a:cubicBezTo>
                  <a:cubicBezTo>
                    <a:pt x="337" y="57"/>
                    <a:pt x="342" y="62"/>
                    <a:pt x="345" y="62"/>
                  </a:cubicBezTo>
                  <a:cubicBezTo>
                    <a:pt x="348" y="62"/>
                    <a:pt x="348" y="61"/>
                    <a:pt x="348" y="60"/>
                  </a:cubicBezTo>
                  <a:cubicBezTo>
                    <a:pt x="348" y="59"/>
                    <a:pt x="348" y="58"/>
                    <a:pt x="351" y="57"/>
                  </a:cubicBezTo>
                  <a:cubicBezTo>
                    <a:pt x="354" y="57"/>
                    <a:pt x="358" y="54"/>
                    <a:pt x="357" y="49"/>
                  </a:cubicBezTo>
                  <a:cubicBezTo>
                    <a:pt x="357" y="49"/>
                    <a:pt x="357" y="48"/>
                    <a:pt x="354" y="48"/>
                  </a:cubicBezTo>
                  <a:cubicBezTo>
                    <a:pt x="351" y="48"/>
                    <a:pt x="345" y="50"/>
                    <a:pt x="342" y="47"/>
                  </a:cubicBezTo>
                  <a:cubicBezTo>
                    <a:pt x="342" y="47"/>
                    <a:pt x="345" y="43"/>
                    <a:pt x="353" y="45"/>
                  </a:cubicBezTo>
                  <a:cubicBezTo>
                    <a:pt x="360" y="47"/>
                    <a:pt x="364" y="41"/>
                    <a:pt x="364" y="37"/>
                  </a:cubicBezTo>
                  <a:cubicBezTo>
                    <a:pt x="363" y="32"/>
                    <a:pt x="362" y="23"/>
                    <a:pt x="357" y="24"/>
                  </a:cubicBezTo>
                  <a:cubicBezTo>
                    <a:pt x="352" y="25"/>
                    <a:pt x="354" y="32"/>
                    <a:pt x="355" y="34"/>
                  </a:cubicBezTo>
                  <a:cubicBezTo>
                    <a:pt x="356" y="36"/>
                    <a:pt x="356" y="41"/>
                    <a:pt x="354" y="41"/>
                  </a:cubicBezTo>
                  <a:cubicBezTo>
                    <a:pt x="351" y="41"/>
                    <a:pt x="349" y="37"/>
                    <a:pt x="351" y="34"/>
                  </a:cubicBezTo>
                  <a:cubicBezTo>
                    <a:pt x="352" y="32"/>
                    <a:pt x="351" y="26"/>
                    <a:pt x="350" y="26"/>
                  </a:cubicBezTo>
                  <a:cubicBezTo>
                    <a:pt x="348" y="26"/>
                    <a:pt x="346" y="30"/>
                    <a:pt x="345" y="31"/>
                  </a:cubicBezTo>
                  <a:cubicBezTo>
                    <a:pt x="344" y="32"/>
                    <a:pt x="341" y="30"/>
                    <a:pt x="338" y="30"/>
                  </a:cubicBezTo>
                  <a:cubicBezTo>
                    <a:pt x="336" y="30"/>
                    <a:pt x="332" y="32"/>
                    <a:pt x="329" y="35"/>
                  </a:cubicBezTo>
                  <a:cubicBezTo>
                    <a:pt x="327" y="37"/>
                    <a:pt x="323" y="39"/>
                    <a:pt x="323" y="35"/>
                  </a:cubicBezTo>
                  <a:cubicBezTo>
                    <a:pt x="323" y="30"/>
                    <a:pt x="327" y="28"/>
                    <a:pt x="330" y="28"/>
                  </a:cubicBezTo>
                  <a:cubicBezTo>
                    <a:pt x="333" y="28"/>
                    <a:pt x="338" y="27"/>
                    <a:pt x="338" y="24"/>
                  </a:cubicBezTo>
                  <a:cubicBezTo>
                    <a:pt x="338" y="21"/>
                    <a:pt x="335" y="22"/>
                    <a:pt x="335" y="20"/>
                  </a:cubicBezTo>
                  <a:cubicBezTo>
                    <a:pt x="335" y="19"/>
                    <a:pt x="339" y="16"/>
                    <a:pt x="342" y="19"/>
                  </a:cubicBezTo>
                  <a:cubicBezTo>
                    <a:pt x="346" y="22"/>
                    <a:pt x="350" y="23"/>
                    <a:pt x="352" y="20"/>
                  </a:cubicBezTo>
                  <a:cubicBezTo>
                    <a:pt x="353" y="17"/>
                    <a:pt x="353" y="12"/>
                    <a:pt x="347" y="10"/>
                  </a:cubicBezTo>
                  <a:cubicBezTo>
                    <a:pt x="348" y="6"/>
                    <a:pt x="348" y="6"/>
                    <a:pt x="348" y="6"/>
                  </a:cubicBezTo>
                  <a:cubicBezTo>
                    <a:pt x="348" y="6"/>
                    <a:pt x="350" y="3"/>
                    <a:pt x="351" y="5"/>
                  </a:cubicBezTo>
                  <a:cubicBezTo>
                    <a:pt x="352" y="8"/>
                    <a:pt x="356" y="14"/>
                    <a:pt x="358" y="16"/>
                  </a:cubicBezTo>
                  <a:cubicBezTo>
                    <a:pt x="361" y="19"/>
                    <a:pt x="363" y="24"/>
                    <a:pt x="364" y="27"/>
                  </a:cubicBezTo>
                  <a:cubicBezTo>
                    <a:pt x="365" y="30"/>
                    <a:pt x="369" y="34"/>
                    <a:pt x="370" y="35"/>
                  </a:cubicBezTo>
                  <a:lnTo>
                    <a:pt x="353" y="0"/>
                  </a:lnTo>
                  <a:close/>
                </a:path>
              </a:pathLst>
            </a:custGeom>
            <a:grpFill/>
            <a:ln w="3175" cap="flat">
              <a:solidFill>
                <a:schemeClr val="bg2"/>
              </a:solidFill>
              <a:prstDash val="solid"/>
              <a:miter lim="800000"/>
              <a:headEnd/>
              <a:tailEnd/>
            </a:ln>
          </p:spPr>
          <p:txBody>
            <a:bodyPr vert="horz" wrap="square" lIns="60960" tIns="30480" rIns="60960" bIns="30480" numCol="1" anchor="t" anchorCtr="0" compatLnSpc="1">
              <a:prstTxWarp prst="textNoShape">
                <a:avLst/>
              </a:prstTxWarp>
            </a:bodyPr>
            <a:lstStyle/>
            <a:p>
              <a:endParaRPr lang="uk-UA" sz="1200"/>
            </a:p>
          </p:txBody>
        </p:sp>
        <p:sp>
          <p:nvSpPr>
            <p:cNvPr id="126" name="Freeform 52">
              <a:extLst>
                <a:ext uri="{FF2B5EF4-FFF2-40B4-BE49-F238E27FC236}">
                  <a16:creationId xmlns:a16="http://schemas.microsoft.com/office/drawing/2014/main" id="{FD139AC0-4151-4145-A447-01CE83C460A0}"/>
                </a:ext>
              </a:extLst>
            </p:cNvPr>
            <p:cNvSpPr>
              <a:spLocks/>
            </p:cNvSpPr>
            <p:nvPr/>
          </p:nvSpPr>
          <p:spPr bwMode="auto">
            <a:xfrm>
              <a:off x="14642585" y="6665687"/>
              <a:ext cx="1185863" cy="363538"/>
            </a:xfrm>
            <a:custGeom>
              <a:avLst/>
              <a:gdLst>
                <a:gd name="T0" fmla="*/ 213 w 316"/>
                <a:gd name="T1" fmla="*/ 82 h 97"/>
                <a:gd name="T2" fmla="*/ 214 w 316"/>
                <a:gd name="T3" fmla="*/ 81 h 97"/>
                <a:gd name="T4" fmla="*/ 217 w 316"/>
                <a:gd name="T5" fmla="*/ 77 h 97"/>
                <a:gd name="T6" fmla="*/ 225 w 316"/>
                <a:gd name="T7" fmla="*/ 73 h 97"/>
                <a:gd name="T8" fmla="*/ 228 w 316"/>
                <a:gd name="T9" fmla="*/ 70 h 97"/>
                <a:gd name="T10" fmla="*/ 231 w 316"/>
                <a:gd name="T11" fmla="*/ 68 h 97"/>
                <a:gd name="T12" fmla="*/ 236 w 316"/>
                <a:gd name="T13" fmla="*/ 66 h 97"/>
                <a:gd name="T14" fmla="*/ 238 w 316"/>
                <a:gd name="T15" fmla="*/ 66 h 97"/>
                <a:gd name="T16" fmla="*/ 262 w 316"/>
                <a:gd name="T17" fmla="*/ 50 h 97"/>
                <a:gd name="T18" fmla="*/ 265 w 316"/>
                <a:gd name="T19" fmla="*/ 48 h 97"/>
                <a:gd name="T20" fmla="*/ 266 w 316"/>
                <a:gd name="T21" fmla="*/ 45 h 97"/>
                <a:gd name="T22" fmla="*/ 273 w 316"/>
                <a:gd name="T23" fmla="*/ 41 h 97"/>
                <a:gd name="T24" fmla="*/ 277 w 316"/>
                <a:gd name="T25" fmla="*/ 40 h 97"/>
                <a:gd name="T26" fmla="*/ 278 w 316"/>
                <a:gd name="T27" fmla="*/ 40 h 97"/>
                <a:gd name="T28" fmla="*/ 281 w 316"/>
                <a:gd name="T29" fmla="*/ 34 h 97"/>
                <a:gd name="T30" fmla="*/ 295 w 316"/>
                <a:gd name="T31" fmla="*/ 25 h 97"/>
                <a:gd name="T32" fmla="*/ 297 w 316"/>
                <a:gd name="T33" fmla="*/ 22 h 97"/>
                <a:gd name="T34" fmla="*/ 299 w 316"/>
                <a:gd name="T35" fmla="*/ 18 h 97"/>
                <a:gd name="T36" fmla="*/ 300 w 316"/>
                <a:gd name="T37" fmla="*/ 18 h 97"/>
                <a:gd name="T38" fmla="*/ 300 w 316"/>
                <a:gd name="T39" fmla="*/ 18 h 97"/>
                <a:gd name="T40" fmla="*/ 307 w 316"/>
                <a:gd name="T41" fmla="*/ 13 h 97"/>
                <a:gd name="T42" fmla="*/ 310 w 316"/>
                <a:gd name="T43" fmla="*/ 9 h 97"/>
                <a:gd name="T44" fmla="*/ 316 w 316"/>
                <a:gd name="T45" fmla="*/ 0 h 97"/>
                <a:gd name="T46" fmla="*/ 314 w 316"/>
                <a:gd name="T47" fmla="*/ 1 h 97"/>
                <a:gd name="T48" fmla="*/ 235 w 316"/>
                <a:gd name="T49" fmla="*/ 8 h 97"/>
                <a:gd name="T50" fmla="*/ 220 w 316"/>
                <a:gd name="T51" fmla="*/ 9 h 97"/>
                <a:gd name="T52" fmla="*/ 67 w 316"/>
                <a:gd name="T53" fmla="*/ 21 h 97"/>
                <a:gd name="T54" fmla="*/ 69 w 316"/>
                <a:gd name="T55" fmla="*/ 23 h 97"/>
                <a:gd name="T56" fmla="*/ 72 w 316"/>
                <a:gd name="T57" fmla="*/ 26 h 97"/>
                <a:gd name="T58" fmla="*/ 19 w 316"/>
                <a:gd name="T59" fmla="*/ 31 h 97"/>
                <a:gd name="T60" fmla="*/ 18 w 316"/>
                <a:gd name="T61" fmla="*/ 38 h 97"/>
                <a:gd name="T62" fmla="*/ 18 w 316"/>
                <a:gd name="T63" fmla="*/ 38 h 97"/>
                <a:gd name="T64" fmla="*/ 15 w 316"/>
                <a:gd name="T65" fmla="*/ 45 h 97"/>
                <a:gd name="T66" fmla="*/ 15 w 316"/>
                <a:gd name="T67" fmla="*/ 45 h 97"/>
                <a:gd name="T68" fmla="*/ 15 w 316"/>
                <a:gd name="T69" fmla="*/ 46 h 97"/>
                <a:gd name="T70" fmla="*/ 14 w 316"/>
                <a:gd name="T71" fmla="*/ 51 h 97"/>
                <a:gd name="T72" fmla="*/ 15 w 316"/>
                <a:gd name="T73" fmla="*/ 54 h 97"/>
                <a:gd name="T74" fmla="*/ 16 w 316"/>
                <a:gd name="T75" fmla="*/ 58 h 97"/>
                <a:gd name="T76" fmla="*/ 15 w 316"/>
                <a:gd name="T77" fmla="*/ 61 h 97"/>
                <a:gd name="T78" fmla="*/ 12 w 316"/>
                <a:gd name="T79" fmla="*/ 62 h 97"/>
                <a:gd name="T80" fmla="*/ 13 w 316"/>
                <a:gd name="T81" fmla="*/ 67 h 97"/>
                <a:gd name="T82" fmla="*/ 11 w 316"/>
                <a:gd name="T83" fmla="*/ 69 h 97"/>
                <a:gd name="T84" fmla="*/ 8 w 316"/>
                <a:gd name="T85" fmla="*/ 76 h 97"/>
                <a:gd name="T86" fmla="*/ 2 w 316"/>
                <a:gd name="T87" fmla="*/ 88 h 97"/>
                <a:gd name="T88" fmla="*/ 0 w 316"/>
                <a:gd name="T89" fmla="*/ 94 h 97"/>
                <a:gd name="T90" fmla="*/ 72 w 316"/>
                <a:gd name="T91" fmla="*/ 97 h 97"/>
                <a:gd name="T92" fmla="*/ 174 w 316"/>
                <a:gd name="T93" fmla="*/ 90 h 97"/>
                <a:gd name="T94" fmla="*/ 210 w 316"/>
                <a:gd name="T95" fmla="*/ 86 h 97"/>
                <a:gd name="T96" fmla="*/ 213 w 316"/>
                <a:gd name="T97" fmla="*/ 8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16" h="97">
                  <a:moveTo>
                    <a:pt x="213" y="82"/>
                  </a:moveTo>
                  <a:cubicBezTo>
                    <a:pt x="214" y="82"/>
                    <a:pt x="214" y="82"/>
                    <a:pt x="214" y="81"/>
                  </a:cubicBezTo>
                  <a:cubicBezTo>
                    <a:pt x="215" y="80"/>
                    <a:pt x="216" y="78"/>
                    <a:pt x="217" y="77"/>
                  </a:cubicBezTo>
                  <a:cubicBezTo>
                    <a:pt x="219" y="76"/>
                    <a:pt x="221" y="74"/>
                    <a:pt x="225" y="73"/>
                  </a:cubicBezTo>
                  <a:cubicBezTo>
                    <a:pt x="225" y="73"/>
                    <a:pt x="226" y="71"/>
                    <a:pt x="228" y="70"/>
                  </a:cubicBezTo>
                  <a:cubicBezTo>
                    <a:pt x="228" y="69"/>
                    <a:pt x="229" y="69"/>
                    <a:pt x="231" y="68"/>
                  </a:cubicBezTo>
                  <a:cubicBezTo>
                    <a:pt x="232" y="67"/>
                    <a:pt x="234" y="66"/>
                    <a:pt x="236" y="66"/>
                  </a:cubicBezTo>
                  <a:cubicBezTo>
                    <a:pt x="237" y="66"/>
                    <a:pt x="237" y="66"/>
                    <a:pt x="238" y="66"/>
                  </a:cubicBezTo>
                  <a:cubicBezTo>
                    <a:pt x="246" y="66"/>
                    <a:pt x="256" y="57"/>
                    <a:pt x="262" y="50"/>
                  </a:cubicBezTo>
                  <a:cubicBezTo>
                    <a:pt x="263" y="50"/>
                    <a:pt x="264" y="49"/>
                    <a:pt x="265" y="48"/>
                  </a:cubicBezTo>
                  <a:cubicBezTo>
                    <a:pt x="265" y="47"/>
                    <a:pt x="266" y="46"/>
                    <a:pt x="266" y="45"/>
                  </a:cubicBezTo>
                  <a:cubicBezTo>
                    <a:pt x="268" y="43"/>
                    <a:pt x="271" y="42"/>
                    <a:pt x="273" y="41"/>
                  </a:cubicBezTo>
                  <a:cubicBezTo>
                    <a:pt x="274" y="40"/>
                    <a:pt x="275" y="40"/>
                    <a:pt x="277" y="40"/>
                  </a:cubicBezTo>
                  <a:cubicBezTo>
                    <a:pt x="277" y="40"/>
                    <a:pt x="277" y="40"/>
                    <a:pt x="278" y="40"/>
                  </a:cubicBezTo>
                  <a:cubicBezTo>
                    <a:pt x="277" y="39"/>
                    <a:pt x="277" y="37"/>
                    <a:pt x="281" y="34"/>
                  </a:cubicBezTo>
                  <a:cubicBezTo>
                    <a:pt x="286" y="31"/>
                    <a:pt x="295" y="25"/>
                    <a:pt x="295" y="25"/>
                  </a:cubicBezTo>
                  <a:cubicBezTo>
                    <a:pt x="295" y="25"/>
                    <a:pt x="296" y="24"/>
                    <a:pt x="297" y="22"/>
                  </a:cubicBezTo>
                  <a:cubicBezTo>
                    <a:pt x="297" y="21"/>
                    <a:pt x="298" y="19"/>
                    <a:pt x="299" y="18"/>
                  </a:cubicBezTo>
                  <a:cubicBezTo>
                    <a:pt x="300" y="18"/>
                    <a:pt x="300" y="18"/>
                    <a:pt x="300" y="18"/>
                  </a:cubicBezTo>
                  <a:cubicBezTo>
                    <a:pt x="300" y="18"/>
                    <a:pt x="300" y="18"/>
                    <a:pt x="300" y="18"/>
                  </a:cubicBezTo>
                  <a:cubicBezTo>
                    <a:pt x="302" y="17"/>
                    <a:pt x="304" y="16"/>
                    <a:pt x="307" y="13"/>
                  </a:cubicBezTo>
                  <a:cubicBezTo>
                    <a:pt x="308" y="12"/>
                    <a:pt x="309" y="10"/>
                    <a:pt x="310" y="9"/>
                  </a:cubicBezTo>
                  <a:cubicBezTo>
                    <a:pt x="312" y="3"/>
                    <a:pt x="316" y="0"/>
                    <a:pt x="316" y="0"/>
                  </a:cubicBezTo>
                  <a:cubicBezTo>
                    <a:pt x="314" y="1"/>
                    <a:pt x="314" y="1"/>
                    <a:pt x="314" y="1"/>
                  </a:cubicBezTo>
                  <a:cubicBezTo>
                    <a:pt x="235" y="8"/>
                    <a:pt x="235" y="8"/>
                    <a:pt x="235" y="8"/>
                  </a:cubicBezTo>
                  <a:cubicBezTo>
                    <a:pt x="220" y="9"/>
                    <a:pt x="220" y="9"/>
                    <a:pt x="220" y="9"/>
                  </a:cubicBezTo>
                  <a:cubicBezTo>
                    <a:pt x="67" y="21"/>
                    <a:pt x="67" y="21"/>
                    <a:pt x="67" y="21"/>
                  </a:cubicBezTo>
                  <a:cubicBezTo>
                    <a:pt x="69" y="23"/>
                    <a:pt x="69" y="23"/>
                    <a:pt x="69" y="23"/>
                  </a:cubicBezTo>
                  <a:cubicBezTo>
                    <a:pt x="72" y="26"/>
                    <a:pt x="72" y="26"/>
                    <a:pt x="72" y="26"/>
                  </a:cubicBezTo>
                  <a:cubicBezTo>
                    <a:pt x="19" y="31"/>
                    <a:pt x="19" y="31"/>
                    <a:pt x="19" y="31"/>
                  </a:cubicBezTo>
                  <a:cubicBezTo>
                    <a:pt x="19" y="31"/>
                    <a:pt x="18" y="34"/>
                    <a:pt x="18" y="38"/>
                  </a:cubicBezTo>
                  <a:cubicBezTo>
                    <a:pt x="18" y="38"/>
                    <a:pt x="18" y="38"/>
                    <a:pt x="18" y="38"/>
                  </a:cubicBezTo>
                  <a:cubicBezTo>
                    <a:pt x="18" y="41"/>
                    <a:pt x="16" y="44"/>
                    <a:pt x="15" y="45"/>
                  </a:cubicBezTo>
                  <a:cubicBezTo>
                    <a:pt x="15" y="45"/>
                    <a:pt x="15" y="45"/>
                    <a:pt x="15" y="45"/>
                  </a:cubicBezTo>
                  <a:cubicBezTo>
                    <a:pt x="15" y="46"/>
                    <a:pt x="15" y="46"/>
                    <a:pt x="15" y="46"/>
                  </a:cubicBezTo>
                  <a:cubicBezTo>
                    <a:pt x="14" y="48"/>
                    <a:pt x="14" y="50"/>
                    <a:pt x="14" y="51"/>
                  </a:cubicBezTo>
                  <a:cubicBezTo>
                    <a:pt x="14" y="52"/>
                    <a:pt x="15" y="53"/>
                    <a:pt x="15" y="54"/>
                  </a:cubicBezTo>
                  <a:cubicBezTo>
                    <a:pt x="15" y="55"/>
                    <a:pt x="16" y="56"/>
                    <a:pt x="16" y="58"/>
                  </a:cubicBezTo>
                  <a:cubicBezTo>
                    <a:pt x="17" y="59"/>
                    <a:pt x="16" y="60"/>
                    <a:pt x="15" y="61"/>
                  </a:cubicBezTo>
                  <a:cubicBezTo>
                    <a:pt x="15" y="62"/>
                    <a:pt x="13" y="63"/>
                    <a:pt x="12" y="62"/>
                  </a:cubicBezTo>
                  <a:cubicBezTo>
                    <a:pt x="13" y="67"/>
                    <a:pt x="13" y="67"/>
                    <a:pt x="13" y="67"/>
                  </a:cubicBezTo>
                  <a:cubicBezTo>
                    <a:pt x="11" y="69"/>
                    <a:pt x="11" y="69"/>
                    <a:pt x="11" y="69"/>
                  </a:cubicBezTo>
                  <a:cubicBezTo>
                    <a:pt x="11" y="69"/>
                    <a:pt x="12" y="73"/>
                    <a:pt x="8" y="76"/>
                  </a:cubicBezTo>
                  <a:cubicBezTo>
                    <a:pt x="4" y="79"/>
                    <a:pt x="2" y="84"/>
                    <a:pt x="2" y="88"/>
                  </a:cubicBezTo>
                  <a:cubicBezTo>
                    <a:pt x="2" y="91"/>
                    <a:pt x="1" y="93"/>
                    <a:pt x="0" y="94"/>
                  </a:cubicBezTo>
                  <a:cubicBezTo>
                    <a:pt x="72" y="97"/>
                    <a:pt x="72" y="97"/>
                    <a:pt x="72" y="97"/>
                  </a:cubicBezTo>
                  <a:cubicBezTo>
                    <a:pt x="174" y="90"/>
                    <a:pt x="174" y="90"/>
                    <a:pt x="174" y="90"/>
                  </a:cubicBezTo>
                  <a:cubicBezTo>
                    <a:pt x="210" y="86"/>
                    <a:pt x="210" y="86"/>
                    <a:pt x="210" y="86"/>
                  </a:cubicBezTo>
                  <a:cubicBezTo>
                    <a:pt x="210" y="85"/>
                    <a:pt x="212" y="83"/>
                    <a:pt x="213" y="82"/>
                  </a:cubicBez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endParaRPr lang="uk-UA" sz="1200"/>
            </a:p>
          </p:txBody>
        </p:sp>
        <p:sp>
          <p:nvSpPr>
            <p:cNvPr id="127" name="Freeform 53">
              <a:extLst>
                <a:ext uri="{FF2B5EF4-FFF2-40B4-BE49-F238E27FC236}">
                  <a16:creationId xmlns:a16="http://schemas.microsoft.com/office/drawing/2014/main" id="{0DF9715B-F6A4-0B45-8CD5-A3CAE4697115}"/>
                </a:ext>
              </a:extLst>
            </p:cNvPr>
            <p:cNvSpPr>
              <a:spLocks/>
            </p:cNvSpPr>
            <p:nvPr/>
          </p:nvSpPr>
          <p:spPr bwMode="auto">
            <a:xfrm>
              <a:off x="15907823" y="4963889"/>
              <a:ext cx="1050926" cy="833438"/>
            </a:xfrm>
            <a:custGeom>
              <a:avLst/>
              <a:gdLst>
                <a:gd name="T0" fmla="*/ 201 w 280"/>
                <a:gd name="T1" fmla="*/ 82 h 222"/>
                <a:gd name="T2" fmla="*/ 200 w 280"/>
                <a:gd name="T3" fmla="*/ 80 h 222"/>
                <a:gd name="T4" fmla="*/ 195 w 280"/>
                <a:gd name="T5" fmla="*/ 84 h 222"/>
                <a:gd name="T6" fmla="*/ 193 w 280"/>
                <a:gd name="T7" fmla="*/ 68 h 222"/>
                <a:gd name="T8" fmla="*/ 191 w 280"/>
                <a:gd name="T9" fmla="*/ 54 h 222"/>
                <a:gd name="T10" fmla="*/ 184 w 280"/>
                <a:gd name="T11" fmla="*/ 32 h 222"/>
                <a:gd name="T12" fmla="*/ 184 w 280"/>
                <a:gd name="T13" fmla="*/ 27 h 222"/>
                <a:gd name="T14" fmla="*/ 184 w 280"/>
                <a:gd name="T15" fmla="*/ 24 h 222"/>
                <a:gd name="T16" fmla="*/ 241 w 280"/>
                <a:gd name="T17" fmla="*/ 0 h 222"/>
                <a:gd name="T18" fmla="*/ 139 w 280"/>
                <a:gd name="T19" fmla="*/ 28 h 222"/>
                <a:gd name="T20" fmla="*/ 124 w 280"/>
                <a:gd name="T21" fmla="*/ 36 h 222"/>
                <a:gd name="T22" fmla="*/ 113 w 280"/>
                <a:gd name="T23" fmla="*/ 52 h 222"/>
                <a:gd name="T24" fmla="*/ 107 w 280"/>
                <a:gd name="T25" fmla="*/ 67 h 222"/>
                <a:gd name="T26" fmla="*/ 99 w 280"/>
                <a:gd name="T27" fmla="*/ 84 h 222"/>
                <a:gd name="T28" fmla="*/ 103 w 280"/>
                <a:gd name="T29" fmla="*/ 86 h 222"/>
                <a:gd name="T30" fmla="*/ 101 w 280"/>
                <a:gd name="T31" fmla="*/ 93 h 222"/>
                <a:gd name="T32" fmla="*/ 103 w 280"/>
                <a:gd name="T33" fmla="*/ 107 h 222"/>
                <a:gd name="T34" fmla="*/ 94 w 280"/>
                <a:gd name="T35" fmla="*/ 114 h 222"/>
                <a:gd name="T36" fmla="*/ 84 w 280"/>
                <a:gd name="T37" fmla="*/ 123 h 222"/>
                <a:gd name="T38" fmla="*/ 66 w 280"/>
                <a:gd name="T39" fmla="*/ 128 h 222"/>
                <a:gd name="T40" fmla="*/ 51 w 280"/>
                <a:gd name="T41" fmla="*/ 124 h 222"/>
                <a:gd name="T42" fmla="*/ 24 w 280"/>
                <a:gd name="T43" fmla="*/ 131 h 222"/>
                <a:gd name="T44" fmla="*/ 17 w 280"/>
                <a:gd name="T45" fmla="*/ 144 h 222"/>
                <a:gd name="T46" fmla="*/ 20 w 280"/>
                <a:gd name="T47" fmla="*/ 150 h 222"/>
                <a:gd name="T48" fmla="*/ 26 w 280"/>
                <a:gd name="T49" fmla="*/ 156 h 222"/>
                <a:gd name="T50" fmla="*/ 20 w 280"/>
                <a:gd name="T51" fmla="*/ 166 h 222"/>
                <a:gd name="T52" fmla="*/ 4 w 280"/>
                <a:gd name="T53" fmla="*/ 183 h 222"/>
                <a:gd name="T54" fmla="*/ 2 w 280"/>
                <a:gd name="T55" fmla="*/ 198 h 222"/>
                <a:gd name="T56" fmla="*/ 156 w 280"/>
                <a:gd name="T57" fmla="*/ 173 h 222"/>
                <a:gd name="T58" fmla="*/ 178 w 280"/>
                <a:gd name="T59" fmla="*/ 193 h 222"/>
                <a:gd name="T60" fmla="*/ 208 w 280"/>
                <a:gd name="T61" fmla="*/ 206 h 222"/>
                <a:gd name="T62" fmla="*/ 212 w 280"/>
                <a:gd name="T63" fmla="*/ 211 h 222"/>
                <a:gd name="T64" fmla="*/ 211 w 280"/>
                <a:gd name="T65" fmla="*/ 222 h 222"/>
                <a:gd name="T66" fmla="*/ 215 w 280"/>
                <a:gd name="T67" fmla="*/ 218 h 222"/>
                <a:gd name="T68" fmla="*/ 220 w 280"/>
                <a:gd name="T69" fmla="*/ 219 h 222"/>
                <a:gd name="T70" fmla="*/ 239 w 280"/>
                <a:gd name="T71" fmla="*/ 207 h 222"/>
                <a:gd name="T72" fmla="*/ 252 w 280"/>
                <a:gd name="T73" fmla="*/ 201 h 222"/>
                <a:gd name="T74" fmla="*/ 236 w 280"/>
                <a:gd name="T75" fmla="*/ 213 h 222"/>
                <a:gd name="T76" fmla="*/ 271 w 280"/>
                <a:gd name="T77" fmla="*/ 191 h 222"/>
                <a:gd name="T78" fmla="*/ 271 w 280"/>
                <a:gd name="T79" fmla="*/ 185 h 222"/>
                <a:gd name="T80" fmla="*/ 266 w 280"/>
                <a:gd name="T81" fmla="*/ 188 h 222"/>
                <a:gd name="T82" fmla="*/ 260 w 280"/>
                <a:gd name="T83" fmla="*/ 192 h 222"/>
                <a:gd name="T84" fmla="*/ 257 w 280"/>
                <a:gd name="T85" fmla="*/ 197 h 222"/>
                <a:gd name="T86" fmla="*/ 258 w 280"/>
                <a:gd name="T87" fmla="*/ 190 h 222"/>
                <a:gd name="T88" fmla="*/ 262 w 280"/>
                <a:gd name="T89" fmla="*/ 183 h 222"/>
                <a:gd name="T90" fmla="*/ 260 w 280"/>
                <a:gd name="T91" fmla="*/ 182 h 222"/>
                <a:gd name="T92" fmla="*/ 249 w 280"/>
                <a:gd name="T93" fmla="*/ 193 h 222"/>
                <a:gd name="T94" fmla="*/ 235 w 280"/>
                <a:gd name="T95" fmla="*/ 197 h 222"/>
                <a:gd name="T96" fmla="*/ 225 w 280"/>
                <a:gd name="T97" fmla="*/ 201 h 222"/>
                <a:gd name="T98" fmla="*/ 220 w 280"/>
                <a:gd name="T99" fmla="*/ 205 h 222"/>
                <a:gd name="T100" fmla="*/ 217 w 280"/>
                <a:gd name="T101" fmla="*/ 209 h 222"/>
                <a:gd name="T102" fmla="*/ 213 w 280"/>
                <a:gd name="T103" fmla="*/ 211 h 222"/>
                <a:gd name="T104" fmla="*/ 217 w 280"/>
                <a:gd name="T105" fmla="*/ 201 h 222"/>
                <a:gd name="T106" fmla="*/ 219 w 280"/>
                <a:gd name="T107" fmla="*/ 190 h 222"/>
                <a:gd name="T108" fmla="*/ 215 w 280"/>
                <a:gd name="T109" fmla="*/ 178 h 222"/>
                <a:gd name="T110" fmla="*/ 211 w 280"/>
                <a:gd name="T111" fmla="*/ 152 h 222"/>
                <a:gd name="T112" fmla="*/ 209 w 280"/>
                <a:gd name="T113" fmla="*/ 114 h 222"/>
                <a:gd name="T114" fmla="*/ 209 w 280"/>
                <a:gd name="T115" fmla="*/ 114 h 222"/>
                <a:gd name="T116" fmla="*/ 203 w 280"/>
                <a:gd name="T117" fmla="*/ 9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 h="222">
                  <a:moveTo>
                    <a:pt x="203" y="91"/>
                  </a:moveTo>
                  <a:cubicBezTo>
                    <a:pt x="202" y="89"/>
                    <a:pt x="201" y="86"/>
                    <a:pt x="201" y="82"/>
                  </a:cubicBezTo>
                  <a:cubicBezTo>
                    <a:pt x="201" y="82"/>
                    <a:pt x="201" y="81"/>
                    <a:pt x="201" y="81"/>
                  </a:cubicBezTo>
                  <a:cubicBezTo>
                    <a:pt x="201" y="81"/>
                    <a:pt x="200" y="80"/>
                    <a:pt x="200" y="80"/>
                  </a:cubicBezTo>
                  <a:cubicBezTo>
                    <a:pt x="200" y="80"/>
                    <a:pt x="200" y="80"/>
                    <a:pt x="200" y="80"/>
                  </a:cubicBezTo>
                  <a:cubicBezTo>
                    <a:pt x="199" y="75"/>
                    <a:pt x="195" y="84"/>
                    <a:pt x="195" y="84"/>
                  </a:cubicBezTo>
                  <a:cubicBezTo>
                    <a:pt x="195" y="84"/>
                    <a:pt x="196" y="80"/>
                    <a:pt x="195" y="75"/>
                  </a:cubicBezTo>
                  <a:cubicBezTo>
                    <a:pt x="195" y="73"/>
                    <a:pt x="194" y="70"/>
                    <a:pt x="193" y="68"/>
                  </a:cubicBezTo>
                  <a:cubicBezTo>
                    <a:pt x="193" y="67"/>
                    <a:pt x="193" y="66"/>
                    <a:pt x="192" y="65"/>
                  </a:cubicBezTo>
                  <a:cubicBezTo>
                    <a:pt x="191" y="61"/>
                    <a:pt x="190" y="59"/>
                    <a:pt x="191" y="54"/>
                  </a:cubicBezTo>
                  <a:cubicBezTo>
                    <a:pt x="191" y="47"/>
                    <a:pt x="190" y="42"/>
                    <a:pt x="187" y="38"/>
                  </a:cubicBezTo>
                  <a:cubicBezTo>
                    <a:pt x="185" y="36"/>
                    <a:pt x="184" y="34"/>
                    <a:pt x="184" y="32"/>
                  </a:cubicBezTo>
                  <a:cubicBezTo>
                    <a:pt x="183" y="31"/>
                    <a:pt x="183" y="30"/>
                    <a:pt x="184" y="28"/>
                  </a:cubicBezTo>
                  <a:cubicBezTo>
                    <a:pt x="184" y="28"/>
                    <a:pt x="184" y="28"/>
                    <a:pt x="184" y="27"/>
                  </a:cubicBezTo>
                  <a:cubicBezTo>
                    <a:pt x="184" y="27"/>
                    <a:pt x="184" y="27"/>
                    <a:pt x="184" y="26"/>
                  </a:cubicBezTo>
                  <a:cubicBezTo>
                    <a:pt x="184" y="26"/>
                    <a:pt x="184" y="25"/>
                    <a:pt x="184" y="24"/>
                  </a:cubicBezTo>
                  <a:cubicBezTo>
                    <a:pt x="183" y="20"/>
                    <a:pt x="181" y="17"/>
                    <a:pt x="181" y="17"/>
                  </a:cubicBezTo>
                  <a:cubicBezTo>
                    <a:pt x="241" y="0"/>
                    <a:pt x="241" y="0"/>
                    <a:pt x="241" y="0"/>
                  </a:cubicBezTo>
                  <a:cubicBezTo>
                    <a:pt x="147" y="26"/>
                    <a:pt x="147" y="26"/>
                    <a:pt x="147" y="26"/>
                  </a:cubicBezTo>
                  <a:cubicBezTo>
                    <a:pt x="147" y="26"/>
                    <a:pt x="141" y="28"/>
                    <a:pt x="139" y="28"/>
                  </a:cubicBezTo>
                  <a:cubicBezTo>
                    <a:pt x="137" y="28"/>
                    <a:pt x="135" y="27"/>
                    <a:pt x="133" y="29"/>
                  </a:cubicBezTo>
                  <a:cubicBezTo>
                    <a:pt x="132" y="30"/>
                    <a:pt x="126" y="34"/>
                    <a:pt x="124" y="36"/>
                  </a:cubicBezTo>
                  <a:cubicBezTo>
                    <a:pt x="121" y="39"/>
                    <a:pt x="118" y="44"/>
                    <a:pt x="118" y="45"/>
                  </a:cubicBezTo>
                  <a:cubicBezTo>
                    <a:pt x="117" y="47"/>
                    <a:pt x="114" y="49"/>
                    <a:pt x="113" y="52"/>
                  </a:cubicBezTo>
                  <a:cubicBezTo>
                    <a:pt x="111" y="55"/>
                    <a:pt x="110" y="58"/>
                    <a:pt x="110" y="59"/>
                  </a:cubicBezTo>
                  <a:cubicBezTo>
                    <a:pt x="109" y="61"/>
                    <a:pt x="108" y="65"/>
                    <a:pt x="107" y="67"/>
                  </a:cubicBezTo>
                  <a:cubicBezTo>
                    <a:pt x="106" y="68"/>
                    <a:pt x="95" y="81"/>
                    <a:pt x="95" y="81"/>
                  </a:cubicBezTo>
                  <a:cubicBezTo>
                    <a:pt x="99" y="84"/>
                    <a:pt x="99" y="84"/>
                    <a:pt x="99" y="84"/>
                  </a:cubicBezTo>
                  <a:cubicBezTo>
                    <a:pt x="99" y="84"/>
                    <a:pt x="99" y="85"/>
                    <a:pt x="100" y="84"/>
                  </a:cubicBezTo>
                  <a:cubicBezTo>
                    <a:pt x="101" y="83"/>
                    <a:pt x="102" y="85"/>
                    <a:pt x="103" y="86"/>
                  </a:cubicBezTo>
                  <a:cubicBezTo>
                    <a:pt x="103" y="87"/>
                    <a:pt x="104" y="89"/>
                    <a:pt x="102" y="90"/>
                  </a:cubicBezTo>
                  <a:cubicBezTo>
                    <a:pt x="100" y="91"/>
                    <a:pt x="99" y="91"/>
                    <a:pt x="101" y="93"/>
                  </a:cubicBezTo>
                  <a:cubicBezTo>
                    <a:pt x="103" y="94"/>
                    <a:pt x="106" y="99"/>
                    <a:pt x="106" y="101"/>
                  </a:cubicBezTo>
                  <a:cubicBezTo>
                    <a:pt x="106" y="103"/>
                    <a:pt x="106" y="107"/>
                    <a:pt x="103" y="107"/>
                  </a:cubicBezTo>
                  <a:cubicBezTo>
                    <a:pt x="100" y="107"/>
                    <a:pt x="97" y="107"/>
                    <a:pt x="97" y="110"/>
                  </a:cubicBezTo>
                  <a:cubicBezTo>
                    <a:pt x="97" y="110"/>
                    <a:pt x="95" y="112"/>
                    <a:pt x="94" y="114"/>
                  </a:cubicBezTo>
                  <a:cubicBezTo>
                    <a:pt x="93" y="117"/>
                    <a:pt x="93" y="118"/>
                    <a:pt x="90" y="119"/>
                  </a:cubicBezTo>
                  <a:cubicBezTo>
                    <a:pt x="88" y="121"/>
                    <a:pt x="85" y="122"/>
                    <a:pt x="84" y="123"/>
                  </a:cubicBezTo>
                  <a:cubicBezTo>
                    <a:pt x="84" y="123"/>
                    <a:pt x="80" y="121"/>
                    <a:pt x="74" y="123"/>
                  </a:cubicBezTo>
                  <a:cubicBezTo>
                    <a:pt x="69" y="125"/>
                    <a:pt x="66" y="128"/>
                    <a:pt x="66" y="128"/>
                  </a:cubicBezTo>
                  <a:cubicBezTo>
                    <a:pt x="66" y="128"/>
                    <a:pt x="63" y="128"/>
                    <a:pt x="60" y="126"/>
                  </a:cubicBezTo>
                  <a:cubicBezTo>
                    <a:pt x="57" y="124"/>
                    <a:pt x="55" y="124"/>
                    <a:pt x="51" y="124"/>
                  </a:cubicBezTo>
                  <a:cubicBezTo>
                    <a:pt x="48" y="124"/>
                    <a:pt x="42" y="127"/>
                    <a:pt x="40" y="127"/>
                  </a:cubicBezTo>
                  <a:cubicBezTo>
                    <a:pt x="38" y="128"/>
                    <a:pt x="30" y="128"/>
                    <a:pt x="24" y="131"/>
                  </a:cubicBezTo>
                  <a:cubicBezTo>
                    <a:pt x="19" y="133"/>
                    <a:pt x="17" y="134"/>
                    <a:pt x="17" y="137"/>
                  </a:cubicBezTo>
                  <a:cubicBezTo>
                    <a:pt x="17" y="139"/>
                    <a:pt x="17" y="144"/>
                    <a:pt x="17" y="144"/>
                  </a:cubicBezTo>
                  <a:cubicBezTo>
                    <a:pt x="17" y="144"/>
                    <a:pt x="19" y="144"/>
                    <a:pt x="19" y="147"/>
                  </a:cubicBezTo>
                  <a:cubicBezTo>
                    <a:pt x="19" y="149"/>
                    <a:pt x="20" y="151"/>
                    <a:pt x="20" y="150"/>
                  </a:cubicBezTo>
                  <a:cubicBezTo>
                    <a:pt x="21" y="150"/>
                    <a:pt x="23" y="149"/>
                    <a:pt x="24" y="151"/>
                  </a:cubicBezTo>
                  <a:cubicBezTo>
                    <a:pt x="25" y="153"/>
                    <a:pt x="26" y="155"/>
                    <a:pt x="26" y="156"/>
                  </a:cubicBezTo>
                  <a:cubicBezTo>
                    <a:pt x="26" y="157"/>
                    <a:pt x="24" y="159"/>
                    <a:pt x="22" y="161"/>
                  </a:cubicBezTo>
                  <a:cubicBezTo>
                    <a:pt x="20" y="163"/>
                    <a:pt x="20" y="165"/>
                    <a:pt x="20" y="166"/>
                  </a:cubicBezTo>
                  <a:cubicBezTo>
                    <a:pt x="20" y="167"/>
                    <a:pt x="18" y="169"/>
                    <a:pt x="16" y="170"/>
                  </a:cubicBezTo>
                  <a:cubicBezTo>
                    <a:pt x="15" y="172"/>
                    <a:pt x="7" y="179"/>
                    <a:pt x="4" y="183"/>
                  </a:cubicBezTo>
                  <a:cubicBezTo>
                    <a:pt x="1" y="187"/>
                    <a:pt x="0" y="188"/>
                    <a:pt x="0" y="188"/>
                  </a:cubicBezTo>
                  <a:cubicBezTo>
                    <a:pt x="2" y="198"/>
                    <a:pt x="2" y="198"/>
                    <a:pt x="2" y="198"/>
                  </a:cubicBezTo>
                  <a:cubicBezTo>
                    <a:pt x="142" y="170"/>
                    <a:pt x="142" y="170"/>
                    <a:pt x="142" y="170"/>
                  </a:cubicBezTo>
                  <a:cubicBezTo>
                    <a:pt x="142" y="170"/>
                    <a:pt x="149" y="168"/>
                    <a:pt x="156" y="173"/>
                  </a:cubicBezTo>
                  <a:cubicBezTo>
                    <a:pt x="162" y="178"/>
                    <a:pt x="165" y="186"/>
                    <a:pt x="168" y="189"/>
                  </a:cubicBezTo>
                  <a:cubicBezTo>
                    <a:pt x="171" y="192"/>
                    <a:pt x="176" y="192"/>
                    <a:pt x="178" y="193"/>
                  </a:cubicBezTo>
                  <a:cubicBezTo>
                    <a:pt x="179" y="195"/>
                    <a:pt x="209" y="203"/>
                    <a:pt x="209" y="203"/>
                  </a:cubicBezTo>
                  <a:cubicBezTo>
                    <a:pt x="208" y="206"/>
                    <a:pt x="208" y="206"/>
                    <a:pt x="208" y="206"/>
                  </a:cubicBezTo>
                  <a:cubicBezTo>
                    <a:pt x="208" y="205"/>
                    <a:pt x="211" y="208"/>
                    <a:pt x="211" y="208"/>
                  </a:cubicBezTo>
                  <a:cubicBezTo>
                    <a:pt x="212" y="211"/>
                    <a:pt x="212" y="211"/>
                    <a:pt x="212" y="211"/>
                  </a:cubicBezTo>
                  <a:cubicBezTo>
                    <a:pt x="212" y="211"/>
                    <a:pt x="210" y="213"/>
                    <a:pt x="209" y="216"/>
                  </a:cubicBezTo>
                  <a:cubicBezTo>
                    <a:pt x="207" y="220"/>
                    <a:pt x="208" y="222"/>
                    <a:pt x="211" y="222"/>
                  </a:cubicBezTo>
                  <a:cubicBezTo>
                    <a:pt x="213" y="222"/>
                    <a:pt x="212" y="221"/>
                    <a:pt x="213" y="220"/>
                  </a:cubicBezTo>
                  <a:cubicBezTo>
                    <a:pt x="213" y="219"/>
                    <a:pt x="215" y="217"/>
                    <a:pt x="215" y="218"/>
                  </a:cubicBezTo>
                  <a:cubicBezTo>
                    <a:pt x="215" y="219"/>
                    <a:pt x="217" y="220"/>
                    <a:pt x="216" y="221"/>
                  </a:cubicBezTo>
                  <a:cubicBezTo>
                    <a:pt x="215" y="222"/>
                    <a:pt x="220" y="219"/>
                    <a:pt x="220" y="219"/>
                  </a:cubicBezTo>
                  <a:cubicBezTo>
                    <a:pt x="221" y="218"/>
                    <a:pt x="223" y="218"/>
                    <a:pt x="227" y="216"/>
                  </a:cubicBezTo>
                  <a:cubicBezTo>
                    <a:pt x="231" y="213"/>
                    <a:pt x="236" y="209"/>
                    <a:pt x="239" y="207"/>
                  </a:cubicBezTo>
                  <a:cubicBezTo>
                    <a:pt x="243" y="205"/>
                    <a:pt x="245" y="205"/>
                    <a:pt x="247" y="204"/>
                  </a:cubicBezTo>
                  <a:cubicBezTo>
                    <a:pt x="248" y="202"/>
                    <a:pt x="251" y="200"/>
                    <a:pt x="252" y="201"/>
                  </a:cubicBezTo>
                  <a:cubicBezTo>
                    <a:pt x="252" y="201"/>
                    <a:pt x="250" y="203"/>
                    <a:pt x="245" y="206"/>
                  </a:cubicBezTo>
                  <a:cubicBezTo>
                    <a:pt x="240" y="209"/>
                    <a:pt x="235" y="212"/>
                    <a:pt x="236" y="213"/>
                  </a:cubicBezTo>
                  <a:cubicBezTo>
                    <a:pt x="237" y="214"/>
                    <a:pt x="244" y="214"/>
                    <a:pt x="255" y="204"/>
                  </a:cubicBezTo>
                  <a:cubicBezTo>
                    <a:pt x="266" y="194"/>
                    <a:pt x="266" y="194"/>
                    <a:pt x="271" y="191"/>
                  </a:cubicBezTo>
                  <a:cubicBezTo>
                    <a:pt x="275" y="187"/>
                    <a:pt x="280" y="183"/>
                    <a:pt x="278" y="182"/>
                  </a:cubicBezTo>
                  <a:cubicBezTo>
                    <a:pt x="277" y="181"/>
                    <a:pt x="273" y="184"/>
                    <a:pt x="271" y="185"/>
                  </a:cubicBezTo>
                  <a:cubicBezTo>
                    <a:pt x="270" y="187"/>
                    <a:pt x="267" y="185"/>
                    <a:pt x="267" y="185"/>
                  </a:cubicBezTo>
                  <a:cubicBezTo>
                    <a:pt x="266" y="188"/>
                    <a:pt x="266" y="188"/>
                    <a:pt x="266" y="188"/>
                  </a:cubicBezTo>
                  <a:cubicBezTo>
                    <a:pt x="262" y="189"/>
                    <a:pt x="262" y="189"/>
                    <a:pt x="262" y="189"/>
                  </a:cubicBezTo>
                  <a:cubicBezTo>
                    <a:pt x="262" y="189"/>
                    <a:pt x="261" y="192"/>
                    <a:pt x="260" y="192"/>
                  </a:cubicBezTo>
                  <a:cubicBezTo>
                    <a:pt x="260" y="193"/>
                    <a:pt x="259" y="193"/>
                    <a:pt x="259" y="194"/>
                  </a:cubicBezTo>
                  <a:cubicBezTo>
                    <a:pt x="259" y="194"/>
                    <a:pt x="258" y="198"/>
                    <a:pt x="257" y="197"/>
                  </a:cubicBezTo>
                  <a:cubicBezTo>
                    <a:pt x="255" y="196"/>
                    <a:pt x="253" y="195"/>
                    <a:pt x="255" y="193"/>
                  </a:cubicBezTo>
                  <a:cubicBezTo>
                    <a:pt x="256" y="192"/>
                    <a:pt x="258" y="191"/>
                    <a:pt x="258" y="190"/>
                  </a:cubicBezTo>
                  <a:cubicBezTo>
                    <a:pt x="258" y="189"/>
                    <a:pt x="259" y="188"/>
                    <a:pt x="259" y="187"/>
                  </a:cubicBezTo>
                  <a:cubicBezTo>
                    <a:pt x="259" y="186"/>
                    <a:pt x="261" y="184"/>
                    <a:pt x="262" y="183"/>
                  </a:cubicBezTo>
                  <a:cubicBezTo>
                    <a:pt x="263" y="183"/>
                    <a:pt x="265" y="184"/>
                    <a:pt x="265" y="182"/>
                  </a:cubicBezTo>
                  <a:cubicBezTo>
                    <a:pt x="265" y="181"/>
                    <a:pt x="262" y="180"/>
                    <a:pt x="260" y="182"/>
                  </a:cubicBezTo>
                  <a:cubicBezTo>
                    <a:pt x="258" y="183"/>
                    <a:pt x="256" y="187"/>
                    <a:pt x="256" y="188"/>
                  </a:cubicBezTo>
                  <a:cubicBezTo>
                    <a:pt x="255" y="189"/>
                    <a:pt x="251" y="191"/>
                    <a:pt x="249" y="193"/>
                  </a:cubicBezTo>
                  <a:cubicBezTo>
                    <a:pt x="246" y="194"/>
                    <a:pt x="239" y="197"/>
                    <a:pt x="236" y="197"/>
                  </a:cubicBezTo>
                  <a:cubicBezTo>
                    <a:pt x="235" y="197"/>
                    <a:pt x="235" y="197"/>
                    <a:pt x="235" y="197"/>
                  </a:cubicBezTo>
                  <a:cubicBezTo>
                    <a:pt x="235" y="197"/>
                    <a:pt x="234" y="201"/>
                    <a:pt x="232" y="201"/>
                  </a:cubicBezTo>
                  <a:cubicBezTo>
                    <a:pt x="230" y="202"/>
                    <a:pt x="227" y="200"/>
                    <a:pt x="225" y="201"/>
                  </a:cubicBezTo>
                  <a:cubicBezTo>
                    <a:pt x="224" y="202"/>
                    <a:pt x="224" y="205"/>
                    <a:pt x="224" y="205"/>
                  </a:cubicBezTo>
                  <a:cubicBezTo>
                    <a:pt x="224" y="205"/>
                    <a:pt x="221" y="204"/>
                    <a:pt x="220" y="205"/>
                  </a:cubicBezTo>
                  <a:cubicBezTo>
                    <a:pt x="219" y="206"/>
                    <a:pt x="219" y="209"/>
                    <a:pt x="219" y="209"/>
                  </a:cubicBezTo>
                  <a:cubicBezTo>
                    <a:pt x="219" y="209"/>
                    <a:pt x="218" y="208"/>
                    <a:pt x="217" y="209"/>
                  </a:cubicBezTo>
                  <a:cubicBezTo>
                    <a:pt x="217" y="210"/>
                    <a:pt x="217" y="212"/>
                    <a:pt x="217" y="212"/>
                  </a:cubicBezTo>
                  <a:cubicBezTo>
                    <a:pt x="217" y="212"/>
                    <a:pt x="214" y="211"/>
                    <a:pt x="213" y="211"/>
                  </a:cubicBezTo>
                  <a:cubicBezTo>
                    <a:pt x="212" y="208"/>
                    <a:pt x="212" y="208"/>
                    <a:pt x="212" y="208"/>
                  </a:cubicBezTo>
                  <a:cubicBezTo>
                    <a:pt x="212" y="208"/>
                    <a:pt x="217" y="204"/>
                    <a:pt x="217" y="201"/>
                  </a:cubicBezTo>
                  <a:cubicBezTo>
                    <a:pt x="215" y="197"/>
                    <a:pt x="215" y="197"/>
                    <a:pt x="215" y="197"/>
                  </a:cubicBezTo>
                  <a:cubicBezTo>
                    <a:pt x="219" y="190"/>
                    <a:pt x="219" y="190"/>
                    <a:pt x="219" y="190"/>
                  </a:cubicBezTo>
                  <a:cubicBezTo>
                    <a:pt x="219" y="190"/>
                    <a:pt x="217" y="186"/>
                    <a:pt x="216" y="180"/>
                  </a:cubicBezTo>
                  <a:cubicBezTo>
                    <a:pt x="215" y="179"/>
                    <a:pt x="215" y="179"/>
                    <a:pt x="215" y="178"/>
                  </a:cubicBezTo>
                  <a:cubicBezTo>
                    <a:pt x="214" y="175"/>
                    <a:pt x="213" y="172"/>
                    <a:pt x="213" y="171"/>
                  </a:cubicBezTo>
                  <a:cubicBezTo>
                    <a:pt x="212" y="167"/>
                    <a:pt x="211" y="154"/>
                    <a:pt x="211" y="152"/>
                  </a:cubicBezTo>
                  <a:cubicBezTo>
                    <a:pt x="210" y="149"/>
                    <a:pt x="209" y="124"/>
                    <a:pt x="209" y="115"/>
                  </a:cubicBezTo>
                  <a:cubicBezTo>
                    <a:pt x="209" y="114"/>
                    <a:pt x="209" y="114"/>
                    <a:pt x="209" y="114"/>
                  </a:cubicBezTo>
                  <a:cubicBezTo>
                    <a:pt x="209" y="114"/>
                    <a:pt x="209" y="114"/>
                    <a:pt x="209" y="114"/>
                  </a:cubicBezTo>
                  <a:cubicBezTo>
                    <a:pt x="209" y="114"/>
                    <a:pt x="209" y="114"/>
                    <a:pt x="209" y="114"/>
                  </a:cubicBezTo>
                  <a:cubicBezTo>
                    <a:pt x="209" y="114"/>
                    <a:pt x="207" y="106"/>
                    <a:pt x="206" y="100"/>
                  </a:cubicBezTo>
                  <a:cubicBezTo>
                    <a:pt x="205" y="97"/>
                    <a:pt x="204" y="94"/>
                    <a:pt x="203" y="91"/>
                  </a:cubicBezTo>
                  <a:close/>
                </a:path>
              </a:pathLst>
            </a:custGeom>
            <a:solidFill>
              <a:srgbClr val="88C428"/>
            </a:solidFill>
            <a:ln w="3175">
              <a:solidFill>
                <a:schemeClr val="bg2"/>
              </a:solidFill>
              <a:round/>
              <a:headEnd/>
              <a:tailEnd/>
            </a:ln>
          </p:spPr>
          <p:txBody>
            <a:bodyPr vert="horz" wrap="square" lIns="60960" tIns="30480" rIns="60960" bIns="30480" numCol="1" anchor="t" anchorCtr="0" compatLnSpc="1">
              <a:prstTxWarp prst="textNoShape">
                <a:avLst/>
              </a:prstTxWarp>
            </a:bodyPr>
            <a:lstStyle/>
            <a:p>
              <a:endParaRPr lang="uk-UA" sz="1200" dirty="0"/>
            </a:p>
          </p:txBody>
        </p:sp>
        <p:sp>
          <p:nvSpPr>
            <p:cNvPr id="128" name="Freeform 54">
              <a:extLst>
                <a:ext uri="{FF2B5EF4-FFF2-40B4-BE49-F238E27FC236}">
                  <a16:creationId xmlns:a16="http://schemas.microsoft.com/office/drawing/2014/main" id="{CED411C8-6DCA-5941-838E-EE6660E3085E}"/>
                </a:ext>
              </a:extLst>
            </p:cNvPr>
            <p:cNvSpPr>
              <a:spLocks/>
            </p:cNvSpPr>
            <p:nvPr/>
          </p:nvSpPr>
          <p:spPr bwMode="auto">
            <a:xfrm>
              <a:off x="16774598" y="4908327"/>
              <a:ext cx="236538" cy="461963"/>
            </a:xfrm>
            <a:custGeom>
              <a:avLst/>
              <a:gdLst>
                <a:gd name="T0" fmla="*/ 55 w 63"/>
                <a:gd name="T1" fmla="*/ 96 h 123"/>
                <a:gd name="T2" fmla="*/ 20 w 63"/>
                <a:gd name="T3" fmla="*/ 0 h 123"/>
                <a:gd name="T4" fmla="*/ 18 w 63"/>
                <a:gd name="T5" fmla="*/ 2 h 123"/>
                <a:gd name="T6" fmla="*/ 15 w 63"/>
                <a:gd name="T7" fmla="*/ 2 h 123"/>
                <a:gd name="T8" fmla="*/ 12 w 63"/>
                <a:gd name="T9" fmla="*/ 5 h 123"/>
                <a:gd name="T10" fmla="*/ 10 w 63"/>
                <a:gd name="T11" fmla="*/ 7 h 123"/>
                <a:gd name="T12" fmla="*/ 11 w 63"/>
                <a:gd name="T13" fmla="*/ 14 h 123"/>
                <a:gd name="T14" fmla="*/ 11 w 63"/>
                <a:gd name="T15" fmla="*/ 15 h 123"/>
                <a:gd name="T16" fmla="*/ 12 w 63"/>
                <a:gd name="T17" fmla="*/ 21 h 123"/>
                <a:gd name="T18" fmla="*/ 12 w 63"/>
                <a:gd name="T19" fmla="*/ 25 h 123"/>
                <a:gd name="T20" fmla="*/ 12 w 63"/>
                <a:gd name="T21" fmla="*/ 29 h 123"/>
                <a:gd name="T22" fmla="*/ 15 w 63"/>
                <a:gd name="T23" fmla="*/ 34 h 123"/>
                <a:gd name="T24" fmla="*/ 15 w 63"/>
                <a:gd name="T25" fmla="*/ 36 h 123"/>
                <a:gd name="T26" fmla="*/ 10 w 63"/>
                <a:gd name="T27" fmla="*/ 50 h 123"/>
                <a:gd name="T28" fmla="*/ 10 w 63"/>
                <a:gd name="T29" fmla="*/ 50 h 123"/>
                <a:gd name="T30" fmla="*/ 8 w 63"/>
                <a:gd name="T31" fmla="*/ 51 h 123"/>
                <a:gd name="T32" fmla="*/ 5 w 63"/>
                <a:gd name="T33" fmla="*/ 53 h 123"/>
                <a:gd name="T34" fmla="*/ 5 w 63"/>
                <a:gd name="T35" fmla="*/ 55 h 123"/>
                <a:gd name="T36" fmla="*/ 6 w 63"/>
                <a:gd name="T37" fmla="*/ 62 h 123"/>
                <a:gd name="T38" fmla="*/ 6 w 63"/>
                <a:gd name="T39" fmla="*/ 71 h 123"/>
                <a:gd name="T40" fmla="*/ 6 w 63"/>
                <a:gd name="T41" fmla="*/ 79 h 123"/>
                <a:gd name="T42" fmla="*/ 5 w 63"/>
                <a:gd name="T43" fmla="*/ 80 h 123"/>
                <a:gd name="T44" fmla="*/ 5 w 63"/>
                <a:gd name="T45" fmla="*/ 80 h 123"/>
                <a:gd name="T46" fmla="*/ 4 w 63"/>
                <a:gd name="T47" fmla="*/ 80 h 123"/>
                <a:gd name="T48" fmla="*/ 3 w 63"/>
                <a:gd name="T49" fmla="*/ 83 h 123"/>
                <a:gd name="T50" fmla="*/ 3 w 63"/>
                <a:gd name="T51" fmla="*/ 87 h 123"/>
                <a:gd name="T52" fmla="*/ 3 w 63"/>
                <a:gd name="T53" fmla="*/ 88 h 123"/>
                <a:gd name="T54" fmla="*/ 1 w 63"/>
                <a:gd name="T55" fmla="*/ 90 h 123"/>
                <a:gd name="T56" fmla="*/ 1 w 63"/>
                <a:gd name="T57" fmla="*/ 90 h 123"/>
                <a:gd name="T58" fmla="*/ 0 w 63"/>
                <a:gd name="T59" fmla="*/ 91 h 123"/>
                <a:gd name="T60" fmla="*/ 1 w 63"/>
                <a:gd name="T61" fmla="*/ 92 h 123"/>
                <a:gd name="T62" fmla="*/ 5 w 63"/>
                <a:gd name="T63" fmla="*/ 103 h 123"/>
                <a:gd name="T64" fmla="*/ 5 w 63"/>
                <a:gd name="T65" fmla="*/ 104 h 123"/>
                <a:gd name="T66" fmla="*/ 6 w 63"/>
                <a:gd name="T67" fmla="*/ 107 h 123"/>
                <a:gd name="T68" fmla="*/ 7 w 63"/>
                <a:gd name="T69" fmla="*/ 110 h 123"/>
                <a:gd name="T70" fmla="*/ 7 w 63"/>
                <a:gd name="T71" fmla="*/ 111 h 123"/>
                <a:gd name="T72" fmla="*/ 7 w 63"/>
                <a:gd name="T73" fmla="*/ 111 h 123"/>
                <a:gd name="T74" fmla="*/ 7 w 63"/>
                <a:gd name="T75" fmla="*/ 111 h 123"/>
                <a:gd name="T76" fmla="*/ 6 w 63"/>
                <a:gd name="T77" fmla="*/ 113 h 123"/>
                <a:gd name="T78" fmla="*/ 6 w 63"/>
                <a:gd name="T79" fmla="*/ 115 h 123"/>
                <a:gd name="T80" fmla="*/ 6 w 63"/>
                <a:gd name="T81" fmla="*/ 120 h 123"/>
                <a:gd name="T82" fmla="*/ 6 w 63"/>
                <a:gd name="T83" fmla="*/ 123 h 123"/>
                <a:gd name="T84" fmla="*/ 6 w 63"/>
                <a:gd name="T85" fmla="*/ 115 h 123"/>
                <a:gd name="T86" fmla="*/ 6 w 63"/>
                <a:gd name="T87" fmla="*/ 115 h 123"/>
                <a:gd name="T88" fmla="*/ 6 w 63"/>
                <a:gd name="T89" fmla="*/ 114 h 123"/>
                <a:gd name="T90" fmla="*/ 5 w 63"/>
                <a:gd name="T91" fmla="*/ 123 h 123"/>
                <a:gd name="T92" fmla="*/ 47 w 63"/>
                <a:gd name="T93" fmla="*/ 115 h 123"/>
                <a:gd name="T94" fmla="*/ 49 w 63"/>
                <a:gd name="T95" fmla="*/ 110 h 123"/>
                <a:gd name="T96" fmla="*/ 49 w 63"/>
                <a:gd name="T97" fmla="*/ 110 h 123"/>
                <a:gd name="T98" fmla="*/ 49 w 63"/>
                <a:gd name="T99" fmla="*/ 110 h 123"/>
                <a:gd name="T100" fmla="*/ 52 w 63"/>
                <a:gd name="T101" fmla="*/ 109 h 123"/>
                <a:gd name="T102" fmla="*/ 52 w 63"/>
                <a:gd name="T103" fmla="*/ 109 h 123"/>
                <a:gd name="T104" fmla="*/ 55 w 63"/>
                <a:gd name="T105" fmla="*/ 106 h 123"/>
                <a:gd name="T106" fmla="*/ 56 w 63"/>
                <a:gd name="T107" fmla="*/ 105 h 123"/>
                <a:gd name="T108" fmla="*/ 61 w 63"/>
                <a:gd name="T109" fmla="*/ 106 h 123"/>
                <a:gd name="T110" fmla="*/ 56 w 63"/>
                <a:gd name="T111" fmla="*/ 105 h 123"/>
                <a:gd name="T112" fmla="*/ 55 w 63"/>
                <a:gd name="T113" fmla="*/ 106 h 123"/>
                <a:gd name="T114" fmla="*/ 56 w 63"/>
                <a:gd name="T115" fmla="*/ 105 h 123"/>
                <a:gd name="T116" fmla="*/ 61 w 63"/>
                <a:gd name="T117" fmla="*/ 106 h 123"/>
                <a:gd name="T118" fmla="*/ 63 w 63"/>
                <a:gd name="T119" fmla="*/ 103 h 123"/>
                <a:gd name="T120" fmla="*/ 55 w 63"/>
                <a:gd name="T121" fmla="*/ 96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3" h="123">
                  <a:moveTo>
                    <a:pt x="55" y="96"/>
                  </a:moveTo>
                  <a:cubicBezTo>
                    <a:pt x="20" y="0"/>
                    <a:pt x="20" y="0"/>
                    <a:pt x="20" y="0"/>
                  </a:cubicBezTo>
                  <a:cubicBezTo>
                    <a:pt x="18" y="2"/>
                    <a:pt x="18" y="2"/>
                    <a:pt x="18" y="2"/>
                  </a:cubicBezTo>
                  <a:cubicBezTo>
                    <a:pt x="15" y="2"/>
                    <a:pt x="15" y="2"/>
                    <a:pt x="15" y="2"/>
                  </a:cubicBezTo>
                  <a:cubicBezTo>
                    <a:pt x="15" y="2"/>
                    <a:pt x="12" y="4"/>
                    <a:pt x="12" y="5"/>
                  </a:cubicBezTo>
                  <a:cubicBezTo>
                    <a:pt x="11" y="6"/>
                    <a:pt x="10" y="7"/>
                    <a:pt x="10" y="7"/>
                  </a:cubicBezTo>
                  <a:cubicBezTo>
                    <a:pt x="11" y="14"/>
                    <a:pt x="11" y="14"/>
                    <a:pt x="11" y="14"/>
                  </a:cubicBezTo>
                  <a:cubicBezTo>
                    <a:pt x="11" y="15"/>
                    <a:pt x="11" y="15"/>
                    <a:pt x="11" y="15"/>
                  </a:cubicBezTo>
                  <a:cubicBezTo>
                    <a:pt x="11" y="15"/>
                    <a:pt x="10" y="18"/>
                    <a:pt x="12" y="21"/>
                  </a:cubicBezTo>
                  <a:cubicBezTo>
                    <a:pt x="13" y="23"/>
                    <a:pt x="13" y="24"/>
                    <a:pt x="12" y="25"/>
                  </a:cubicBezTo>
                  <a:cubicBezTo>
                    <a:pt x="12" y="26"/>
                    <a:pt x="12" y="28"/>
                    <a:pt x="12" y="29"/>
                  </a:cubicBezTo>
                  <a:cubicBezTo>
                    <a:pt x="13" y="31"/>
                    <a:pt x="14" y="33"/>
                    <a:pt x="15" y="34"/>
                  </a:cubicBezTo>
                  <a:cubicBezTo>
                    <a:pt x="15" y="34"/>
                    <a:pt x="15" y="35"/>
                    <a:pt x="15" y="36"/>
                  </a:cubicBezTo>
                  <a:cubicBezTo>
                    <a:pt x="16" y="41"/>
                    <a:pt x="15" y="48"/>
                    <a:pt x="10" y="50"/>
                  </a:cubicBezTo>
                  <a:cubicBezTo>
                    <a:pt x="10" y="50"/>
                    <a:pt x="10" y="50"/>
                    <a:pt x="10" y="50"/>
                  </a:cubicBezTo>
                  <a:cubicBezTo>
                    <a:pt x="10" y="50"/>
                    <a:pt x="9" y="50"/>
                    <a:pt x="8" y="51"/>
                  </a:cubicBezTo>
                  <a:cubicBezTo>
                    <a:pt x="6" y="51"/>
                    <a:pt x="6" y="52"/>
                    <a:pt x="5" y="53"/>
                  </a:cubicBezTo>
                  <a:cubicBezTo>
                    <a:pt x="5" y="53"/>
                    <a:pt x="5" y="54"/>
                    <a:pt x="5" y="55"/>
                  </a:cubicBezTo>
                  <a:cubicBezTo>
                    <a:pt x="6" y="57"/>
                    <a:pt x="6" y="60"/>
                    <a:pt x="6" y="62"/>
                  </a:cubicBezTo>
                  <a:cubicBezTo>
                    <a:pt x="6" y="64"/>
                    <a:pt x="6" y="68"/>
                    <a:pt x="6" y="71"/>
                  </a:cubicBezTo>
                  <a:cubicBezTo>
                    <a:pt x="6" y="73"/>
                    <a:pt x="7" y="77"/>
                    <a:pt x="6" y="79"/>
                  </a:cubicBezTo>
                  <a:cubicBezTo>
                    <a:pt x="6" y="79"/>
                    <a:pt x="6" y="79"/>
                    <a:pt x="5" y="80"/>
                  </a:cubicBezTo>
                  <a:cubicBezTo>
                    <a:pt x="5" y="80"/>
                    <a:pt x="5" y="80"/>
                    <a:pt x="5" y="80"/>
                  </a:cubicBezTo>
                  <a:cubicBezTo>
                    <a:pt x="5" y="80"/>
                    <a:pt x="4" y="80"/>
                    <a:pt x="4" y="80"/>
                  </a:cubicBezTo>
                  <a:cubicBezTo>
                    <a:pt x="4" y="81"/>
                    <a:pt x="3" y="82"/>
                    <a:pt x="3" y="83"/>
                  </a:cubicBezTo>
                  <a:cubicBezTo>
                    <a:pt x="3" y="84"/>
                    <a:pt x="3" y="86"/>
                    <a:pt x="3" y="87"/>
                  </a:cubicBezTo>
                  <a:cubicBezTo>
                    <a:pt x="3" y="87"/>
                    <a:pt x="3" y="87"/>
                    <a:pt x="3" y="88"/>
                  </a:cubicBezTo>
                  <a:cubicBezTo>
                    <a:pt x="2" y="89"/>
                    <a:pt x="2" y="90"/>
                    <a:pt x="1" y="90"/>
                  </a:cubicBezTo>
                  <a:cubicBezTo>
                    <a:pt x="1" y="90"/>
                    <a:pt x="1" y="90"/>
                    <a:pt x="1" y="90"/>
                  </a:cubicBezTo>
                  <a:cubicBezTo>
                    <a:pt x="1" y="91"/>
                    <a:pt x="0" y="91"/>
                    <a:pt x="0" y="91"/>
                  </a:cubicBezTo>
                  <a:cubicBezTo>
                    <a:pt x="0" y="91"/>
                    <a:pt x="1" y="91"/>
                    <a:pt x="1" y="92"/>
                  </a:cubicBezTo>
                  <a:cubicBezTo>
                    <a:pt x="4" y="94"/>
                    <a:pt x="5" y="99"/>
                    <a:pt x="5" y="103"/>
                  </a:cubicBezTo>
                  <a:cubicBezTo>
                    <a:pt x="5" y="103"/>
                    <a:pt x="5" y="103"/>
                    <a:pt x="5" y="104"/>
                  </a:cubicBezTo>
                  <a:cubicBezTo>
                    <a:pt x="5" y="105"/>
                    <a:pt x="5" y="106"/>
                    <a:pt x="6" y="107"/>
                  </a:cubicBezTo>
                  <a:cubicBezTo>
                    <a:pt x="6" y="108"/>
                    <a:pt x="6" y="109"/>
                    <a:pt x="7" y="110"/>
                  </a:cubicBezTo>
                  <a:cubicBezTo>
                    <a:pt x="7" y="110"/>
                    <a:pt x="7" y="110"/>
                    <a:pt x="7" y="111"/>
                  </a:cubicBezTo>
                  <a:cubicBezTo>
                    <a:pt x="7" y="111"/>
                    <a:pt x="7" y="111"/>
                    <a:pt x="7" y="111"/>
                  </a:cubicBezTo>
                  <a:cubicBezTo>
                    <a:pt x="7" y="111"/>
                    <a:pt x="7" y="111"/>
                    <a:pt x="7" y="111"/>
                  </a:cubicBezTo>
                  <a:cubicBezTo>
                    <a:pt x="7" y="111"/>
                    <a:pt x="7" y="112"/>
                    <a:pt x="6" y="113"/>
                  </a:cubicBezTo>
                  <a:cubicBezTo>
                    <a:pt x="6" y="113"/>
                    <a:pt x="6" y="114"/>
                    <a:pt x="6" y="115"/>
                  </a:cubicBezTo>
                  <a:cubicBezTo>
                    <a:pt x="6" y="116"/>
                    <a:pt x="6" y="120"/>
                    <a:pt x="6" y="120"/>
                  </a:cubicBezTo>
                  <a:cubicBezTo>
                    <a:pt x="6" y="123"/>
                    <a:pt x="6" y="123"/>
                    <a:pt x="6" y="123"/>
                  </a:cubicBezTo>
                  <a:cubicBezTo>
                    <a:pt x="6" y="123"/>
                    <a:pt x="6" y="118"/>
                    <a:pt x="6" y="115"/>
                  </a:cubicBezTo>
                  <a:cubicBezTo>
                    <a:pt x="6" y="115"/>
                    <a:pt x="6" y="115"/>
                    <a:pt x="6" y="115"/>
                  </a:cubicBezTo>
                  <a:cubicBezTo>
                    <a:pt x="6" y="115"/>
                    <a:pt x="6" y="114"/>
                    <a:pt x="6" y="114"/>
                  </a:cubicBezTo>
                  <a:cubicBezTo>
                    <a:pt x="5" y="118"/>
                    <a:pt x="5" y="123"/>
                    <a:pt x="5" y="123"/>
                  </a:cubicBezTo>
                  <a:cubicBezTo>
                    <a:pt x="47" y="115"/>
                    <a:pt x="47" y="115"/>
                    <a:pt x="47" y="115"/>
                  </a:cubicBezTo>
                  <a:cubicBezTo>
                    <a:pt x="49" y="110"/>
                    <a:pt x="49" y="110"/>
                    <a:pt x="49" y="110"/>
                  </a:cubicBezTo>
                  <a:cubicBezTo>
                    <a:pt x="49" y="110"/>
                    <a:pt x="49" y="110"/>
                    <a:pt x="49" y="110"/>
                  </a:cubicBezTo>
                  <a:cubicBezTo>
                    <a:pt x="49" y="110"/>
                    <a:pt x="49" y="110"/>
                    <a:pt x="49" y="110"/>
                  </a:cubicBezTo>
                  <a:cubicBezTo>
                    <a:pt x="52" y="109"/>
                    <a:pt x="52" y="109"/>
                    <a:pt x="52" y="109"/>
                  </a:cubicBezTo>
                  <a:cubicBezTo>
                    <a:pt x="52" y="109"/>
                    <a:pt x="52" y="109"/>
                    <a:pt x="52" y="109"/>
                  </a:cubicBezTo>
                  <a:cubicBezTo>
                    <a:pt x="55" y="106"/>
                    <a:pt x="55" y="106"/>
                    <a:pt x="55" y="106"/>
                  </a:cubicBezTo>
                  <a:cubicBezTo>
                    <a:pt x="56" y="105"/>
                    <a:pt x="56" y="105"/>
                    <a:pt x="56" y="105"/>
                  </a:cubicBezTo>
                  <a:cubicBezTo>
                    <a:pt x="61" y="106"/>
                    <a:pt x="61" y="106"/>
                    <a:pt x="61" y="106"/>
                  </a:cubicBezTo>
                  <a:cubicBezTo>
                    <a:pt x="56" y="105"/>
                    <a:pt x="56" y="105"/>
                    <a:pt x="56" y="105"/>
                  </a:cubicBezTo>
                  <a:cubicBezTo>
                    <a:pt x="55" y="106"/>
                    <a:pt x="55" y="106"/>
                    <a:pt x="55" y="106"/>
                  </a:cubicBezTo>
                  <a:cubicBezTo>
                    <a:pt x="56" y="105"/>
                    <a:pt x="56" y="105"/>
                    <a:pt x="56" y="105"/>
                  </a:cubicBezTo>
                  <a:cubicBezTo>
                    <a:pt x="61" y="106"/>
                    <a:pt x="61" y="106"/>
                    <a:pt x="61" y="106"/>
                  </a:cubicBezTo>
                  <a:cubicBezTo>
                    <a:pt x="62" y="105"/>
                    <a:pt x="63" y="104"/>
                    <a:pt x="63" y="103"/>
                  </a:cubicBezTo>
                  <a:cubicBezTo>
                    <a:pt x="59" y="104"/>
                    <a:pt x="55" y="96"/>
                    <a:pt x="55" y="96"/>
                  </a:cubicBez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endParaRPr lang="uk-UA" sz="1200"/>
            </a:p>
          </p:txBody>
        </p:sp>
        <p:sp>
          <p:nvSpPr>
            <p:cNvPr id="129" name="Freeform 55">
              <a:extLst>
                <a:ext uri="{FF2B5EF4-FFF2-40B4-BE49-F238E27FC236}">
                  <a16:creationId xmlns:a16="http://schemas.microsoft.com/office/drawing/2014/main" id="{3A7D3600-8F58-5D42-998B-5DD03507737E}"/>
                </a:ext>
              </a:extLst>
            </p:cNvPr>
            <p:cNvSpPr>
              <a:spLocks/>
            </p:cNvSpPr>
            <p:nvPr/>
          </p:nvSpPr>
          <p:spPr bwMode="auto">
            <a:xfrm>
              <a:off x="16587272" y="4963889"/>
              <a:ext cx="244475" cy="428626"/>
            </a:xfrm>
            <a:custGeom>
              <a:avLst/>
              <a:gdLst>
                <a:gd name="T0" fmla="*/ 56 w 65"/>
                <a:gd name="T1" fmla="*/ 99 h 114"/>
                <a:gd name="T2" fmla="*/ 56 w 65"/>
                <a:gd name="T3" fmla="*/ 97 h 114"/>
                <a:gd name="T4" fmla="*/ 55 w 65"/>
                <a:gd name="T5" fmla="*/ 90 h 114"/>
                <a:gd name="T6" fmla="*/ 54 w 65"/>
                <a:gd name="T7" fmla="*/ 83 h 114"/>
                <a:gd name="T8" fmla="*/ 54 w 65"/>
                <a:gd name="T9" fmla="*/ 81 h 114"/>
                <a:gd name="T10" fmla="*/ 50 w 65"/>
                <a:gd name="T11" fmla="*/ 77 h 114"/>
                <a:gd name="T12" fmla="*/ 52 w 65"/>
                <a:gd name="T13" fmla="*/ 70 h 114"/>
                <a:gd name="T14" fmla="*/ 53 w 65"/>
                <a:gd name="T15" fmla="*/ 67 h 114"/>
                <a:gd name="T16" fmla="*/ 55 w 65"/>
                <a:gd name="T17" fmla="*/ 65 h 114"/>
                <a:gd name="T18" fmla="*/ 56 w 65"/>
                <a:gd name="T19" fmla="*/ 61 h 114"/>
                <a:gd name="T20" fmla="*/ 55 w 65"/>
                <a:gd name="T21" fmla="*/ 40 h 114"/>
                <a:gd name="T22" fmla="*/ 55 w 65"/>
                <a:gd name="T23" fmla="*/ 39 h 114"/>
                <a:gd name="T24" fmla="*/ 56 w 65"/>
                <a:gd name="T25" fmla="*/ 36 h 114"/>
                <a:gd name="T26" fmla="*/ 58 w 65"/>
                <a:gd name="T27" fmla="*/ 35 h 114"/>
                <a:gd name="T28" fmla="*/ 60 w 65"/>
                <a:gd name="T29" fmla="*/ 35 h 114"/>
                <a:gd name="T30" fmla="*/ 64 w 65"/>
                <a:gd name="T31" fmla="*/ 28 h 114"/>
                <a:gd name="T32" fmla="*/ 65 w 65"/>
                <a:gd name="T33" fmla="*/ 21 h 114"/>
                <a:gd name="T34" fmla="*/ 63 w 65"/>
                <a:gd name="T35" fmla="*/ 16 h 114"/>
                <a:gd name="T36" fmla="*/ 62 w 65"/>
                <a:gd name="T37" fmla="*/ 10 h 114"/>
                <a:gd name="T38" fmla="*/ 61 w 65"/>
                <a:gd name="T39" fmla="*/ 4 h 114"/>
                <a:gd name="T40" fmla="*/ 0 w 65"/>
                <a:gd name="T41" fmla="*/ 17 h 114"/>
                <a:gd name="T42" fmla="*/ 0 w 65"/>
                <a:gd name="T43" fmla="*/ 17 h 114"/>
                <a:gd name="T44" fmla="*/ 3 w 65"/>
                <a:gd name="T45" fmla="*/ 26 h 114"/>
                <a:gd name="T46" fmla="*/ 3 w 65"/>
                <a:gd name="T47" fmla="*/ 30 h 114"/>
                <a:gd name="T48" fmla="*/ 8 w 65"/>
                <a:gd name="T49" fmla="*/ 41 h 114"/>
                <a:gd name="T50" fmla="*/ 10 w 65"/>
                <a:gd name="T51" fmla="*/ 54 h 114"/>
                <a:gd name="T52" fmla="*/ 12 w 65"/>
                <a:gd name="T53" fmla="*/ 66 h 114"/>
                <a:gd name="T54" fmla="*/ 13 w 65"/>
                <a:gd name="T55" fmla="*/ 69 h 114"/>
                <a:gd name="T56" fmla="*/ 14 w 65"/>
                <a:gd name="T57" fmla="*/ 75 h 114"/>
                <a:gd name="T58" fmla="*/ 15 w 65"/>
                <a:gd name="T59" fmla="*/ 81 h 114"/>
                <a:gd name="T60" fmla="*/ 17 w 65"/>
                <a:gd name="T61" fmla="*/ 79 h 114"/>
                <a:gd name="T62" fmla="*/ 19 w 65"/>
                <a:gd name="T63" fmla="*/ 80 h 114"/>
                <a:gd name="T64" fmla="*/ 20 w 65"/>
                <a:gd name="T65" fmla="*/ 82 h 114"/>
                <a:gd name="T66" fmla="*/ 25 w 65"/>
                <a:gd name="T67" fmla="*/ 99 h 114"/>
                <a:gd name="T68" fmla="*/ 27 w 65"/>
                <a:gd name="T69" fmla="*/ 107 h 114"/>
                <a:gd name="T70" fmla="*/ 28 w 65"/>
                <a:gd name="T71" fmla="*/ 114 h 114"/>
                <a:gd name="T72" fmla="*/ 56 w 65"/>
                <a:gd name="T73" fmla="*/ 9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 h="114">
                  <a:moveTo>
                    <a:pt x="56" y="99"/>
                  </a:moveTo>
                  <a:cubicBezTo>
                    <a:pt x="56" y="99"/>
                    <a:pt x="56" y="99"/>
                    <a:pt x="56" y="99"/>
                  </a:cubicBezTo>
                  <a:cubicBezTo>
                    <a:pt x="56" y="99"/>
                    <a:pt x="56" y="98"/>
                    <a:pt x="56" y="98"/>
                  </a:cubicBezTo>
                  <a:cubicBezTo>
                    <a:pt x="56" y="98"/>
                    <a:pt x="56" y="97"/>
                    <a:pt x="56" y="97"/>
                  </a:cubicBezTo>
                  <a:cubicBezTo>
                    <a:pt x="57" y="97"/>
                    <a:pt x="57" y="96"/>
                    <a:pt x="57" y="96"/>
                  </a:cubicBezTo>
                  <a:cubicBezTo>
                    <a:pt x="57" y="95"/>
                    <a:pt x="55" y="93"/>
                    <a:pt x="55" y="90"/>
                  </a:cubicBezTo>
                  <a:cubicBezTo>
                    <a:pt x="55" y="89"/>
                    <a:pt x="55" y="88"/>
                    <a:pt x="55" y="87"/>
                  </a:cubicBezTo>
                  <a:cubicBezTo>
                    <a:pt x="54" y="85"/>
                    <a:pt x="54" y="84"/>
                    <a:pt x="54" y="83"/>
                  </a:cubicBezTo>
                  <a:cubicBezTo>
                    <a:pt x="54" y="82"/>
                    <a:pt x="54" y="82"/>
                    <a:pt x="54" y="82"/>
                  </a:cubicBezTo>
                  <a:cubicBezTo>
                    <a:pt x="54" y="82"/>
                    <a:pt x="54" y="81"/>
                    <a:pt x="54" y="81"/>
                  </a:cubicBezTo>
                  <a:cubicBezTo>
                    <a:pt x="53" y="81"/>
                    <a:pt x="53" y="79"/>
                    <a:pt x="52" y="78"/>
                  </a:cubicBezTo>
                  <a:cubicBezTo>
                    <a:pt x="51" y="78"/>
                    <a:pt x="51" y="77"/>
                    <a:pt x="50" y="77"/>
                  </a:cubicBezTo>
                  <a:cubicBezTo>
                    <a:pt x="50" y="76"/>
                    <a:pt x="50" y="76"/>
                    <a:pt x="49" y="76"/>
                  </a:cubicBezTo>
                  <a:cubicBezTo>
                    <a:pt x="49" y="76"/>
                    <a:pt x="52" y="75"/>
                    <a:pt x="52" y="70"/>
                  </a:cubicBezTo>
                  <a:cubicBezTo>
                    <a:pt x="52" y="69"/>
                    <a:pt x="53" y="68"/>
                    <a:pt x="53" y="68"/>
                  </a:cubicBezTo>
                  <a:cubicBezTo>
                    <a:pt x="53" y="68"/>
                    <a:pt x="53" y="68"/>
                    <a:pt x="53" y="67"/>
                  </a:cubicBezTo>
                  <a:cubicBezTo>
                    <a:pt x="53" y="67"/>
                    <a:pt x="53" y="67"/>
                    <a:pt x="53" y="67"/>
                  </a:cubicBezTo>
                  <a:cubicBezTo>
                    <a:pt x="53" y="66"/>
                    <a:pt x="54" y="66"/>
                    <a:pt x="55" y="65"/>
                  </a:cubicBezTo>
                  <a:cubicBezTo>
                    <a:pt x="55" y="64"/>
                    <a:pt x="56" y="63"/>
                    <a:pt x="56" y="61"/>
                  </a:cubicBezTo>
                  <a:cubicBezTo>
                    <a:pt x="56" y="61"/>
                    <a:pt x="56" y="61"/>
                    <a:pt x="56" y="61"/>
                  </a:cubicBezTo>
                  <a:cubicBezTo>
                    <a:pt x="56" y="60"/>
                    <a:pt x="56" y="60"/>
                    <a:pt x="56" y="60"/>
                  </a:cubicBezTo>
                  <a:cubicBezTo>
                    <a:pt x="56" y="60"/>
                    <a:pt x="55" y="44"/>
                    <a:pt x="55" y="40"/>
                  </a:cubicBezTo>
                  <a:cubicBezTo>
                    <a:pt x="55" y="40"/>
                    <a:pt x="55" y="40"/>
                    <a:pt x="55" y="40"/>
                  </a:cubicBezTo>
                  <a:cubicBezTo>
                    <a:pt x="55" y="40"/>
                    <a:pt x="55" y="39"/>
                    <a:pt x="55" y="39"/>
                  </a:cubicBezTo>
                  <a:cubicBezTo>
                    <a:pt x="55" y="38"/>
                    <a:pt x="55" y="38"/>
                    <a:pt x="55" y="37"/>
                  </a:cubicBezTo>
                  <a:cubicBezTo>
                    <a:pt x="55" y="37"/>
                    <a:pt x="55" y="37"/>
                    <a:pt x="56" y="36"/>
                  </a:cubicBezTo>
                  <a:cubicBezTo>
                    <a:pt x="56" y="36"/>
                    <a:pt x="57" y="35"/>
                    <a:pt x="58" y="35"/>
                  </a:cubicBezTo>
                  <a:cubicBezTo>
                    <a:pt x="58" y="35"/>
                    <a:pt x="58" y="35"/>
                    <a:pt x="58" y="35"/>
                  </a:cubicBezTo>
                  <a:cubicBezTo>
                    <a:pt x="59" y="35"/>
                    <a:pt x="59" y="35"/>
                    <a:pt x="60" y="35"/>
                  </a:cubicBezTo>
                  <a:cubicBezTo>
                    <a:pt x="60" y="35"/>
                    <a:pt x="60" y="35"/>
                    <a:pt x="60" y="35"/>
                  </a:cubicBezTo>
                  <a:cubicBezTo>
                    <a:pt x="60" y="35"/>
                    <a:pt x="60" y="35"/>
                    <a:pt x="60" y="35"/>
                  </a:cubicBezTo>
                  <a:cubicBezTo>
                    <a:pt x="61" y="33"/>
                    <a:pt x="64" y="30"/>
                    <a:pt x="64" y="28"/>
                  </a:cubicBezTo>
                  <a:cubicBezTo>
                    <a:pt x="64" y="27"/>
                    <a:pt x="65" y="24"/>
                    <a:pt x="65" y="21"/>
                  </a:cubicBezTo>
                  <a:cubicBezTo>
                    <a:pt x="65" y="21"/>
                    <a:pt x="65" y="21"/>
                    <a:pt x="65" y="21"/>
                  </a:cubicBezTo>
                  <a:cubicBezTo>
                    <a:pt x="65" y="20"/>
                    <a:pt x="64" y="20"/>
                    <a:pt x="64" y="19"/>
                  </a:cubicBezTo>
                  <a:cubicBezTo>
                    <a:pt x="64" y="18"/>
                    <a:pt x="63" y="17"/>
                    <a:pt x="63" y="16"/>
                  </a:cubicBezTo>
                  <a:cubicBezTo>
                    <a:pt x="62" y="15"/>
                    <a:pt x="61" y="13"/>
                    <a:pt x="62" y="12"/>
                  </a:cubicBezTo>
                  <a:cubicBezTo>
                    <a:pt x="62" y="11"/>
                    <a:pt x="62" y="11"/>
                    <a:pt x="62" y="10"/>
                  </a:cubicBezTo>
                  <a:cubicBezTo>
                    <a:pt x="63" y="8"/>
                    <a:pt x="62" y="6"/>
                    <a:pt x="61" y="5"/>
                  </a:cubicBezTo>
                  <a:cubicBezTo>
                    <a:pt x="61" y="5"/>
                    <a:pt x="61" y="4"/>
                    <a:pt x="61" y="4"/>
                  </a:cubicBezTo>
                  <a:cubicBezTo>
                    <a:pt x="60" y="3"/>
                    <a:pt x="60" y="1"/>
                    <a:pt x="60" y="0"/>
                  </a:cubicBezTo>
                  <a:cubicBezTo>
                    <a:pt x="0" y="17"/>
                    <a:pt x="0" y="17"/>
                    <a:pt x="0" y="17"/>
                  </a:cubicBezTo>
                  <a:cubicBezTo>
                    <a:pt x="0" y="17"/>
                    <a:pt x="0" y="18"/>
                    <a:pt x="1" y="19"/>
                  </a:cubicBezTo>
                  <a:cubicBezTo>
                    <a:pt x="1" y="18"/>
                    <a:pt x="0" y="17"/>
                    <a:pt x="0" y="17"/>
                  </a:cubicBezTo>
                  <a:cubicBezTo>
                    <a:pt x="0" y="17"/>
                    <a:pt x="1" y="18"/>
                    <a:pt x="1" y="19"/>
                  </a:cubicBezTo>
                  <a:cubicBezTo>
                    <a:pt x="2" y="21"/>
                    <a:pt x="4" y="24"/>
                    <a:pt x="3" y="26"/>
                  </a:cubicBezTo>
                  <a:cubicBezTo>
                    <a:pt x="3" y="27"/>
                    <a:pt x="3" y="27"/>
                    <a:pt x="3" y="28"/>
                  </a:cubicBezTo>
                  <a:cubicBezTo>
                    <a:pt x="3" y="29"/>
                    <a:pt x="3" y="30"/>
                    <a:pt x="3" y="30"/>
                  </a:cubicBezTo>
                  <a:cubicBezTo>
                    <a:pt x="3" y="32"/>
                    <a:pt x="3" y="33"/>
                    <a:pt x="4" y="34"/>
                  </a:cubicBezTo>
                  <a:cubicBezTo>
                    <a:pt x="5" y="36"/>
                    <a:pt x="7" y="39"/>
                    <a:pt x="8" y="41"/>
                  </a:cubicBezTo>
                  <a:cubicBezTo>
                    <a:pt x="11" y="46"/>
                    <a:pt x="10" y="49"/>
                    <a:pt x="10" y="54"/>
                  </a:cubicBezTo>
                  <a:cubicBezTo>
                    <a:pt x="10" y="54"/>
                    <a:pt x="10" y="54"/>
                    <a:pt x="10" y="54"/>
                  </a:cubicBezTo>
                  <a:cubicBezTo>
                    <a:pt x="10" y="59"/>
                    <a:pt x="10" y="62"/>
                    <a:pt x="11" y="65"/>
                  </a:cubicBezTo>
                  <a:cubicBezTo>
                    <a:pt x="11" y="65"/>
                    <a:pt x="11" y="66"/>
                    <a:pt x="12" y="66"/>
                  </a:cubicBezTo>
                  <a:cubicBezTo>
                    <a:pt x="12" y="66"/>
                    <a:pt x="12" y="67"/>
                    <a:pt x="12" y="67"/>
                  </a:cubicBezTo>
                  <a:cubicBezTo>
                    <a:pt x="13" y="68"/>
                    <a:pt x="13" y="69"/>
                    <a:pt x="13" y="69"/>
                  </a:cubicBezTo>
                  <a:cubicBezTo>
                    <a:pt x="13" y="70"/>
                    <a:pt x="13" y="70"/>
                    <a:pt x="13" y="70"/>
                  </a:cubicBezTo>
                  <a:cubicBezTo>
                    <a:pt x="14" y="71"/>
                    <a:pt x="14" y="73"/>
                    <a:pt x="14" y="75"/>
                  </a:cubicBezTo>
                  <a:cubicBezTo>
                    <a:pt x="15" y="75"/>
                    <a:pt x="15" y="76"/>
                    <a:pt x="15" y="76"/>
                  </a:cubicBezTo>
                  <a:cubicBezTo>
                    <a:pt x="15" y="78"/>
                    <a:pt x="15" y="80"/>
                    <a:pt x="15" y="81"/>
                  </a:cubicBezTo>
                  <a:cubicBezTo>
                    <a:pt x="15" y="81"/>
                    <a:pt x="15" y="82"/>
                    <a:pt x="15" y="82"/>
                  </a:cubicBezTo>
                  <a:cubicBezTo>
                    <a:pt x="15" y="82"/>
                    <a:pt x="16" y="80"/>
                    <a:pt x="17" y="79"/>
                  </a:cubicBezTo>
                  <a:cubicBezTo>
                    <a:pt x="18" y="78"/>
                    <a:pt x="19" y="77"/>
                    <a:pt x="19" y="79"/>
                  </a:cubicBezTo>
                  <a:cubicBezTo>
                    <a:pt x="19" y="79"/>
                    <a:pt x="19" y="80"/>
                    <a:pt x="19" y="80"/>
                  </a:cubicBezTo>
                  <a:cubicBezTo>
                    <a:pt x="20" y="80"/>
                    <a:pt x="20" y="81"/>
                    <a:pt x="20" y="82"/>
                  </a:cubicBezTo>
                  <a:cubicBezTo>
                    <a:pt x="20" y="82"/>
                    <a:pt x="20" y="82"/>
                    <a:pt x="20" y="82"/>
                  </a:cubicBezTo>
                  <a:cubicBezTo>
                    <a:pt x="20" y="84"/>
                    <a:pt x="22" y="88"/>
                    <a:pt x="23" y="92"/>
                  </a:cubicBezTo>
                  <a:cubicBezTo>
                    <a:pt x="24" y="94"/>
                    <a:pt x="25" y="96"/>
                    <a:pt x="25" y="99"/>
                  </a:cubicBezTo>
                  <a:cubicBezTo>
                    <a:pt x="25" y="99"/>
                    <a:pt x="25" y="99"/>
                    <a:pt x="25" y="100"/>
                  </a:cubicBezTo>
                  <a:cubicBezTo>
                    <a:pt x="26" y="102"/>
                    <a:pt x="26" y="105"/>
                    <a:pt x="27" y="107"/>
                  </a:cubicBezTo>
                  <a:cubicBezTo>
                    <a:pt x="27" y="110"/>
                    <a:pt x="28" y="112"/>
                    <a:pt x="28" y="114"/>
                  </a:cubicBezTo>
                  <a:cubicBezTo>
                    <a:pt x="28" y="114"/>
                    <a:pt x="28" y="114"/>
                    <a:pt x="28" y="114"/>
                  </a:cubicBezTo>
                  <a:cubicBezTo>
                    <a:pt x="55" y="108"/>
                    <a:pt x="55" y="108"/>
                    <a:pt x="55" y="108"/>
                  </a:cubicBezTo>
                  <a:cubicBezTo>
                    <a:pt x="55" y="108"/>
                    <a:pt x="55" y="103"/>
                    <a:pt x="56" y="99"/>
                  </a:cubicBezTo>
                  <a:close/>
                </a:path>
              </a:pathLst>
            </a:custGeom>
            <a:grpFill/>
            <a:ln w="3175" cap="flat">
              <a:solidFill>
                <a:schemeClr val="bg2"/>
              </a:solidFill>
              <a:prstDash val="solid"/>
              <a:miter lim="800000"/>
              <a:headEnd/>
              <a:tailEnd/>
            </a:ln>
          </p:spPr>
          <p:txBody>
            <a:bodyPr vert="horz" wrap="square" lIns="60960" tIns="30480" rIns="60960" bIns="30480" numCol="1" anchor="t" anchorCtr="0" compatLnSpc="1">
              <a:prstTxWarp prst="textNoShape">
                <a:avLst/>
              </a:prstTxWarp>
            </a:bodyPr>
            <a:lstStyle/>
            <a:p>
              <a:endParaRPr lang="uk-UA" sz="1200"/>
            </a:p>
          </p:txBody>
        </p:sp>
        <p:sp>
          <p:nvSpPr>
            <p:cNvPr id="130" name="Freeform 56">
              <a:extLst>
                <a:ext uri="{FF2B5EF4-FFF2-40B4-BE49-F238E27FC236}">
                  <a16:creationId xmlns:a16="http://schemas.microsoft.com/office/drawing/2014/main" id="{5737E3E1-EA54-0944-8A12-A83204AAA9ED}"/>
                </a:ext>
              </a:extLst>
            </p:cNvPr>
            <p:cNvSpPr>
              <a:spLocks/>
            </p:cNvSpPr>
            <p:nvPr/>
          </p:nvSpPr>
          <p:spPr bwMode="auto">
            <a:xfrm>
              <a:off x="14221900" y="4990877"/>
              <a:ext cx="717550" cy="758826"/>
            </a:xfrm>
            <a:custGeom>
              <a:avLst/>
              <a:gdLst>
                <a:gd name="T0" fmla="*/ 165 w 191"/>
                <a:gd name="T1" fmla="*/ 77 h 202"/>
                <a:gd name="T2" fmla="*/ 163 w 191"/>
                <a:gd name="T3" fmla="*/ 73 h 202"/>
                <a:gd name="T4" fmla="*/ 162 w 191"/>
                <a:gd name="T5" fmla="*/ 64 h 202"/>
                <a:gd name="T6" fmla="*/ 160 w 191"/>
                <a:gd name="T7" fmla="*/ 57 h 202"/>
                <a:gd name="T8" fmla="*/ 157 w 191"/>
                <a:gd name="T9" fmla="*/ 54 h 202"/>
                <a:gd name="T10" fmla="*/ 146 w 191"/>
                <a:gd name="T11" fmla="*/ 44 h 202"/>
                <a:gd name="T12" fmla="*/ 120 w 191"/>
                <a:gd name="T13" fmla="*/ 32 h 202"/>
                <a:gd name="T14" fmla="*/ 118 w 191"/>
                <a:gd name="T15" fmla="*/ 32 h 202"/>
                <a:gd name="T16" fmla="*/ 114 w 191"/>
                <a:gd name="T17" fmla="*/ 31 h 202"/>
                <a:gd name="T18" fmla="*/ 109 w 191"/>
                <a:gd name="T19" fmla="*/ 29 h 202"/>
                <a:gd name="T20" fmla="*/ 101 w 191"/>
                <a:gd name="T21" fmla="*/ 28 h 202"/>
                <a:gd name="T22" fmla="*/ 92 w 191"/>
                <a:gd name="T23" fmla="*/ 25 h 202"/>
                <a:gd name="T24" fmla="*/ 90 w 191"/>
                <a:gd name="T25" fmla="*/ 24 h 202"/>
                <a:gd name="T26" fmla="*/ 82 w 191"/>
                <a:gd name="T27" fmla="*/ 20 h 202"/>
                <a:gd name="T28" fmla="*/ 71 w 191"/>
                <a:gd name="T29" fmla="*/ 13 h 202"/>
                <a:gd name="T30" fmla="*/ 68 w 191"/>
                <a:gd name="T31" fmla="*/ 8 h 202"/>
                <a:gd name="T32" fmla="*/ 60 w 191"/>
                <a:gd name="T33" fmla="*/ 0 h 202"/>
                <a:gd name="T34" fmla="*/ 45 w 191"/>
                <a:gd name="T35" fmla="*/ 6 h 202"/>
                <a:gd name="T36" fmla="*/ 22 w 191"/>
                <a:gd name="T37" fmla="*/ 14 h 202"/>
                <a:gd name="T38" fmla="*/ 18 w 191"/>
                <a:gd name="T39" fmla="*/ 41 h 202"/>
                <a:gd name="T40" fmla="*/ 0 w 191"/>
                <a:gd name="T41" fmla="*/ 52 h 202"/>
                <a:gd name="T42" fmla="*/ 3 w 191"/>
                <a:gd name="T43" fmla="*/ 81 h 202"/>
                <a:gd name="T44" fmla="*/ 4 w 191"/>
                <a:gd name="T45" fmla="*/ 102 h 202"/>
                <a:gd name="T46" fmla="*/ 17 w 191"/>
                <a:gd name="T47" fmla="*/ 114 h 202"/>
                <a:gd name="T48" fmla="*/ 39 w 191"/>
                <a:gd name="T49" fmla="*/ 130 h 202"/>
                <a:gd name="T50" fmla="*/ 49 w 191"/>
                <a:gd name="T51" fmla="*/ 142 h 202"/>
                <a:gd name="T52" fmla="*/ 53 w 191"/>
                <a:gd name="T53" fmla="*/ 153 h 202"/>
                <a:gd name="T54" fmla="*/ 59 w 191"/>
                <a:gd name="T55" fmla="*/ 170 h 202"/>
                <a:gd name="T56" fmla="*/ 56 w 191"/>
                <a:gd name="T57" fmla="*/ 181 h 202"/>
                <a:gd name="T58" fmla="*/ 64 w 191"/>
                <a:gd name="T59" fmla="*/ 196 h 202"/>
                <a:gd name="T60" fmla="*/ 72 w 191"/>
                <a:gd name="T61" fmla="*/ 202 h 202"/>
                <a:gd name="T62" fmla="*/ 170 w 191"/>
                <a:gd name="T63" fmla="*/ 199 h 202"/>
                <a:gd name="T64" fmla="*/ 170 w 191"/>
                <a:gd name="T65" fmla="*/ 196 h 202"/>
                <a:gd name="T66" fmla="*/ 170 w 191"/>
                <a:gd name="T67" fmla="*/ 178 h 202"/>
                <a:gd name="T68" fmla="*/ 166 w 191"/>
                <a:gd name="T69" fmla="*/ 162 h 202"/>
                <a:gd name="T70" fmla="*/ 167 w 191"/>
                <a:gd name="T71" fmla="*/ 135 h 202"/>
                <a:gd name="T72" fmla="*/ 170 w 191"/>
                <a:gd name="T73" fmla="*/ 119 h 202"/>
                <a:gd name="T74" fmla="*/ 175 w 191"/>
                <a:gd name="T75" fmla="*/ 109 h 202"/>
                <a:gd name="T76" fmla="*/ 190 w 191"/>
                <a:gd name="T77" fmla="*/ 64 h 202"/>
                <a:gd name="T78" fmla="*/ 182 w 191"/>
                <a:gd name="T79" fmla="*/ 72 h 202"/>
                <a:gd name="T80" fmla="*/ 178 w 191"/>
                <a:gd name="T81" fmla="*/ 80 h 202"/>
                <a:gd name="T82" fmla="*/ 173 w 191"/>
                <a:gd name="T83" fmla="*/ 90 h 202"/>
                <a:gd name="T84" fmla="*/ 158 w 191"/>
                <a:gd name="T85" fmla="*/ 113 h 202"/>
                <a:gd name="T86" fmla="*/ 155 w 191"/>
                <a:gd name="T87" fmla="*/ 116 h 202"/>
                <a:gd name="T88" fmla="*/ 155 w 191"/>
                <a:gd name="T89" fmla="*/ 106 h 202"/>
                <a:gd name="T90" fmla="*/ 160 w 191"/>
                <a:gd name="T91" fmla="*/ 99 h 202"/>
                <a:gd name="T92" fmla="*/ 161 w 191"/>
                <a:gd name="T93" fmla="*/ 96 h 202"/>
                <a:gd name="T94" fmla="*/ 168 w 191"/>
                <a:gd name="T95" fmla="*/ 82 h 202"/>
                <a:gd name="T96" fmla="*/ 168 w 191"/>
                <a:gd name="T97" fmla="*/ 81 h 202"/>
                <a:gd name="T98" fmla="*/ 168 w 191"/>
                <a:gd name="T99" fmla="*/ 8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1" h="202">
                  <a:moveTo>
                    <a:pt x="168" y="82"/>
                  </a:moveTo>
                  <a:cubicBezTo>
                    <a:pt x="168" y="82"/>
                    <a:pt x="167" y="80"/>
                    <a:pt x="165" y="77"/>
                  </a:cubicBezTo>
                  <a:cubicBezTo>
                    <a:pt x="165" y="77"/>
                    <a:pt x="165" y="77"/>
                    <a:pt x="164" y="76"/>
                  </a:cubicBezTo>
                  <a:cubicBezTo>
                    <a:pt x="164" y="75"/>
                    <a:pt x="163" y="74"/>
                    <a:pt x="163" y="73"/>
                  </a:cubicBezTo>
                  <a:cubicBezTo>
                    <a:pt x="162" y="72"/>
                    <a:pt x="162" y="70"/>
                    <a:pt x="162" y="68"/>
                  </a:cubicBezTo>
                  <a:cubicBezTo>
                    <a:pt x="162" y="66"/>
                    <a:pt x="162" y="65"/>
                    <a:pt x="162" y="64"/>
                  </a:cubicBezTo>
                  <a:cubicBezTo>
                    <a:pt x="162" y="64"/>
                    <a:pt x="162" y="64"/>
                    <a:pt x="162" y="64"/>
                  </a:cubicBezTo>
                  <a:cubicBezTo>
                    <a:pt x="162" y="62"/>
                    <a:pt x="161" y="59"/>
                    <a:pt x="160" y="57"/>
                  </a:cubicBezTo>
                  <a:cubicBezTo>
                    <a:pt x="159" y="56"/>
                    <a:pt x="158" y="55"/>
                    <a:pt x="158" y="55"/>
                  </a:cubicBezTo>
                  <a:cubicBezTo>
                    <a:pt x="158" y="55"/>
                    <a:pt x="157" y="54"/>
                    <a:pt x="157" y="54"/>
                  </a:cubicBezTo>
                  <a:cubicBezTo>
                    <a:pt x="155" y="53"/>
                    <a:pt x="153" y="52"/>
                    <a:pt x="152" y="49"/>
                  </a:cubicBezTo>
                  <a:cubicBezTo>
                    <a:pt x="151" y="45"/>
                    <a:pt x="148" y="44"/>
                    <a:pt x="146" y="44"/>
                  </a:cubicBezTo>
                  <a:cubicBezTo>
                    <a:pt x="145" y="44"/>
                    <a:pt x="140" y="42"/>
                    <a:pt x="135" y="40"/>
                  </a:cubicBezTo>
                  <a:cubicBezTo>
                    <a:pt x="130" y="37"/>
                    <a:pt x="121" y="33"/>
                    <a:pt x="120" y="32"/>
                  </a:cubicBezTo>
                  <a:cubicBezTo>
                    <a:pt x="119" y="32"/>
                    <a:pt x="119" y="32"/>
                    <a:pt x="119" y="32"/>
                  </a:cubicBezTo>
                  <a:cubicBezTo>
                    <a:pt x="118" y="32"/>
                    <a:pt x="118" y="32"/>
                    <a:pt x="118" y="32"/>
                  </a:cubicBezTo>
                  <a:cubicBezTo>
                    <a:pt x="118" y="32"/>
                    <a:pt x="117" y="31"/>
                    <a:pt x="116" y="31"/>
                  </a:cubicBezTo>
                  <a:cubicBezTo>
                    <a:pt x="115" y="31"/>
                    <a:pt x="114" y="31"/>
                    <a:pt x="114" y="31"/>
                  </a:cubicBezTo>
                  <a:cubicBezTo>
                    <a:pt x="113" y="31"/>
                    <a:pt x="111" y="31"/>
                    <a:pt x="110" y="30"/>
                  </a:cubicBezTo>
                  <a:cubicBezTo>
                    <a:pt x="109" y="29"/>
                    <a:pt x="109" y="29"/>
                    <a:pt x="109" y="29"/>
                  </a:cubicBezTo>
                  <a:cubicBezTo>
                    <a:pt x="109" y="29"/>
                    <a:pt x="109" y="29"/>
                    <a:pt x="109" y="28"/>
                  </a:cubicBezTo>
                  <a:cubicBezTo>
                    <a:pt x="108" y="27"/>
                    <a:pt x="105" y="28"/>
                    <a:pt x="101" y="28"/>
                  </a:cubicBezTo>
                  <a:cubicBezTo>
                    <a:pt x="100" y="28"/>
                    <a:pt x="99" y="28"/>
                    <a:pt x="98" y="28"/>
                  </a:cubicBezTo>
                  <a:cubicBezTo>
                    <a:pt x="95" y="27"/>
                    <a:pt x="93" y="26"/>
                    <a:pt x="92" y="25"/>
                  </a:cubicBezTo>
                  <a:cubicBezTo>
                    <a:pt x="91" y="25"/>
                    <a:pt x="91" y="25"/>
                    <a:pt x="91" y="24"/>
                  </a:cubicBezTo>
                  <a:cubicBezTo>
                    <a:pt x="91" y="24"/>
                    <a:pt x="90" y="24"/>
                    <a:pt x="90" y="24"/>
                  </a:cubicBezTo>
                  <a:cubicBezTo>
                    <a:pt x="89" y="23"/>
                    <a:pt x="88" y="23"/>
                    <a:pt x="87" y="22"/>
                  </a:cubicBezTo>
                  <a:cubicBezTo>
                    <a:pt x="85" y="21"/>
                    <a:pt x="84" y="20"/>
                    <a:pt x="82" y="20"/>
                  </a:cubicBezTo>
                  <a:cubicBezTo>
                    <a:pt x="79" y="19"/>
                    <a:pt x="78" y="16"/>
                    <a:pt x="78" y="15"/>
                  </a:cubicBezTo>
                  <a:cubicBezTo>
                    <a:pt x="75" y="16"/>
                    <a:pt x="71" y="13"/>
                    <a:pt x="71" y="13"/>
                  </a:cubicBezTo>
                  <a:cubicBezTo>
                    <a:pt x="71" y="13"/>
                    <a:pt x="66" y="13"/>
                    <a:pt x="65" y="14"/>
                  </a:cubicBezTo>
                  <a:cubicBezTo>
                    <a:pt x="64" y="14"/>
                    <a:pt x="68" y="10"/>
                    <a:pt x="68" y="8"/>
                  </a:cubicBezTo>
                  <a:cubicBezTo>
                    <a:pt x="67" y="6"/>
                    <a:pt x="65" y="5"/>
                    <a:pt x="65" y="4"/>
                  </a:cubicBezTo>
                  <a:cubicBezTo>
                    <a:pt x="64" y="3"/>
                    <a:pt x="66" y="0"/>
                    <a:pt x="60" y="0"/>
                  </a:cubicBezTo>
                  <a:cubicBezTo>
                    <a:pt x="55" y="0"/>
                    <a:pt x="54" y="3"/>
                    <a:pt x="51" y="4"/>
                  </a:cubicBezTo>
                  <a:cubicBezTo>
                    <a:pt x="48" y="6"/>
                    <a:pt x="47" y="6"/>
                    <a:pt x="45" y="6"/>
                  </a:cubicBezTo>
                  <a:cubicBezTo>
                    <a:pt x="42" y="6"/>
                    <a:pt x="42" y="7"/>
                    <a:pt x="40" y="8"/>
                  </a:cubicBezTo>
                  <a:cubicBezTo>
                    <a:pt x="38" y="8"/>
                    <a:pt x="25" y="12"/>
                    <a:pt x="22" y="14"/>
                  </a:cubicBezTo>
                  <a:cubicBezTo>
                    <a:pt x="20" y="14"/>
                    <a:pt x="20" y="14"/>
                    <a:pt x="20" y="14"/>
                  </a:cubicBezTo>
                  <a:cubicBezTo>
                    <a:pt x="18" y="41"/>
                    <a:pt x="18" y="41"/>
                    <a:pt x="18" y="41"/>
                  </a:cubicBezTo>
                  <a:cubicBezTo>
                    <a:pt x="18" y="41"/>
                    <a:pt x="16" y="45"/>
                    <a:pt x="11" y="49"/>
                  </a:cubicBezTo>
                  <a:cubicBezTo>
                    <a:pt x="7" y="53"/>
                    <a:pt x="0" y="52"/>
                    <a:pt x="0" y="52"/>
                  </a:cubicBezTo>
                  <a:cubicBezTo>
                    <a:pt x="3" y="59"/>
                    <a:pt x="2" y="68"/>
                    <a:pt x="3" y="70"/>
                  </a:cubicBezTo>
                  <a:cubicBezTo>
                    <a:pt x="5" y="72"/>
                    <a:pt x="6" y="78"/>
                    <a:pt x="3" y="81"/>
                  </a:cubicBezTo>
                  <a:cubicBezTo>
                    <a:pt x="1" y="85"/>
                    <a:pt x="0" y="89"/>
                    <a:pt x="0" y="93"/>
                  </a:cubicBezTo>
                  <a:cubicBezTo>
                    <a:pt x="0" y="98"/>
                    <a:pt x="2" y="102"/>
                    <a:pt x="4" y="102"/>
                  </a:cubicBezTo>
                  <a:cubicBezTo>
                    <a:pt x="6" y="103"/>
                    <a:pt x="7" y="105"/>
                    <a:pt x="9" y="108"/>
                  </a:cubicBezTo>
                  <a:cubicBezTo>
                    <a:pt x="11" y="112"/>
                    <a:pt x="10" y="114"/>
                    <a:pt x="17" y="114"/>
                  </a:cubicBezTo>
                  <a:cubicBezTo>
                    <a:pt x="25" y="113"/>
                    <a:pt x="29" y="121"/>
                    <a:pt x="30" y="124"/>
                  </a:cubicBezTo>
                  <a:cubicBezTo>
                    <a:pt x="31" y="127"/>
                    <a:pt x="33" y="128"/>
                    <a:pt x="39" y="130"/>
                  </a:cubicBezTo>
                  <a:cubicBezTo>
                    <a:pt x="46" y="133"/>
                    <a:pt x="45" y="135"/>
                    <a:pt x="45" y="137"/>
                  </a:cubicBezTo>
                  <a:cubicBezTo>
                    <a:pt x="45" y="139"/>
                    <a:pt x="43" y="141"/>
                    <a:pt x="49" y="142"/>
                  </a:cubicBezTo>
                  <a:cubicBezTo>
                    <a:pt x="54" y="143"/>
                    <a:pt x="52" y="146"/>
                    <a:pt x="52" y="149"/>
                  </a:cubicBezTo>
                  <a:cubicBezTo>
                    <a:pt x="51" y="151"/>
                    <a:pt x="51" y="152"/>
                    <a:pt x="53" y="153"/>
                  </a:cubicBezTo>
                  <a:cubicBezTo>
                    <a:pt x="54" y="155"/>
                    <a:pt x="54" y="159"/>
                    <a:pt x="54" y="159"/>
                  </a:cubicBezTo>
                  <a:cubicBezTo>
                    <a:pt x="54" y="159"/>
                    <a:pt x="61" y="166"/>
                    <a:pt x="59" y="170"/>
                  </a:cubicBezTo>
                  <a:cubicBezTo>
                    <a:pt x="59" y="170"/>
                    <a:pt x="59" y="170"/>
                    <a:pt x="59" y="170"/>
                  </a:cubicBezTo>
                  <a:cubicBezTo>
                    <a:pt x="59" y="172"/>
                    <a:pt x="56" y="177"/>
                    <a:pt x="56" y="181"/>
                  </a:cubicBezTo>
                  <a:cubicBezTo>
                    <a:pt x="56" y="186"/>
                    <a:pt x="59" y="189"/>
                    <a:pt x="60" y="191"/>
                  </a:cubicBezTo>
                  <a:cubicBezTo>
                    <a:pt x="62" y="193"/>
                    <a:pt x="63" y="194"/>
                    <a:pt x="64" y="196"/>
                  </a:cubicBezTo>
                  <a:cubicBezTo>
                    <a:pt x="65" y="197"/>
                    <a:pt x="66" y="198"/>
                    <a:pt x="68" y="198"/>
                  </a:cubicBezTo>
                  <a:cubicBezTo>
                    <a:pt x="70" y="199"/>
                    <a:pt x="72" y="202"/>
                    <a:pt x="72" y="202"/>
                  </a:cubicBezTo>
                  <a:cubicBezTo>
                    <a:pt x="170" y="199"/>
                    <a:pt x="170" y="199"/>
                    <a:pt x="170" y="199"/>
                  </a:cubicBezTo>
                  <a:cubicBezTo>
                    <a:pt x="170" y="199"/>
                    <a:pt x="170" y="199"/>
                    <a:pt x="170" y="199"/>
                  </a:cubicBezTo>
                  <a:cubicBezTo>
                    <a:pt x="170" y="198"/>
                    <a:pt x="170" y="197"/>
                    <a:pt x="170" y="196"/>
                  </a:cubicBezTo>
                  <a:cubicBezTo>
                    <a:pt x="170" y="196"/>
                    <a:pt x="170" y="196"/>
                    <a:pt x="170" y="196"/>
                  </a:cubicBezTo>
                  <a:cubicBezTo>
                    <a:pt x="169" y="193"/>
                    <a:pt x="172" y="184"/>
                    <a:pt x="170" y="179"/>
                  </a:cubicBezTo>
                  <a:cubicBezTo>
                    <a:pt x="170" y="179"/>
                    <a:pt x="170" y="178"/>
                    <a:pt x="170" y="178"/>
                  </a:cubicBezTo>
                  <a:cubicBezTo>
                    <a:pt x="169" y="175"/>
                    <a:pt x="169" y="173"/>
                    <a:pt x="168" y="170"/>
                  </a:cubicBezTo>
                  <a:cubicBezTo>
                    <a:pt x="167" y="167"/>
                    <a:pt x="166" y="165"/>
                    <a:pt x="166" y="162"/>
                  </a:cubicBezTo>
                  <a:cubicBezTo>
                    <a:pt x="164" y="156"/>
                    <a:pt x="164" y="150"/>
                    <a:pt x="165" y="145"/>
                  </a:cubicBezTo>
                  <a:cubicBezTo>
                    <a:pt x="166" y="141"/>
                    <a:pt x="166" y="138"/>
                    <a:pt x="167" y="135"/>
                  </a:cubicBezTo>
                  <a:cubicBezTo>
                    <a:pt x="167" y="132"/>
                    <a:pt x="168" y="130"/>
                    <a:pt x="168" y="128"/>
                  </a:cubicBezTo>
                  <a:cubicBezTo>
                    <a:pt x="168" y="124"/>
                    <a:pt x="169" y="121"/>
                    <a:pt x="170" y="119"/>
                  </a:cubicBezTo>
                  <a:cubicBezTo>
                    <a:pt x="171" y="118"/>
                    <a:pt x="171" y="118"/>
                    <a:pt x="171" y="118"/>
                  </a:cubicBezTo>
                  <a:cubicBezTo>
                    <a:pt x="174" y="116"/>
                    <a:pt x="175" y="112"/>
                    <a:pt x="175" y="109"/>
                  </a:cubicBezTo>
                  <a:cubicBezTo>
                    <a:pt x="175" y="106"/>
                    <a:pt x="178" y="99"/>
                    <a:pt x="182" y="91"/>
                  </a:cubicBezTo>
                  <a:cubicBezTo>
                    <a:pt x="186" y="83"/>
                    <a:pt x="189" y="70"/>
                    <a:pt x="190" y="64"/>
                  </a:cubicBezTo>
                  <a:cubicBezTo>
                    <a:pt x="191" y="60"/>
                    <a:pt x="189" y="63"/>
                    <a:pt x="186" y="66"/>
                  </a:cubicBezTo>
                  <a:cubicBezTo>
                    <a:pt x="185" y="68"/>
                    <a:pt x="184" y="71"/>
                    <a:pt x="182" y="72"/>
                  </a:cubicBezTo>
                  <a:cubicBezTo>
                    <a:pt x="182" y="72"/>
                    <a:pt x="182" y="72"/>
                    <a:pt x="182" y="72"/>
                  </a:cubicBezTo>
                  <a:cubicBezTo>
                    <a:pt x="181" y="74"/>
                    <a:pt x="179" y="76"/>
                    <a:pt x="178" y="80"/>
                  </a:cubicBezTo>
                  <a:cubicBezTo>
                    <a:pt x="178" y="81"/>
                    <a:pt x="177" y="82"/>
                    <a:pt x="177" y="83"/>
                  </a:cubicBezTo>
                  <a:cubicBezTo>
                    <a:pt x="177" y="85"/>
                    <a:pt x="176" y="88"/>
                    <a:pt x="173" y="90"/>
                  </a:cubicBezTo>
                  <a:cubicBezTo>
                    <a:pt x="170" y="94"/>
                    <a:pt x="166" y="97"/>
                    <a:pt x="164" y="98"/>
                  </a:cubicBezTo>
                  <a:cubicBezTo>
                    <a:pt x="161" y="101"/>
                    <a:pt x="158" y="110"/>
                    <a:pt x="158" y="113"/>
                  </a:cubicBezTo>
                  <a:cubicBezTo>
                    <a:pt x="158" y="114"/>
                    <a:pt x="157" y="115"/>
                    <a:pt x="156" y="116"/>
                  </a:cubicBezTo>
                  <a:cubicBezTo>
                    <a:pt x="155" y="116"/>
                    <a:pt x="155" y="116"/>
                    <a:pt x="155" y="116"/>
                  </a:cubicBezTo>
                  <a:cubicBezTo>
                    <a:pt x="151" y="116"/>
                    <a:pt x="151" y="110"/>
                    <a:pt x="153" y="107"/>
                  </a:cubicBezTo>
                  <a:cubicBezTo>
                    <a:pt x="154" y="107"/>
                    <a:pt x="155" y="106"/>
                    <a:pt x="155" y="106"/>
                  </a:cubicBezTo>
                  <a:cubicBezTo>
                    <a:pt x="156" y="105"/>
                    <a:pt x="157" y="104"/>
                    <a:pt x="158" y="104"/>
                  </a:cubicBezTo>
                  <a:cubicBezTo>
                    <a:pt x="159" y="103"/>
                    <a:pt x="160" y="101"/>
                    <a:pt x="160" y="99"/>
                  </a:cubicBezTo>
                  <a:cubicBezTo>
                    <a:pt x="160" y="98"/>
                    <a:pt x="161" y="97"/>
                    <a:pt x="161" y="97"/>
                  </a:cubicBezTo>
                  <a:cubicBezTo>
                    <a:pt x="161" y="97"/>
                    <a:pt x="161" y="96"/>
                    <a:pt x="161" y="96"/>
                  </a:cubicBezTo>
                  <a:cubicBezTo>
                    <a:pt x="161" y="94"/>
                    <a:pt x="164" y="89"/>
                    <a:pt x="167" y="86"/>
                  </a:cubicBezTo>
                  <a:cubicBezTo>
                    <a:pt x="168" y="85"/>
                    <a:pt x="169" y="83"/>
                    <a:pt x="168" y="82"/>
                  </a:cubicBezTo>
                  <a:cubicBezTo>
                    <a:pt x="168" y="82"/>
                    <a:pt x="168" y="82"/>
                    <a:pt x="168" y="82"/>
                  </a:cubicBezTo>
                  <a:cubicBezTo>
                    <a:pt x="168" y="81"/>
                    <a:pt x="168" y="81"/>
                    <a:pt x="168" y="81"/>
                  </a:cubicBezTo>
                  <a:cubicBezTo>
                    <a:pt x="167" y="80"/>
                    <a:pt x="166" y="79"/>
                    <a:pt x="165" y="77"/>
                  </a:cubicBezTo>
                  <a:cubicBezTo>
                    <a:pt x="167" y="80"/>
                    <a:pt x="168" y="82"/>
                    <a:pt x="168" y="82"/>
                  </a:cubicBezTo>
                  <a:close/>
                </a:path>
              </a:pathLst>
            </a:custGeom>
            <a:grpFill/>
            <a:ln w="3175" cap="flat">
              <a:solidFill>
                <a:schemeClr val="bg2"/>
              </a:solidFill>
              <a:prstDash val="solid"/>
              <a:miter lim="800000"/>
              <a:headEnd/>
              <a:tailEnd/>
            </a:ln>
          </p:spPr>
          <p:txBody>
            <a:bodyPr vert="horz" wrap="square" lIns="60960" tIns="30480" rIns="60960" bIns="30480" numCol="1" anchor="t" anchorCtr="0" compatLnSpc="1">
              <a:prstTxWarp prst="textNoShape">
                <a:avLst/>
              </a:prstTxWarp>
            </a:bodyPr>
            <a:lstStyle/>
            <a:p>
              <a:endParaRPr lang="uk-UA" sz="1200"/>
            </a:p>
          </p:txBody>
        </p:sp>
        <p:sp>
          <p:nvSpPr>
            <p:cNvPr id="131" name="Freeform 57">
              <a:extLst>
                <a:ext uri="{FF2B5EF4-FFF2-40B4-BE49-F238E27FC236}">
                  <a16:creationId xmlns:a16="http://schemas.microsoft.com/office/drawing/2014/main" id="{F6FC8745-1022-8147-867F-1D967EC3A552}"/>
                </a:ext>
              </a:extLst>
            </p:cNvPr>
            <p:cNvSpPr>
              <a:spLocks/>
            </p:cNvSpPr>
            <p:nvPr/>
          </p:nvSpPr>
          <p:spPr bwMode="auto">
            <a:xfrm>
              <a:off x="14513999" y="4855941"/>
              <a:ext cx="785813" cy="438151"/>
            </a:xfrm>
            <a:custGeom>
              <a:avLst/>
              <a:gdLst>
                <a:gd name="T0" fmla="*/ 203 w 209"/>
                <a:gd name="T1" fmla="*/ 57 h 117"/>
                <a:gd name="T2" fmla="*/ 193 w 209"/>
                <a:gd name="T3" fmla="*/ 49 h 117"/>
                <a:gd name="T4" fmla="*/ 186 w 209"/>
                <a:gd name="T5" fmla="*/ 38 h 117"/>
                <a:gd name="T6" fmla="*/ 177 w 209"/>
                <a:gd name="T7" fmla="*/ 41 h 117"/>
                <a:gd name="T8" fmla="*/ 166 w 209"/>
                <a:gd name="T9" fmla="*/ 34 h 117"/>
                <a:gd name="T10" fmla="*/ 165 w 209"/>
                <a:gd name="T11" fmla="*/ 26 h 117"/>
                <a:gd name="T12" fmla="*/ 157 w 209"/>
                <a:gd name="T13" fmla="*/ 29 h 117"/>
                <a:gd name="T14" fmla="*/ 144 w 209"/>
                <a:gd name="T15" fmla="*/ 33 h 117"/>
                <a:gd name="T16" fmla="*/ 127 w 209"/>
                <a:gd name="T17" fmla="*/ 36 h 117"/>
                <a:gd name="T18" fmla="*/ 117 w 209"/>
                <a:gd name="T19" fmla="*/ 47 h 117"/>
                <a:gd name="T20" fmla="*/ 97 w 209"/>
                <a:gd name="T21" fmla="*/ 47 h 117"/>
                <a:gd name="T22" fmla="*/ 80 w 209"/>
                <a:gd name="T23" fmla="*/ 38 h 117"/>
                <a:gd name="T24" fmla="*/ 72 w 209"/>
                <a:gd name="T25" fmla="*/ 34 h 117"/>
                <a:gd name="T26" fmla="*/ 70 w 209"/>
                <a:gd name="T27" fmla="*/ 34 h 117"/>
                <a:gd name="T28" fmla="*/ 63 w 209"/>
                <a:gd name="T29" fmla="*/ 35 h 117"/>
                <a:gd name="T30" fmla="*/ 55 w 209"/>
                <a:gd name="T31" fmla="*/ 41 h 117"/>
                <a:gd name="T32" fmla="*/ 57 w 209"/>
                <a:gd name="T33" fmla="*/ 22 h 117"/>
                <a:gd name="T34" fmla="*/ 71 w 209"/>
                <a:gd name="T35" fmla="*/ 11 h 117"/>
                <a:gd name="T36" fmla="*/ 74 w 209"/>
                <a:gd name="T37" fmla="*/ 2 h 117"/>
                <a:gd name="T38" fmla="*/ 58 w 209"/>
                <a:gd name="T39" fmla="*/ 6 h 117"/>
                <a:gd name="T40" fmla="*/ 50 w 209"/>
                <a:gd name="T41" fmla="*/ 14 h 117"/>
                <a:gd name="T42" fmla="*/ 41 w 209"/>
                <a:gd name="T43" fmla="*/ 18 h 117"/>
                <a:gd name="T44" fmla="*/ 37 w 209"/>
                <a:gd name="T45" fmla="*/ 28 h 117"/>
                <a:gd name="T46" fmla="*/ 28 w 209"/>
                <a:gd name="T47" fmla="*/ 32 h 117"/>
                <a:gd name="T48" fmla="*/ 23 w 209"/>
                <a:gd name="T49" fmla="*/ 33 h 117"/>
                <a:gd name="T50" fmla="*/ 9 w 209"/>
                <a:gd name="T51" fmla="*/ 39 h 117"/>
                <a:gd name="T52" fmla="*/ 2 w 209"/>
                <a:gd name="T53" fmla="*/ 47 h 117"/>
                <a:gd name="T54" fmla="*/ 9 w 209"/>
                <a:gd name="T55" fmla="*/ 58 h 117"/>
                <a:gd name="T56" fmla="*/ 14 w 209"/>
                <a:gd name="T57" fmla="*/ 61 h 117"/>
                <a:gd name="T58" fmla="*/ 31 w 209"/>
                <a:gd name="T59" fmla="*/ 64 h 117"/>
                <a:gd name="T60" fmla="*/ 36 w 209"/>
                <a:gd name="T61" fmla="*/ 66 h 117"/>
                <a:gd name="T62" fmla="*/ 46 w 209"/>
                <a:gd name="T63" fmla="*/ 69 h 117"/>
                <a:gd name="T64" fmla="*/ 79 w 209"/>
                <a:gd name="T65" fmla="*/ 90 h 117"/>
                <a:gd name="T66" fmla="*/ 84 w 209"/>
                <a:gd name="T67" fmla="*/ 100 h 117"/>
                <a:gd name="T68" fmla="*/ 86 w 209"/>
                <a:gd name="T69" fmla="*/ 112 h 117"/>
                <a:gd name="T70" fmla="*/ 90 w 209"/>
                <a:gd name="T71" fmla="*/ 117 h 117"/>
                <a:gd name="T72" fmla="*/ 91 w 209"/>
                <a:gd name="T73" fmla="*/ 109 h 117"/>
                <a:gd name="T74" fmla="*/ 98 w 209"/>
                <a:gd name="T75" fmla="*/ 90 h 117"/>
                <a:gd name="T76" fmla="*/ 117 w 209"/>
                <a:gd name="T77" fmla="*/ 74 h 117"/>
                <a:gd name="T78" fmla="*/ 119 w 209"/>
                <a:gd name="T79" fmla="*/ 81 h 117"/>
                <a:gd name="T80" fmla="*/ 121 w 209"/>
                <a:gd name="T81" fmla="*/ 86 h 117"/>
                <a:gd name="T82" fmla="*/ 124 w 209"/>
                <a:gd name="T83" fmla="*/ 80 h 117"/>
                <a:gd name="T84" fmla="*/ 151 w 209"/>
                <a:gd name="T85" fmla="*/ 59 h 117"/>
                <a:gd name="T86" fmla="*/ 174 w 209"/>
                <a:gd name="T87" fmla="*/ 67 h 117"/>
                <a:gd name="T88" fmla="*/ 175 w 209"/>
                <a:gd name="T89" fmla="*/ 72 h 117"/>
                <a:gd name="T90" fmla="*/ 178 w 209"/>
                <a:gd name="T91" fmla="*/ 72 h 117"/>
                <a:gd name="T92" fmla="*/ 181 w 209"/>
                <a:gd name="T93" fmla="*/ 63 h 117"/>
                <a:gd name="T94" fmla="*/ 183 w 209"/>
                <a:gd name="T95" fmla="*/ 61 h 117"/>
                <a:gd name="T96" fmla="*/ 189 w 209"/>
                <a:gd name="T97" fmla="*/ 60 h 117"/>
                <a:gd name="T98" fmla="*/ 196 w 209"/>
                <a:gd name="T99" fmla="*/ 61 h 117"/>
                <a:gd name="T100" fmla="*/ 209 w 209"/>
                <a:gd name="T101" fmla="*/ 6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9" h="117">
                  <a:moveTo>
                    <a:pt x="208" y="59"/>
                  </a:moveTo>
                  <a:cubicBezTo>
                    <a:pt x="208" y="59"/>
                    <a:pt x="205" y="59"/>
                    <a:pt x="204" y="58"/>
                  </a:cubicBezTo>
                  <a:cubicBezTo>
                    <a:pt x="203" y="58"/>
                    <a:pt x="203" y="57"/>
                    <a:pt x="203" y="57"/>
                  </a:cubicBezTo>
                  <a:cubicBezTo>
                    <a:pt x="201" y="56"/>
                    <a:pt x="198" y="55"/>
                    <a:pt x="197" y="53"/>
                  </a:cubicBezTo>
                  <a:cubicBezTo>
                    <a:pt x="196" y="52"/>
                    <a:pt x="195" y="50"/>
                    <a:pt x="194" y="50"/>
                  </a:cubicBezTo>
                  <a:cubicBezTo>
                    <a:pt x="193" y="50"/>
                    <a:pt x="193" y="49"/>
                    <a:pt x="193" y="49"/>
                  </a:cubicBezTo>
                  <a:cubicBezTo>
                    <a:pt x="193" y="49"/>
                    <a:pt x="192" y="49"/>
                    <a:pt x="192" y="48"/>
                  </a:cubicBezTo>
                  <a:cubicBezTo>
                    <a:pt x="192" y="47"/>
                    <a:pt x="192" y="46"/>
                    <a:pt x="192" y="45"/>
                  </a:cubicBezTo>
                  <a:cubicBezTo>
                    <a:pt x="191" y="44"/>
                    <a:pt x="186" y="38"/>
                    <a:pt x="186" y="38"/>
                  </a:cubicBezTo>
                  <a:cubicBezTo>
                    <a:pt x="186" y="38"/>
                    <a:pt x="185" y="38"/>
                    <a:pt x="183" y="38"/>
                  </a:cubicBezTo>
                  <a:cubicBezTo>
                    <a:pt x="183" y="38"/>
                    <a:pt x="183" y="38"/>
                    <a:pt x="182" y="38"/>
                  </a:cubicBezTo>
                  <a:cubicBezTo>
                    <a:pt x="181" y="39"/>
                    <a:pt x="179" y="40"/>
                    <a:pt x="177" y="41"/>
                  </a:cubicBezTo>
                  <a:cubicBezTo>
                    <a:pt x="175" y="43"/>
                    <a:pt x="173" y="43"/>
                    <a:pt x="171" y="43"/>
                  </a:cubicBezTo>
                  <a:cubicBezTo>
                    <a:pt x="167" y="43"/>
                    <a:pt x="164" y="39"/>
                    <a:pt x="165" y="36"/>
                  </a:cubicBezTo>
                  <a:cubicBezTo>
                    <a:pt x="165" y="35"/>
                    <a:pt x="166" y="35"/>
                    <a:pt x="166" y="34"/>
                  </a:cubicBezTo>
                  <a:cubicBezTo>
                    <a:pt x="166" y="31"/>
                    <a:pt x="166" y="29"/>
                    <a:pt x="166" y="28"/>
                  </a:cubicBezTo>
                  <a:cubicBezTo>
                    <a:pt x="166" y="28"/>
                    <a:pt x="166" y="27"/>
                    <a:pt x="165" y="27"/>
                  </a:cubicBezTo>
                  <a:cubicBezTo>
                    <a:pt x="165" y="27"/>
                    <a:pt x="165" y="26"/>
                    <a:pt x="165" y="26"/>
                  </a:cubicBezTo>
                  <a:cubicBezTo>
                    <a:pt x="164" y="26"/>
                    <a:pt x="162" y="25"/>
                    <a:pt x="161" y="25"/>
                  </a:cubicBezTo>
                  <a:cubicBezTo>
                    <a:pt x="159" y="26"/>
                    <a:pt x="157" y="28"/>
                    <a:pt x="157" y="29"/>
                  </a:cubicBezTo>
                  <a:cubicBezTo>
                    <a:pt x="157" y="29"/>
                    <a:pt x="157" y="29"/>
                    <a:pt x="157" y="29"/>
                  </a:cubicBezTo>
                  <a:cubicBezTo>
                    <a:pt x="157" y="29"/>
                    <a:pt x="156" y="29"/>
                    <a:pt x="154" y="30"/>
                  </a:cubicBezTo>
                  <a:cubicBezTo>
                    <a:pt x="147" y="32"/>
                    <a:pt x="147" y="32"/>
                    <a:pt x="147" y="32"/>
                  </a:cubicBezTo>
                  <a:cubicBezTo>
                    <a:pt x="145" y="33"/>
                    <a:pt x="144" y="33"/>
                    <a:pt x="144" y="33"/>
                  </a:cubicBezTo>
                  <a:cubicBezTo>
                    <a:pt x="131" y="34"/>
                    <a:pt x="131" y="34"/>
                    <a:pt x="131" y="34"/>
                  </a:cubicBezTo>
                  <a:cubicBezTo>
                    <a:pt x="131" y="34"/>
                    <a:pt x="131" y="34"/>
                    <a:pt x="131" y="34"/>
                  </a:cubicBezTo>
                  <a:cubicBezTo>
                    <a:pt x="130" y="34"/>
                    <a:pt x="128" y="34"/>
                    <a:pt x="127" y="36"/>
                  </a:cubicBezTo>
                  <a:cubicBezTo>
                    <a:pt x="127" y="36"/>
                    <a:pt x="126" y="37"/>
                    <a:pt x="126" y="38"/>
                  </a:cubicBezTo>
                  <a:cubicBezTo>
                    <a:pt x="126" y="38"/>
                    <a:pt x="124" y="39"/>
                    <a:pt x="122" y="40"/>
                  </a:cubicBezTo>
                  <a:cubicBezTo>
                    <a:pt x="119" y="42"/>
                    <a:pt x="117" y="44"/>
                    <a:pt x="117" y="47"/>
                  </a:cubicBezTo>
                  <a:cubicBezTo>
                    <a:pt x="117" y="51"/>
                    <a:pt x="115" y="52"/>
                    <a:pt x="112" y="51"/>
                  </a:cubicBezTo>
                  <a:cubicBezTo>
                    <a:pt x="111" y="50"/>
                    <a:pt x="111" y="50"/>
                    <a:pt x="110" y="49"/>
                  </a:cubicBezTo>
                  <a:cubicBezTo>
                    <a:pt x="107" y="47"/>
                    <a:pt x="100" y="45"/>
                    <a:pt x="97" y="47"/>
                  </a:cubicBezTo>
                  <a:cubicBezTo>
                    <a:pt x="96" y="48"/>
                    <a:pt x="95" y="48"/>
                    <a:pt x="94" y="48"/>
                  </a:cubicBezTo>
                  <a:cubicBezTo>
                    <a:pt x="92" y="48"/>
                    <a:pt x="91" y="47"/>
                    <a:pt x="89" y="45"/>
                  </a:cubicBezTo>
                  <a:cubicBezTo>
                    <a:pt x="86" y="41"/>
                    <a:pt x="83" y="39"/>
                    <a:pt x="80" y="38"/>
                  </a:cubicBezTo>
                  <a:cubicBezTo>
                    <a:pt x="77" y="37"/>
                    <a:pt x="75" y="36"/>
                    <a:pt x="73" y="35"/>
                  </a:cubicBezTo>
                  <a:cubicBezTo>
                    <a:pt x="73" y="35"/>
                    <a:pt x="73" y="35"/>
                    <a:pt x="73" y="34"/>
                  </a:cubicBezTo>
                  <a:cubicBezTo>
                    <a:pt x="73" y="34"/>
                    <a:pt x="73" y="34"/>
                    <a:pt x="72" y="34"/>
                  </a:cubicBezTo>
                  <a:cubicBezTo>
                    <a:pt x="72" y="34"/>
                    <a:pt x="72" y="34"/>
                    <a:pt x="72" y="34"/>
                  </a:cubicBezTo>
                  <a:cubicBezTo>
                    <a:pt x="71" y="34"/>
                    <a:pt x="71" y="34"/>
                    <a:pt x="71" y="34"/>
                  </a:cubicBezTo>
                  <a:cubicBezTo>
                    <a:pt x="70" y="34"/>
                    <a:pt x="70" y="34"/>
                    <a:pt x="70" y="34"/>
                  </a:cubicBezTo>
                  <a:cubicBezTo>
                    <a:pt x="69" y="33"/>
                    <a:pt x="68" y="33"/>
                    <a:pt x="66" y="33"/>
                  </a:cubicBezTo>
                  <a:cubicBezTo>
                    <a:pt x="66" y="33"/>
                    <a:pt x="66" y="34"/>
                    <a:pt x="65" y="33"/>
                  </a:cubicBezTo>
                  <a:cubicBezTo>
                    <a:pt x="64" y="34"/>
                    <a:pt x="64" y="34"/>
                    <a:pt x="63" y="35"/>
                  </a:cubicBezTo>
                  <a:cubicBezTo>
                    <a:pt x="65" y="34"/>
                    <a:pt x="65" y="34"/>
                    <a:pt x="65" y="34"/>
                  </a:cubicBezTo>
                  <a:cubicBezTo>
                    <a:pt x="62" y="36"/>
                    <a:pt x="62" y="36"/>
                    <a:pt x="62" y="36"/>
                  </a:cubicBezTo>
                  <a:cubicBezTo>
                    <a:pt x="62" y="36"/>
                    <a:pt x="58" y="40"/>
                    <a:pt x="55" y="41"/>
                  </a:cubicBezTo>
                  <a:cubicBezTo>
                    <a:pt x="55" y="41"/>
                    <a:pt x="55" y="40"/>
                    <a:pt x="55" y="40"/>
                  </a:cubicBezTo>
                  <a:cubicBezTo>
                    <a:pt x="55" y="38"/>
                    <a:pt x="54" y="29"/>
                    <a:pt x="56" y="23"/>
                  </a:cubicBezTo>
                  <a:cubicBezTo>
                    <a:pt x="57" y="23"/>
                    <a:pt x="57" y="22"/>
                    <a:pt x="57" y="22"/>
                  </a:cubicBezTo>
                  <a:cubicBezTo>
                    <a:pt x="60" y="19"/>
                    <a:pt x="60" y="19"/>
                    <a:pt x="63" y="17"/>
                  </a:cubicBezTo>
                  <a:cubicBezTo>
                    <a:pt x="65" y="16"/>
                    <a:pt x="65" y="16"/>
                    <a:pt x="66" y="15"/>
                  </a:cubicBezTo>
                  <a:cubicBezTo>
                    <a:pt x="67" y="13"/>
                    <a:pt x="69" y="11"/>
                    <a:pt x="71" y="11"/>
                  </a:cubicBezTo>
                  <a:cubicBezTo>
                    <a:pt x="73" y="11"/>
                    <a:pt x="74" y="10"/>
                    <a:pt x="75" y="9"/>
                  </a:cubicBezTo>
                  <a:cubicBezTo>
                    <a:pt x="76" y="9"/>
                    <a:pt x="77" y="8"/>
                    <a:pt x="77" y="7"/>
                  </a:cubicBezTo>
                  <a:cubicBezTo>
                    <a:pt x="76" y="5"/>
                    <a:pt x="75" y="3"/>
                    <a:pt x="74" y="2"/>
                  </a:cubicBezTo>
                  <a:cubicBezTo>
                    <a:pt x="74" y="2"/>
                    <a:pt x="70" y="0"/>
                    <a:pt x="67" y="3"/>
                  </a:cubicBezTo>
                  <a:cubicBezTo>
                    <a:pt x="63" y="5"/>
                    <a:pt x="63" y="4"/>
                    <a:pt x="61" y="5"/>
                  </a:cubicBezTo>
                  <a:cubicBezTo>
                    <a:pt x="60" y="5"/>
                    <a:pt x="59" y="5"/>
                    <a:pt x="58" y="6"/>
                  </a:cubicBezTo>
                  <a:cubicBezTo>
                    <a:pt x="57" y="6"/>
                    <a:pt x="57" y="7"/>
                    <a:pt x="56" y="9"/>
                  </a:cubicBezTo>
                  <a:cubicBezTo>
                    <a:pt x="55" y="10"/>
                    <a:pt x="55" y="11"/>
                    <a:pt x="54" y="11"/>
                  </a:cubicBezTo>
                  <a:cubicBezTo>
                    <a:pt x="53" y="13"/>
                    <a:pt x="52" y="13"/>
                    <a:pt x="50" y="14"/>
                  </a:cubicBezTo>
                  <a:cubicBezTo>
                    <a:pt x="50" y="14"/>
                    <a:pt x="50" y="14"/>
                    <a:pt x="50" y="14"/>
                  </a:cubicBezTo>
                  <a:cubicBezTo>
                    <a:pt x="48" y="15"/>
                    <a:pt x="46" y="15"/>
                    <a:pt x="44" y="15"/>
                  </a:cubicBezTo>
                  <a:cubicBezTo>
                    <a:pt x="43" y="16"/>
                    <a:pt x="41" y="17"/>
                    <a:pt x="41" y="18"/>
                  </a:cubicBezTo>
                  <a:cubicBezTo>
                    <a:pt x="41" y="19"/>
                    <a:pt x="41" y="20"/>
                    <a:pt x="41" y="21"/>
                  </a:cubicBezTo>
                  <a:cubicBezTo>
                    <a:pt x="41" y="23"/>
                    <a:pt x="41" y="25"/>
                    <a:pt x="40" y="26"/>
                  </a:cubicBezTo>
                  <a:cubicBezTo>
                    <a:pt x="39" y="27"/>
                    <a:pt x="38" y="28"/>
                    <a:pt x="37" y="28"/>
                  </a:cubicBezTo>
                  <a:cubicBezTo>
                    <a:pt x="37" y="28"/>
                    <a:pt x="37" y="28"/>
                    <a:pt x="37" y="28"/>
                  </a:cubicBezTo>
                  <a:cubicBezTo>
                    <a:pt x="37" y="29"/>
                    <a:pt x="36" y="29"/>
                    <a:pt x="36" y="29"/>
                  </a:cubicBezTo>
                  <a:cubicBezTo>
                    <a:pt x="33" y="30"/>
                    <a:pt x="30" y="31"/>
                    <a:pt x="28" y="32"/>
                  </a:cubicBezTo>
                  <a:cubicBezTo>
                    <a:pt x="28" y="32"/>
                    <a:pt x="27" y="32"/>
                    <a:pt x="27" y="32"/>
                  </a:cubicBezTo>
                  <a:cubicBezTo>
                    <a:pt x="27" y="32"/>
                    <a:pt x="27" y="32"/>
                    <a:pt x="26" y="32"/>
                  </a:cubicBezTo>
                  <a:cubicBezTo>
                    <a:pt x="25" y="32"/>
                    <a:pt x="24" y="33"/>
                    <a:pt x="23" y="33"/>
                  </a:cubicBezTo>
                  <a:cubicBezTo>
                    <a:pt x="22" y="33"/>
                    <a:pt x="20" y="33"/>
                    <a:pt x="19" y="34"/>
                  </a:cubicBezTo>
                  <a:cubicBezTo>
                    <a:pt x="18" y="35"/>
                    <a:pt x="16" y="38"/>
                    <a:pt x="14" y="38"/>
                  </a:cubicBezTo>
                  <a:cubicBezTo>
                    <a:pt x="13" y="39"/>
                    <a:pt x="11" y="39"/>
                    <a:pt x="9" y="39"/>
                  </a:cubicBezTo>
                  <a:cubicBezTo>
                    <a:pt x="9" y="39"/>
                    <a:pt x="9" y="39"/>
                    <a:pt x="9" y="39"/>
                  </a:cubicBezTo>
                  <a:cubicBezTo>
                    <a:pt x="7" y="40"/>
                    <a:pt x="5" y="40"/>
                    <a:pt x="4" y="42"/>
                  </a:cubicBezTo>
                  <a:cubicBezTo>
                    <a:pt x="3" y="43"/>
                    <a:pt x="2" y="45"/>
                    <a:pt x="2" y="47"/>
                  </a:cubicBezTo>
                  <a:cubicBezTo>
                    <a:pt x="2" y="49"/>
                    <a:pt x="3" y="51"/>
                    <a:pt x="0" y="51"/>
                  </a:cubicBezTo>
                  <a:cubicBezTo>
                    <a:pt x="0" y="51"/>
                    <a:pt x="1" y="55"/>
                    <a:pt x="5" y="56"/>
                  </a:cubicBezTo>
                  <a:cubicBezTo>
                    <a:pt x="6" y="56"/>
                    <a:pt x="8" y="57"/>
                    <a:pt x="9" y="58"/>
                  </a:cubicBezTo>
                  <a:cubicBezTo>
                    <a:pt x="10" y="58"/>
                    <a:pt x="11" y="59"/>
                    <a:pt x="12" y="60"/>
                  </a:cubicBezTo>
                  <a:cubicBezTo>
                    <a:pt x="12" y="60"/>
                    <a:pt x="13" y="60"/>
                    <a:pt x="13" y="60"/>
                  </a:cubicBezTo>
                  <a:cubicBezTo>
                    <a:pt x="13" y="61"/>
                    <a:pt x="13" y="61"/>
                    <a:pt x="14" y="61"/>
                  </a:cubicBezTo>
                  <a:cubicBezTo>
                    <a:pt x="16" y="62"/>
                    <a:pt x="18" y="63"/>
                    <a:pt x="20" y="64"/>
                  </a:cubicBezTo>
                  <a:cubicBezTo>
                    <a:pt x="20" y="64"/>
                    <a:pt x="20" y="64"/>
                    <a:pt x="20" y="64"/>
                  </a:cubicBezTo>
                  <a:cubicBezTo>
                    <a:pt x="25" y="64"/>
                    <a:pt x="31" y="63"/>
                    <a:pt x="31" y="64"/>
                  </a:cubicBezTo>
                  <a:cubicBezTo>
                    <a:pt x="31" y="65"/>
                    <a:pt x="32" y="65"/>
                    <a:pt x="32" y="65"/>
                  </a:cubicBezTo>
                  <a:cubicBezTo>
                    <a:pt x="32" y="65"/>
                    <a:pt x="32" y="66"/>
                    <a:pt x="32" y="66"/>
                  </a:cubicBezTo>
                  <a:cubicBezTo>
                    <a:pt x="33" y="66"/>
                    <a:pt x="36" y="66"/>
                    <a:pt x="36" y="66"/>
                  </a:cubicBezTo>
                  <a:cubicBezTo>
                    <a:pt x="36" y="66"/>
                    <a:pt x="37" y="67"/>
                    <a:pt x="38" y="67"/>
                  </a:cubicBezTo>
                  <a:cubicBezTo>
                    <a:pt x="39" y="67"/>
                    <a:pt x="40" y="67"/>
                    <a:pt x="41" y="68"/>
                  </a:cubicBezTo>
                  <a:cubicBezTo>
                    <a:pt x="42" y="68"/>
                    <a:pt x="44" y="68"/>
                    <a:pt x="46" y="69"/>
                  </a:cubicBezTo>
                  <a:cubicBezTo>
                    <a:pt x="50" y="72"/>
                    <a:pt x="63" y="79"/>
                    <a:pt x="67" y="79"/>
                  </a:cubicBezTo>
                  <a:cubicBezTo>
                    <a:pt x="70" y="80"/>
                    <a:pt x="73" y="82"/>
                    <a:pt x="74" y="84"/>
                  </a:cubicBezTo>
                  <a:cubicBezTo>
                    <a:pt x="75" y="86"/>
                    <a:pt x="77" y="89"/>
                    <a:pt x="79" y="90"/>
                  </a:cubicBezTo>
                  <a:cubicBezTo>
                    <a:pt x="79" y="90"/>
                    <a:pt x="80" y="91"/>
                    <a:pt x="80" y="91"/>
                  </a:cubicBezTo>
                  <a:cubicBezTo>
                    <a:pt x="81" y="91"/>
                    <a:pt x="81" y="92"/>
                    <a:pt x="82" y="93"/>
                  </a:cubicBezTo>
                  <a:cubicBezTo>
                    <a:pt x="83" y="95"/>
                    <a:pt x="84" y="98"/>
                    <a:pt x="84" y="100"/>
                  </a:cubicBezTo>
                  <a:cubicBezTo>
                    <a:pt x="84" y="100"/>
                    <a:pt x="84" y="100"/>
                    <a:pt x="84" y="100"/>
                  </a:cubicBezTo>
                  <a:cubicBezTo>
                    <a:pt x="84" y="102"/>
                    <a:pt x="84" y="103"/>
                    <a:pt x="84" y="104"/>
                  </a:cubicBezTo>
                  <a:cubicBezTo>
                    <a:pt x="84" y="107"/>
                    <a:pt x="85" y="109"/>
                    <a:pt x="86" y="112"/>
                  </a:cubicBezTo>
                  <a:cubicBezTo>
                    <a:pt x="87" y="113"/>
                    <a:pt x="87" y="113"/>
                    <a:pt x="87" y="113"/>
                  </a:cubicBezTo>
                  <a:cubicBezTo>
                    <a:pt x="88" y="115"/>
                    <a:pt x="89" y="116"/>
                    <a:pt x="90" y="117"/>
                  </a:cubicBezTo>
                  <a:cubicBezTo>
                    <a:pt x="90" y="117"/>
                    <a:pt x="90" y="117"/>
                    <a:pt x="90" y="117"/>
                  </a:cubicBezTo>
                  <a:cubicBezTo>
                    <a:pt x="90" y="116"/>
                    <a:pt x="90" y="116"/>
                    <a:pt x="90" y="116"/>
                  </a:cubicBezTo>
                  <a:cubicBezTo>
                    <a:pt x="90" y="116"/>
                    <a:pt x="90" y="116"/>
                    <a:pt x="90" y="117"/>
                  </a:cubicBezTo>
                  <a:cubicBezTo>
                    <a:pt x="90" y="115"/>
                    <a:pt x="91" y="112"/>
                    <a:pt x="91" y="109"/>
                  </a:cubicBezTo>
                  <a:cubicBezTo>
                    <a:pt x="92" y="105"/>
                    <a:pt x="93" y="101"/>
                    <a:pt x="94" y="98"/>
                  </a:cubicBezTo>
                  <a:cubicBezTo>
                    <a:pt x="94" y="97"/>
                    <a:pt x="95" y="96"/>
                    <a:pt x="96" y="94"/>
                  </a:cubicBezTo>
                  <a:cubicBezTo>
                    <a:pt x="96" y="93"/>
                    <a:pt x="97" y="91"/>
                    <a:pt x="98" y="90"/>
                  </a:cubicBezTo>
                  <a:cubicBezTo>
                    <a:pt x="101" y="85"/>
                    <a:pt x="106" y="79"/>
                    <a:pt x="111" y="76"/>
                  </a:cubicBezTo>
                  <a:cubicBezTo>
                    <a:pt x="113" y="75"/>
                    <a:pt x="115" y="74"/>
                    <a:pt x="116" y="74"/>
                  </a:cubicBezTo>
                  <a:cubicBezTo>
                    <a:pt x="116" y="74"/>
                    <a:pt x="117" y="74"/>
                    <a:pt x="117" y="74"/>
                  </a:cubicBezTo>
                  <a:cubicBezTo>
                    <a:pt x="119" y="75"/>
                    <a:pt x="119" y="77"/>
                    <a:pt x="119" y="79"/>
                  </a:cubicBezTo>
                  <a:cubicBezTo>
                    <a:pt x="119" y="80"/>
                    <a:pt x="119" y="80"/>
                    <a:pt x="119" y="80"/>
                  </a:cubicBezTo>
                  <a:cubicBezTo>
                    <a:pt x="119" y="81"/>
                    <a:pt x="119" y="81"/>
                    <a:pt x="119" y="81"/>
                  </a:cubicBezTo>
                  <a:cubicBezTo>
                    <a:pt x="117" y="86"/>
                    <a:pt x="117" y="91"/>
                    <a:pt x="120" y="91"/>
                  </a:cubicBezTo>
                  <a:cubicBezTo>
                    <a:pt x="122" y="91"/>
                    <a:pt x="122" y="90"/>
                    <a:pt x="122" y="89"/>
                  </a:cubicBezTo>
                  <a:cubicBezTo>
                    <a:pt x="122" y="88"/>
                    <a:pt x="121" y="87"/>
                    <a:pt x="121" y="86"/>
                  </a:cubicBezTo>
                  <a:cubicBezTo>
                    <a:pt x="121" y="85"/>
                    <a:pt x="121" y="84"/>
                    <a:pt x="122" y="82"/>
                  </a:cubicBezTo>
                  <a:cubicBezTo>
                    <a:pt x="122" y="82"/>
                    <a:pt x="122" y="81"/>
                    <a:pt x="123" y="81"/>
                  </a:cubicBezTo>
                  <a:cubicBezTo>
                    <a:pt x="123" y="80"/>
                    <a:pt x="123" y="80"/>
                    <a:pt x="124" y="80"/>
                  </a:cubicBezTo>
                  <a:cubicBezTo>
                    <a:pt x="125" y="77"/>
                    <a:pt x="127" y="72"/>
                    <a:pt x="127" y="71"/>
                  </a:cubicBezTo>
                  <a:cubicBezTo>
                    <a:pt x="127" y="71"/>
                    <a:pt x="135" y="70"/>
                    <a:pt x="143" y="67"/>
                  </a:cubicBezTo>
                  <a:cubicBezTo>
                    <a:pt x="146" y="65"/>
                    <a:pt x="149" y="63"/>
                    <a:pt x="151" y="59"/>
                  </a:cubicBezTo>
                  <a:cubicBezTo>
                    <a:pt x="151" y="59"/>
                    <a:pt x="154" y="59"/>
                    <a:pt x="158" y="59"/>
                  </a:cubicBezTo>
                  <a:cubicBezTo>
                    <a:pt x="161" y="59"/>
                    <a:pt x="164" y="60"/>
                    <a:pt x="167" y="61"/>
                  </a:cubicBezTo>
                  <a:cubicBezTo>
                    <a:pt x="174" y="64"/>
                    <a:pt x="176" y="65"/>
                    <a:pt x="174" y="67"/>
                  </a:cubicBezTo>
                  <a:cubicBezTo>
                    <a:pt x="174" y="67"/>
                    <a:pt x="174" y="67"/>
                    <a:pt x="174" y="67"/>
                  </a:cubicBezTo>
                  <a:cubicBezTo>
                    <a:pt x="174" y="68"/>
                    <a:pt x="174" y="69"/>
                    <a:pt x="174" y="69"/>
                  </a:cubicBezTo>
                  <a:cubicBezTo>
                    <a:pt x="174" y="70"/>
                    <a:pt x="175" y="71"/>
                    <a:pt x="175" y="72"/>
                  </a:cubicBezTo>
                  <a:cubicBezTo>
                    <a:pt x="175" y="72"/>
                    <a:pt x="176" y="72"/>
                    <a:pt x="176" y="72"/>
                  </a:cubicBezTo>
                  <a:cubicBezTo>
                    <a:pt x="176" y="73"/>
                    <a:pt x="177" y="73"/>
                    <a:pt x="177" y="73"/>
                  </a:cubicBezTo>
                  <a:cubicBezTo>
                    <a:pt x="178" y="72"/>
                    <a:pt x="178" y="72"/>
                    <a:pt x="178" y="72"/>
                  </a:cubicBezTo>
                  <a:cubicBezTo>
                    <a:pt x="179" y="72"/>
                    <a:pt x="179" y="71"/>
                    <a:pt x="179" y="71"/>
                  </a:cubicBezTo>
                  <a:cubicBezTo>
                    <a:pt x="179" y="71"/>
                    <a:pt x="179" y="70"/>
                    <a:pt x="179" y="70"/>
                  </a:cubicBezTo>
                  <a:cubicBezTo>
                    <a:pt x="180" y="68"/>
                    <a:pt x="180" y="65"/>
                    <a:pt x="181" y="63"/>
                  </a:cubicBezTo>
                  <a:cubicBezTo>
                    <a:pt x="181" y="62"/>
                    <a:pt x="182" y="62"/>
                    <a:pt x="182" y="62"/>
                  </a:cubicBezTo>
                  <a:cubicBezTo>
                    <a:pt x="182" y="62"/>
                    <a:pt x="182" y="62"/>
                    <a:pt x="182" y="62"/>
                  </a:cubicBezTo>
                  <a:cubicBezTo>
                    <a:pt x="182" y="61"/>
                    <a:pt x="183" y="61"/>
                    <a:pt x="183" y="61"/>
                  </a:cubicBezTo>
                  <a:cubicBezTo>
                    <a:pt x="183" y="61"/>
                    <a:pt x="183" y="61"/>
                    <a:pt x="183" y="61"/>
                  </a:cubicBezTo>
                  <a:cubicBezTo>
                    <a:pt x="186" y="61"/>
                    <a:pt x="188" y="61"/>
                    <a:pt x="189" y="61"/>
                  </a:cubicBezTo>
                  <a:cubicBezTo>
                    <a:pt x="189" y="61"/>
                    <a:pt x="189" y="61"/>
                    <a:pt x="189" y="60"/>
                  </a:cubicBezTo>
                  <a:cubicBezTo>
                    <a:pt x="190" y="60"/>
                    <a:pt x="190" y="60"/>
                    <a:pt x="190" y="60"/>
                  </a:cubicBezTo>
                  <a:cubicBezTo>
                    <a:pt x="192" y="59"/>
                    <a:pt x="193" y="60"/>
                    <a:pt x="195" y="61"/>
                  </a:cubicBezTo>
                  <a:cubicBezTo>
                    <a:pt x="195" y="61"/>
                    <a:pt x="196" y="61"/>
                    <a:pt x="196" y="61"/>
                  </a:cubicBezTo>
                  <a:cubicBezTo>
                    <a:pt x="197" y="61"/>
                    <a:pt x="198" y="61"/>
                    <a:pt x="199" y="61"/>
                  </a:cubicBezTo>
                  <a:cubicBezTo>
                    <a:pt x="201" y="62"/>
                    <a:pt x="203" y="62"/>
                    <a:pt x="205" y="63"/>
                  </a:cubicBezTo>
                  <a:cubicBezTo>
                    <a:pt x="207" y="63"/>
                    <a:pt x="209" y="63"/>
                    <a:pt x="209" y="62"/>
                  </a:cubicBezTo>
                  <a:cubicBezTo>
                    <a:pt x="209" y="59"/>
                    <a:pt x="208" y="59"/>
                    <a:pt x="208" y="59"/>
                  </a:cubicBezTo>
                  <a:close/>
                </a:path>
              </a:pathLst>
            </a:custGeom>
            <a:grpFill/>
            <a:ln w="3175">
              <a:solidFill>
                <a:schemeClr val="bg2"/>
              </a:solidFill>
              <a:round/>
              <a:headEnd/>
              <a:tailEnd/>
            </a:ln>
          </p:spPr>
          <p:txBody>
            <a:bodyPr vert="horz" wrap="square" lIns="60960" tIns="30480" rIns="60960" bIns="30480" numCol="1" anchor="t" anchorCtr="0" compatLnSpc="1">
              <a:prstTxWarp prst="textNoShape">
                <a:avLst/>
              </a:prstTxWarp>
            </a:bodyPr>
            <a:lstStyle/>
            <a:p>
              <a:endParaRPr lang="uk-UA" sz="1200"/>
            </a:p>
          </p:txBody>
        </p:sp>
      </p:grpSp>
      <p:grpSp>
        <p:nvGrpSpPr>
          <p:cNvPr id="132" name="Group 4">
            <a:extLst>
              <a:ext uri="{FF2B5EF4-FFF2-40B4-BE49-F238E27FC236}">
                <a16:creationId xmlns:a16="http://schemas.microsoft.com/office/drawing/2014/main" id="{8EC5EA7B-F3E5-7440-9C83-BF0CB5734764}"/>
              </a:ext>
            </a:extLst>
          </p:cNvPr>
          <p:cNvGrpSpPr>
            <a:grpSpLocks noChangeAspect="1"/>
          </p:cNvGrpSpPr>
          <p:nvPr/>
        </p:nvGrpSpPr>
        <p:grpSpPr bwMode="auto">
          <a:xfrm>
            <a:off x="3469670" y="5242595"/>
            <a:ext cx="2009935" cy="1112825"/>
            <a:chOff x="313" y="207"/>
            <a:chExt cx="6336" cy="3508"/>
          </a:xfrm>
          <a:solidFill>
            <a:schemeClr val="bg1"/>
          </a:solidFill>
        </p:grpSpPr>
        <p:sp>
          <p:nvSpPr>
            <p:cNvPr id="134" name="Freeform 133">
              <a:extLst>
                <a:ext uri="{FF2B5EF4-FFF2-40B4-BE49-F238E27FC236}">
                  <a16:creationId xmlns:a16="http://schemas.microsoft.com/office/drawing/2014/main" id="{F200387C-790C-8649-8146-8D7A14C58E83}"/>
                </a:ext>
              </a:extLst>
            </p:cNvPr>
            <p:cNvSpPr>
              <a:spLocks/>
            </p:cNvSpPr>
            <p:nvPr/>
          </p:nvSpPr>
          <p:spPr bwMode="auto">
            <a:xfrm>
              <a:off x="2678" y="3495"/>
              <a:ext cx="114" cy="69"/>
            </a:xfrm>
            <a:custGeom>
              <a:avLst/>
              <a:gdLst>
                <a:gd name="T0" fmla="*/ 30 w 35"/>
                <a:gd name="T1" fmla="*/ 3 h 21"/>
                <a:gd name="T2" fmla="*/ 27 w 35"/>
                <a:gd name="T3" fmla="*/ 2 h 21"/>
                <a:gd name="T4" fmla="*/ 27 w 35"/>
                <a:gd name="T5" fmla="*/ 2 h 21"/>
                <a:gd name="T6" fmla="*/ 26 w 35"/>
                <a:gd name="T7" fmla="*/ 2 h 21"/>
                <a:gd name="T8" fmla="*/ 19 w 35"/>
                <a:gd name="T9" fmla="*/ 0 h 21"/>
                <a:gd name="T10" fmla="*/ 16 w 35"/>
                <a:gd name="T11" fmla="*/ 2 h 21"/>
                <a:gd name="T12" fmla="*/ 15 w 35"/>
                <a:gd name="T13" fmla="*/ 4 h 21"/>
                <a:gd name="T14" fmla="*/ 14 w 35"/>
                <a:gd name="T15" fmla="*/ 3 h 21"/>
                <a:gd name="T16" fmla="*/ 12 w 35"/>
                <a:gd name="T17" fmla="*/ 2 h 21"/>
                <a:gd name="T18" fmla="*/ 11 w 35"/>
                <a:gd name="T19" fmla="*/ 1 h 21"/>
                <a:gd name="T20" fmla="*/ 8 w 35"/>
                <a:gd name="T21" fmla="*/ 1 h 21"/>
                <a:gd name="T22" fmla="*/ 3 w 35"/>
                <a:gd name="T23" fmla="*/ 3 h 21"/>
                <a:gd name="T24" fmla="*/ 0 w 35"/>
                <a:gd name="T25" fmla="*/ 10 h 21"/>
                <a:gd name="T26" fmla="*/ 1 w 35"/>
                <a:gd name="T27" fmla="*/ 14 h 21"/>
                <a:gd name="T28" fmla="*/ 2 w 35"/>
                <a:gd name="T29" fmla="*/ 15 h 21"/>
                <a:gd name="T30" fmla="*/ 3 w 35"/>
                <a:gd name="T31" fmla="*/ 17 h 21"/>
                <a:gd name="T32" fmla="*/ 12 w 35"/>
                <a:gd name="T33" fmla="*/ 21 h 21"/>
                <a:gd name="T34" fmla="*/ 17 w 35"/>
                <a:gd name="T35" fmla="*/ 20 h 21"/>
                <a:gd name="T36" fmla="*/ 19 w 35"/>
                <a:gd name="T37" fmla="*/ 18 h 21"/>
                <a:gd name="T38" fmla="*/ 19 w 35"/>
                <a:gd name="T39" fmla="*/ 18 h 21"/>
                <a:gd name="T40" fmla="*/ 21 w 35"/>
                <a:gd name="T41" fmla="*/ 18 h 21"/>
                <a:gd name="T42" fmla="*/ 23 w 35"/>
                <a:gd name="T43" fmla="*/ 17 h 21"/>
                <a:gd name="T44" fmla="*/ 25 w 35"/>
                <a:gd name="T45" fmla="*/ 17 h 21"/>
                <a:gd name="T46" fmla="*/ 30 w 35"/>
                <a:gd name="T47" fmla="*/ 16 h 21"/>
                <a:gd name="T48" fmla="*/ 34 w 35"/>
                <a:gd name="T49" fmla="*/ 13 h 21"/>
                <a:gd name="T50" fmla="*/ 33 w 35"/>
                <a:gd name="T51" fmla="*/ 7 h 21"/>
                <a:gd name="T52" fmla="*/ 30 w 35"/>
                <a:gd name="T5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21">
                  <a:moveTo>
                    <a:pt x="30" y="3"/>
                  </a:moveTo>
                  <a:cubicBezTo>
                    <a:pt x="29" y="2"/>
                    <a:pt x="28" y="2"/>
                    <a:pt x="27" y="2"/>
                  </a:cubicBezTo>
                  <a:cubicBezTo>
                    <a:pt x="27" y="2"/>
                    <a:pt x="27" y="2"/>
                    <a:pt x="27" y="2"/>
                  </a:cubicBezTo>
                  <a:cubicBezTo>
                    <a:pt x="26" y="2"/>
                    <a:pt x="26" y="2"/>
                    <a:pt x="26" y="2"/>
                  </a:cubicBezTo>
                  <a:cubicBezTo>
                    <a:pt x="24" y="0"/>
                    <a:pt x="21" y="0"/>
                    <a:pt x="19" y="0"/>
                  </a:cubicBezTo>
                  <a:cubicBezTo>
                    <a:pt x="17" y="0"/>
                    <a:pt x="16" y="1"/>
                    <a:pt x="16" y="2"/>
                  </a:cubicBezTo>
                  <a:cubicBezTo>
                    <a:pt x="15" y="2"/>
                    <a:pt x="15" y="3"/>
                    <a:pt x="15" y="4"/>
                  </a:cubicBezTo>
                  <a:cubicBezTo>
                    <a:pt x="15" y="4"/>
                    <a:pt x="14" y="3"/>
                    <a:pt x="14" y="3"/>
                  </a:cubicBezTo>
                  <a:cubicBezTo>
                    <a:pt x="14" y="3"/>
                    <a:pt x="13" y="2"/>
                    <a:pt x="12" y="2"/>
                  </a:cubicBezTo>
                  <a:cubicBezTo>
                    <a:pt x="11" y="2"/>
                    <a:pt x="11" y="1"/>
                    <a:pt x="11" y="1"/>
                  </a:cubicBezTo>
                  <a:cubicBezTo>
                    <a:pt x="10" y="1"/>
                    <a:pt x="9" y="1"/>
                    <a:pt x="8" y="1"/>
                  </a:cubicBezTo>
                  <a:cubicBezTo>
                    <a:pt x="6" y="1"/>
                    <a:pt x="5" y="2"/>
                    <a:pt x="3" y="3"/>
                  </a:cubicBezTo>
                  <a:cubicBezTo>
                    <a:pt x="0" y="6"/>
                    <a:pt x="0" y="9"/>
                    <a:pt x="0" y="10"/>
                  </a:cubicBezTo>
                  <a:cubicBezTo>
                    <a:pt x="0" y="12"/>
                    <a:pt x="1" y="14"/>
                    <a:pt x="1" y="14"/>
                  </a:cubicBezTo>
                  <a:cubicBezTo>
                    <a:pt x="1" y="15"/>
                    <a:pt x="1" y="15"/>
                    <a:pt x="2" y="15"/>
                  </a:cubicBezTo>
                  <a:cubicBezTo>
                    <a:pt x="2" y="16"/>
                    <a:pt x="2" y="16"/>
                    <a:pt x="3" y="17"/>
                  </a:cubicBezTo>
                  <a:cubicBezTo>
                    <a:pt x="5" y="19"/>
                    <a:pt x="8" y="21"/>
                    <a:pt x="12" y="21"/>
                  </a:cubicBezTo>
                  <a:cubicBezTo>
                    <a:pt x="13" y="21"/>
                    <a:pt x="15" y="20"/>
                    <a:pt x="17" y="20"/>
                  </a:cubicBezTo>
                  <a:cubicBezTo>
                    <a:pt x="18" y="19"/>
                    <a:pt x="18" y="19"/>
                    <a:pt x="19" y="18"/>
                  </a:cubicBezTo>
                  <a:cubicBezTo>
                    <a:pt x="19" y="18"/>
                    <a:pt x="19" y="18"/>
                    <a:pt x="19" y="18"/>
                  </a:cubicBezTo>
                  <a:cubicBezTo>
                    <a:pt x="20" y="18"/>
                    <a:pt x="21" y="18"/>
                    <a:pt x="21" y="18"/>
                  </a:cubicBezTo>
                  <a:cubicBezTo>
                    <a:pt x="21" y="17"/>
                    <a:pt x="22" y="17"/>
                    <a:pt x="23" y="17"/>
                  </a:cubicBezTo>
                  <a:cubicBezTo>
                    <a:pt x="25" y="17"/>
                    <a:pt x="25" y="17"/>
                    <a:pt x="25" y="17"/>
                  </a:cubicBezTo>
                  <a:cubicBezTo>
                    <a:pt x="26" y="17"/>
                    <a:pt x="28" y="16"/>
                    <a:pt x="30" y="16"/>
                  </a:cubicBezTo>
                  <a:cubicBezTo>
                    <a:pt x="32" y="15"/>
                    <a:pt x="33" y="14"/>
                    <a:pt x="34" y="13"/>
                  </a:cubicBezTo>
                  <a:cubicBezTo>
                    <a:pt x="35" y="11"/>
                    <a:pt x="35" y="9"/>
                    <a:pt x="33" y="7"/>
                  </a:cubicBezTo>
                  <a:lnTo>
                    <a:pt x="3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134">
              <a:extLst>
                <a:ext uri="{FF2B5EF4-FFF2-40B4-BE49-F238E27FC236}">
                  <a16:creationId xmlns:a16="http://schemas.microsoft.com/office/drawing/2014/main" id="{A9D03D21-6DD6-E140-AAC7-5AE604EE44D8}"/>
                </a:ext>
              </a:extLst>
            </p:cNvPr>
            <p:cNvSpPr>
              <a:spLocks/>
            </p:cNvSpPr>
            <p:nvPr/>
          </p:nvSpPr>
          <p:spPr bwMode="auto">
            <a:xfrm>
              <a:off x="2573" y="1508"/>
              <a:ext cx="291" cy="226"/>
            </a:xfrm>
            <a:custGeom>
              <a:avLst/>
              <a:gdLst>
                <a:gd name="T0" fmla="*/ 6 w 89"/>
                <a:gd name="T1" fmla="*/ 33 h 69"/>
                <a:gd name="T2" fmla="*/ 30 w 89"/>
                <a:gd name="T3" fmla="*/ 33 h 69"/>
                <a:gd name="T4" fmla="*/ 52 w 89"/>
                <a:gd name="T5" fmla="*/ 67 h 69"/>
                <a:gd name="T6" fmla="*/ 55 w 89"/>
                <a:gd name="T7" fmla="*/ 69 h 69"/>
                <a:gd name="T8" fmla="*/ 56 w 89"/>
                <a:gd name="T9" fmla="*/ 69 h 69"/>
                <a:gd name="T10" fmla="*/ 59 w 89"/>
                <a:gd name="T11" fmla="*/ 66 h 69"/>
                <a:gd name="T12" fmla="*/ 72 w 89"/>
                <a:gd name="T13" fmla="*/ 64 h 69"/>
                <a:gd name="T14" fmla="*/ 79 w 89"/>
                <a:gd name="T15" fmla="*/ 65 h 69"/>
                <a:gd name="T16" fmla="*/ 83 w 89"/>
                <a:gd name="T17" fmla="*/ 64 h 69"/>
                <a:gd name="T18" fmla="*/ 84 w 89"/>
                <a:gd name="T19" fmla="*/ 60 h 69"/>
                <a:gd name="T20" fmla="*/ 87 w 89"/>
                <a:gd name="T21" fmla="*/ 51 h 69"/>
                <a:gd name="T22" fmla="*/ 84 w 89"/>
                <a:gd name="T23" fmla="*/ 47 h 69"/>
                <a:gd name="T24" fmla="*/ 54 w 89"/>
                <a:gd name="T25" fmla="*/ 15 h 69"/>
                <a:gd name="T26" fmla="*/ 49 w 89"/>
                <a:gd name="T27" fmla="*/ 12 h 69"/>
                <a:gd name="T28" fmla="*/ 38 w 89"/>
                <a:gd name="T29" fmla="*/ 15 h 69"/>
                <a:gd name="T30" fmla="*/ 30 w 89"/>
                <a:gd name="T31" fmla="*/ 17 h 69"/>
                <a:gd name="T32" fmla="*/ 18 w 89"/>
                <a:gd name="T33" fmla="*/ 3 h 69"/>
                <a:gd name="T34" fmla="*/ 15 w 89"/>
                <a:gd name="T35" fmla="*/ 0 h 69"/>
                <a:gd name="T36" fmla="*/ 11 w 89"/>
                <a:gd name="T37" fmla="*/ 2 h 69"/>
                <a:gd name="T38" fmla="*/ 2 w 89"/>
                <a:gd name="T39" fmla="*/ 30 h 69"/>
                <a:gd name="T40" fmla="*/ 6 w 89"/>
                <a:gd name="T41" fmla="*/ 3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9" h="69">
                  <a:moveTo>
                    <a:pt x="6" y="33"/>
                  </a:moveTo>
                  <a:cubicBezTo>
                    <a:pt x="30" y="33"/>
                    <a:pt x="30" y="33"/>
                    <a:pt x="30" y="33"/>
                  </a:cubicBezTo>
                  <a:cubicBezTo>
                    <a:pt x="35" y="45"/>
                    <a:pt x="42" y="55"/>
                    <a:pt x="52" y="67"/>
                  </a:cubicBezTo>
                  <a:cubicBezTo>
                    <a:pt x="52" y="68"/>
                    <a:pt x="54" y="69"/>
                    <a:pt x="55" y="69"/>
                  </a:cubicBezTo>
                  <a:cubicBezTo>
                    <a:pt x="55" y="69"/>
                    <a:pt x="56" y="69"/>
                    <a:pt x="56" y="69"/>
                  </a:cubicBezTo>
                  <a:cubicBezTo>
                    <a:pt x="57" y="69"/>
                    <a:pt x="59" y="67"/>
                    <a:pt x="59" y="66"/>
                  </a:cubicBezTo>
                  <a:cubicBezTo>
                    <a:pt x="60" y="63"/>
                    <a:pt x="63" y="63"/>
                    <a:pt x="72" y="64"/>
                  </a:cubicBezTo>
                  <a:cubicBezTo>
                    <a:pt x="75" y="65"/>
                    <a:pt x="77" y="65"/>
                    <a:pt x="79" y="65"/>
                  </a:cubicBezTo>
                  <a:cubicBezTo>
                    <a:pt x="80" y="65"/>
                    <a:pt x="82" y="65"/>
                    <a:pt x="83" y="64"/>
                  </a:cubicBezTo>
                  <a:cubicBezTo>
                    <a:pt x="84" y="63"/>
                    <a:pt x="84" y="61"/>
                    <a:pt x="84" y="60"/>
                  </a:cubicBezTo>
                  <a:cubicBezTo>
                    <a:pt x="85" y="59"/>
                    <a:pt x="89" y="56"/>
                    <a:pt x="87" y="51"/>
                  </a:cubicBezTo>
                  <a:cubicBezTo>
                    <a:pt x="87" y="49"/>
                    <a:pt x="86" y="48"/>
                    <a:pt x="84" y="47"/>
                  </a:cubicBezTo>
                  <a:cubicBezTo>
                    <a:pt x="65" y="41"/>
                    <a:pt x="56" y="31"/>
                    <a:pt x="54" y="15"/>
                  </a:cubicBezTo>
                  <a:cubicBezTo>
                    <a:pt x="53" y="13"/>
                    <a:pt x="51" y="11"/>
                    <a:pt x="49" y="12"/>
                  </a:cubicBezTo>
                  <a:cubicBezTo>
                    <a:pt x="44" y="12"/>
                    <a:pt x="41" y="13"/>
                    <a:pt x="38" y="15"/>
                  </a:cubicBezTo>
                  <a:cubicBezTo>
                    <a:pt x="36" y="16"/>
                    <a:pt x="33" y="17"/>
                    <a:pt x="30" y="17"/>
                  </a:cubicBezTo>
                  <a:cubicBezTo>
                    <a:pt x="24" y="13"/>
                    <a:pt x="20" y="9"/>
                    <a:pt x="18" y="3"/>
                  </a:cubicBezTo>
                  <a:cubicBezTo>
                    <a:pt x="17" y="2"/>
                    <a:pt x="16" y="1"/>
                    <a:pt x="15" y="0"/>
                  </a:cubicBezTo>
                  <a:cubicBezTo>
                    <a:pt x="13" y="0"/>
                    <a:pt x="12" y="0"/>
                    <a:pt x="11" y="2"/>
                  </a:cubicBezTo>
                  <a:cubicBezTo>
                    <a:pt x="5" y="7"/>
                    <a:pt x="0" y="14"/>
                    <a:pt x="2" y="30"/>
                  </a:cubicBezTo>
                  <a:cubicBezTo>
                    <a:pt x="2" y="32"/>
                    <a:pt x="4" y="33"/>
                    <a:pt x="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135">
              <a:extLst>
                <a:ext uri="{FF2B5EF4-FFF2-40B4-BE49-F238E27FC236}">
                  <a16:creationId xmlns:a16="http://schemas.microsoft.com/office/drawing/2014/main" id="{260CF420-CD24-3E46-9DB2-A1BA62133C5C}"/>
                </a:ext>
              </a:extLst>
            </p:cNvPr>
            <p:cNvSpPr>
              <a:spLocks/>
            </p:cNvSpPr>
            <p:nvPr/>
          </p:nvSpPr>
          <p:spPr bwMode="auto">
            <a:xfrm>
              <a:off x="2291" y="2056"/>
              <a:ext cx="82" cy="112"/>
            </a:xfrm>
            <a:custGeom>
              <a:avLst/>
              <a:gdLst>
                <a:gd name="T0" fmla="*/ 20 w 25"/>
                <a:gd name="T1" fmla="*/ 33 h 34"/>
                <a:gd name="T2" fmla="*/ 21 w 25"/>
                <a:gd name="T3" fmla="*/ 34 h 34"/>
                <a:gd name="T4" fmla="*/ 24 w 25"/>
                <a:gd name="T5" fmla="*/ 32 h 34"/>
                <a:gd name="T6" fmla="*/ 25 w 25"/>
                <a:gd name="T7" fmla="*/ 28 h 34"/>
                <a:gd name="T8" fmla="*/ 18 w 25"/>
                <a:gd name="T9" fmla="*/ 18 h 34"/>
                <a:gd name="T10" fmla="*/ 12 w 25"/>
                <a:gd name="T11" fmla="*/ 5 h 34"/>
                <a:gd name="T12" fmla="*/ 9 w 25"/>
                <a:gd name="T13" fmla="*/ 1 h 34"/>
                <a:gd name="T14" fmla="*/ 5 w 25"/>
                <a:gd name="T15" fmla="*/ 2 h 34"/>
                <a:gd name="T16" fmla="*/ 1 w 25"/>
                <a:gd name="T17" fmla="*/ 14 h 34"/>
                <a:gd name="T18" fmla="*/ 20 w 25"/>
                <a:gd name="T19"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34">
                  <a:moveTo>
                    <a:pt x="20" y="33"/>
                  </a:moveTo>
                  <a:cubicBezTo>
                    <a:pt x="20" y="33"/>
                    <a:pt x="20" y="34"/>
                    <a:pt x="21" y="34"/>
                  </a:cubicBezTo>
                  <a:cubicBezTo>
                    <a:pt x="22" y="34"/>
                    <a:pt x="23" y="33"/>
                    <a:pt x="24" y="32"/>
                  </a:cubicBezTo>
                  <a:cubicBezTo>
                    <a:pt x="25" y="31"/>
                    <a:pt x="25" y="29"/>
                    <a:pt x="25" y="28"/>
                  </a:cubicBezTo>
                  <a:cubicBezTo>
                    <a:pt x="23" y="23"/>
                    <a:pt x="20" y="20"/>
                    <a:pt x="18" y="18"/>
                  </a:cubicBezTo>
                  <a:cubicBezTo>
                    <a:pt x="15" y="14"/>
                    <a:pt x="12" y="11"/>
                    <a:pt x="12" y="5"/>
                  </a:cubicBezTo>
                  <a:cubicBezTo>
                    <a:pt x="12" y="3"/>
                    <a:pt x="11" y="1"/>
                    <a:pt x="9" y="1"/>
                  </a:cubicBezTo>
                  <a:cubicBezTo>
                    <a:pt x="8" y="0"/>
                    <a:pt x="6" y="0"/>
                    <a:pt x="5" y="2"/>
                  </a:cubicBezTo>
                  <a:cubicBezTo>
                    <a:pt x="1" y="5"/>
                    <a:pt x="0" y="9"/>
                    <a:pt x="1" y="14"/>
                  </a:cubicBezTo>
                  <a:cubicBezTo>
                    <a:pt x="3" y="22"/>
                    <a:pt x="12" y="31"/>
                    <a:pt x="2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136">
              <a:extLst>
                <a:ext uri="{FF2B5EF4-FFF2-40B4-BE49-F238E27FC236}">
                  <a16:creationId xmlns:a16="http://schemas.microsoft.com/office/drawing/2014/main" id="{21997DD8-2F58-244C-9CE0-5C0A7FC11AA3}"/>
                </a:ext>
              </a:extLst>
            </p:cNvPr>
            <p:cNvSpPr>
              <a:spLocks/>
            </p:cNvSpPr>
            <p:nvPr/>
          </p:nvSpPr>
          <p:spPr bwMode="auto">
            <a:xfrm>
              <a:off x="2799" y="2283"/>
              <a:ext cx="197" cy="141"/>
            </a:xfrm>
            <a:custGeom>
              <a:avLst/>
              <a:gdLst>
                <a:gd name="T0" fmla="*/ 19 w 60"/>
                <a:gd name="T1" fmla="*/ 30 h 43"/>
                <a:gd name="T2" fmla="*/ 31 w 60"/>
                <a:gd name="T3" fmla="*/ 41 h 43"/>
                <a:gd name="T4" fmla="*/ 35 w 60"/>
                <a:gd name="T5" fmla="*/ 43 h 43"/>
                <a:gd name="T6" fmla="*/ 36 w 60"/>
                <a:gd name="T7" fmla="*/ 43 h 43"/>
                <a:gd name="T8" fmla="*/ 39 w 60"/>
                <a:gd name="T9" fmla="*/ 40 h 43"/>
                <a:gd name="T10" fmla="*/ 45 w 60"/>
                <a:gd name="T11" fmla="*/ 38 h 43"/>
                <a:gd name="T12" fmla="*/ 57 w 60"/>
                <a:gd name="T13" fmla="*/ 35 h 43"/>
                <a:gd name="T14" fmla="*/ 57 w 60"/>
                <a:gd name="T15" fmla="*/ 29 h 43"/>
                <a:gd name="T16" fmla="*/ 57 w 60"/>
                <a:gd name="T17" fmla="*/ 22 h 43"/>
                <a:gd name="T18" fmla="*/ 60 w 60"/>
                <a:gd name="T19" fmla="*/ 13 h 43"/>
                <a:gd name="T20" fmla="*/ 58 w 60"/>
                <a:gd name="T21" fmla="*/ 9 h 43"/>
                <a:gd name="T22" fmla="*/ 55 w 60"/>
                <a:gd name="T23" fmla="*/ 8 h 43"/>
                <a:gd name="T24" fmla="*/ 52 w 60"/>
                <a:gd name="T25" fmla="*/ 7 h 43"/>
                <a:gd name="T26" fmla="*/ 42 w 60"/>
                <a:gd name="T27" fmla="*/ 1 h 43"/>
                <a:gd name="T28" fmla="*/ 40 w 60"/>
                <a:gd name="T29" fmla="*/ 1 h 43"/>
                <a:gd name="T30" fmla="*/ 18 w 60"/>
                <a:gd name="T31" fmla="*/ 3 h 43"/>
                <a:gd name="T32" fmla="*/ 5 w 60"/>
                <a:gd name="T33" fmla="*/ 1 h 43"/>
                <a:gd name="T34" fmla="*/ 2 w 60"/>
                <a:gd name="T35" fmla="*/ 2 h 43"/>
                <a:gd name="T36" fmla="*/ 0 w 60"/>
                <a:gd name="T37" fmla="*/ 6 h 43"/>
                <a:gd name="T38" fmla="*/ 19 w 60"/>
                <a:gd name="T39" fmla="*/ 3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 h="43">
                  <a:moveTo>
                    <a:pt x="19" y="30"/>
                  </a:moveTo>
                  <a:cubicBezTo>
                    <a:pt x="24" y="34"/>
                    <a:pt x="28" y="37"/>
                    <a:pt x="31" y="41"/>
                  </a:cubicBezTo>
                  <a:cubicBezTo>
                    <a:pt x="32" y="43"/>
                    <a:pt x="33" y="43"/>
                    <a:pt x="35" y="43"/>
                  </a:cubicBezTo>
                  <a:cubicBezTo>
                    <a:pt x="35" y="43"/>
                    <a:pt x="35" y="43"/>
                    <a:pt x="36" y="43"/>
                  </a:cubicBezTo>
                  <a:cubicBezTo>
                    <a:pt x="37" y="43"/>
                    <a:pt x="39" y="41"/>
                    <a:pt x="39" y="40"/>
                  </a:cubicBezTo>
                  <a:cubicBezTo>
                    <a:pt x="39" y="39"/>
                    <a:pt x="42" y="38"/>
                    <a:pt x="45" y="38"/>
                  </a:cubicBezTo>
                  <a:cubicBezTo>
                    <a:pt x="49" y="38"/>
                    <a:pt x="54" y="38"/>
                    <a:pt x="57" y="35"/>
                  </a:cubicBezTo>
                  <a:cubicBezTo>
                    <a:pt x="58" y="33"/>
                    <a:pt x="58" y="31"/>
                    <a:pt x="57" y="29"/>
                  </a:cubicBezTo>
                  <a:cubicBezTo>
                    <a:pt x="56" y="27"/>
                    <a:pt x="56" y="25"/>
                    <a:pt x="57" y="22"/>
                  </a:cubicBezTo>
                  <a:cubicBezTo>
                    <a:pt x="58" y="20"/>
                    <a:pt x="60" y="17"/>
                    <a:pt x="60" y="13"/>
                  </a:cubicBezTo>
                  <a:cubicBezTo>
                    <a:pt x="60" y="12"/>
                    <a:pt x="59" y="10"/>
                    <a:pt x="58" y="9"/>
                  </a:cubicBezTo>
                  <a:cubicBezTo>
                    <a:pt x="57" y="9"/>
                    <a:pt x="56" y="8"/>
                    <a:pt x="55" y="8"/>
                  </a:cubicBezTo>
                  <a:cubicBezTo>
                    <a:pt x="53" y="9"/>
                    <a:pt x="53" y="9"/>
                    <a:pt x="52" y="7"/>
                  </a:cubicBezTo>
                  <a:cubicBezTo>
                    <a:pt x="51" y="5"/>
                    <a:pt x="48" y="0"/>
                    <a:pt x="42" y="1"/>
                  </a:cubicBezTo>
                  <a:cubicBezTo>
                    <a:pt x="41" y="1"/>
                    <a:pt x="41" y="1"/>
                    <a:pt x="40" y="1"/>
                  </a:cubicBezTo>
                  <a:cubicBezTo>
                    <a:pt x="31" y="6"/>
                    <a:pt x="26" y="5"/>
                    <a:pt x="18" y="3"/>
                  </a:cubicBezTo>
                  <a:cubicBezTo>
                    <a:pt x="14" y="2"/>
                    <a:pt x="10" y="2"/>
                    <a:pt x="5" y="1"/>
                  </a:cubicBezTo>
                  <a:cubicBezTo>
                    <a:pt x="4" y="1"/>
                    <a:pt x="3" y="1"/>
                    <a:pt x="2" y="2"/>
                  </a:cubicBezTo>
                  <a:cubicBezTo>
                    <a:pt x="1" y="3"/>
                    <a:pt x="0" y="5"/>
                    <a:pt x="0" y="6"/>
                  </a:cubicBezTo>
                  <a:cubicBezTo>
                    <a:pt x="3" y="19"/>
                    <a:pt x="11" y="25"/>
                    <a:pt x="19"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137">
              <a:extLst>
                <a:ext uri="{FF2B5EF4-FFF2-40B4-BE49-F238E27FC236}">
                  <a16:creationId xmlns:a16="http://schemas.microsoft.com/office/drawing/2014/main" id="{51D32681-CC30-E043-BFA0-56D2FD8BE5C8}"/>
                </a:ext>
              </a:extLst>
            </p:cNvPr>
            <p:cNvSpPr>
              <a:spLocks/>
            </p:cNvSpPr>
            <p:nvPr/>
          </p:nvSpPr>
          <p:spPr bwMode="auto">
            <a:xfrm>
              <a:off x="3963" y="2785"/>
              <a:ext cx="331" cy="401"/>
            </a:xfrm>
            <a:custGeom>
              <a:avLst/>
              <a:gdLst>
                <a:gd name="T0" fmla="*/ 90 w 101"/>
                <a:gd name="T1" fmla="*/ 18 h 122"/>
                <a:gd name="T2" fmla="*/ 86 w 101"/>
                <a:gd name="T3" fmla="*/ 13 h 122"/>
                <a:gd name="T4" fmla="*/ 88 w 101"/>
                <a:gd name="T5" fmla="*/ 5 h 122"/>
                <a:gd name="T6" fmla="*/ 87 w 101"/>
                <a:gd name="T7" fmla="*/ 2 h 122"/>
                <a:gd name="T8" fmla="*/ 72 w 101"/>
                <a:gd name="T9" fmla="*/ 10 h 122"/>
                <a:gd name="T10" fmla="*/ 58 w 101"/>
                <a:gd name="T11" fmla="*/ 21 h 122"/>
                <a:gd name="T12" fmla="*/ 55 w 101"/>
                <a:gd name="T13" fmla="*/ 25 h 122"/>
                <a:gd name="T14" fmla="*/ 52 w 101"/>
                <a:gd name="T15" fmla="*/ 28 h 122"/>
                <a:gd name="T16" fmla="*/ 48 w 101"/>
                <a:gd name="T17" fmla="*/ 34 h 122"/>
                <a:gd name="T18" fmla="*/ 45 w 101"/>
                <a:gd name="T19" fmla="*/ 38 h 122"/>
                <a:gd name="T20" fmla="*/ 42 w 101"/>
                <a:gd name="T21" fmla="*/ 44 h 122"/>
                <a:gd name="T22" fmla="*/ 29 w 101"/>
                <a:gd name="T23" fmla="*/ 56 h 122"/>
                <a:gd name="T24" fmla="*/ 3 w 101"/>
                <a:gd name="T25" fmla="*/ 87 h 122"/>
                <a:gd name="T26" fmla="*/ 20 w 101"/>
                <a:gd name="T27" fmla="*/ 115 h 122"/>
                <a:gd name="T28" fmla="*/ 20 w 101"/>
                <a:gd name="T29" fmla="*/ 119 h 122"/>
                <a:gd name="T30" fmla="*/ 26 w 101"/>
                <a:gd name="T31" fmla="*/ 122 h 122"/>
                <a:gd name="T32" fmla="*/ 39 w 101"/>
                <a:gd name="T33" fmla="*/ 118 h 122"/>
                <a:gd name="T34" fmla="*/ 43 w 101"/>
                <a:gd name="T35" fmla="*/ 113 h 122"/>
                <a:gd name="T36" fmla="*/ 50 w 101"/>
                <a:gd name="T37" fmla="*/ 106 h 122"/>
                <a:gd name="T38" fmla="*/ 56 w 101"/>
                <a:gd name="T39" fmla="*/ 104 h 122"/>
                <a:gd name="T40" fmla="*/ 67 w 101"/>
                <a:gd name="T41" fmla="*/ 91 h 122"/>
                <a:gd name="T42" fmla="*/ 74 w 101"/>
                <a:gd name="T43" fmla="*/ 87 h 122"/>
                <a:gd name="T44" fmla="*/ 77 w 101"/>
                <a:gd name="T45" fmla="*/ 81 h 122"/>
                <a:gd name="T46" fmla="*/ 84 w 101"/>
                <a:gd name="T47" fmla="*/ 79 h 122"/>
                <a:gd name="T48" fmla="*/ 92 w 101"/>
                <a:gd name="T49" fmla="*/ 65 h 122"/>
                <a:gd name="T50" fmla="*/ 87 w 101"/>
                <a:gd name="T51" fmla="*/ 60 h 122"/>
                <a:gd name="T52" fmla="*/ 86 w 101"/>
                <a:gd name="T53" fmla="*/ 51 h 122"/>
                <a:gd name="T54" fmla="*/ 74 w 101"/>
                <a:gd name="T55" fmla="*/ 43 h 122"/>
                <a:gd name="T56" fmla="*/ 70 w 101"/>
                <a:gd name="T57" fmla="*/ 43 h 122"/>
                <a:gd name="T58" fmla="*/ 92 w 101"/>
                <a:gd name="T59" fmla="*/ 35 h 122"/>
                <a:gd name="T60" fmla="*/ 99 w 101"/>
                <a:gd name="T61" fmla="*/ 29 h 122"/>
                <a:gd name="T62" fmla="*/ 100 w 101"/>
                <a:gd name="T63" fmla="*/ 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1" h="122">
                  <a:moveTo>
                    <a:pt x="95" y="19"/>
                  </a:moveTo>
                  <a:cubicBezTo>
                    <a:pt x="92" y="20"/>
                    <a:pt x="90" y="19"/>
                    <a:pt x="90" y="18"/>
                  </a:cubicBezTo>
                  <a:cubicBezTo>
                    <a:pt x="90" y="17"/>
                    <a:pt x="90" y="16"/>
                    <a:pt x="89" y="15"/>
                  </a:cubicBezTo>
                  <a:cubicBezTo>
                    <a:pt x="89" y="14"/>
                    <a:pt x="87" y="13"/>
                    <a:pt x="86" y="13"/>
                  </a:cubicBezTo>
                  <a:cubicBezTo>
                    <a:pt x="86" y="13"/>
                    <a:pt x="85" y="13"/>
                    <a:pt x="85" y="13"/>
                  </a:cubicBezTo>
                  <a:cubicBezTo>
                    <a:pt x="87" y="11"/>
                    <a:pt x="88" y="8"/>
                    <a:pt x="88" y="5"/>
                  </a:cubicBezTo>
                  <a:cubicBezTo>
                    <a:pt x="88" y="5"/>
                    <a:pt x="88" y="5"/>
                    <a:pt x="88" y="5"/>
                  </a:cubicBezTo>
                  <a:cubicBezTo>
                    <a:pt x="88" y="4"/>
                    <a:pt x="88" y="2"/>
                    <a:pt x="87" y="2"/>
                  </a:cubicBezTo>
                  <a:cubicBezTo>
                    <a:pt x="86" y="1"/>
                    <a:pt x="85" y="0"/>
                    <a:pt x="83" y="0"/>
                  </a:cubicBezTo>
                  <a:cubicBezTo>
                    <a:pt x="77" y="0"/>
                    <a:pt x="73" y="4"/>
                    <a:pt x="72" y="10"/>
                  </a:cubicBezTo>
                  <a:cubicBezTo>
                    <a:pt x="67" y="11"/>
                    <a:pt x="65" y="14"/>
                    <a:pt x="63" y="17"/>
                  </a:cubicBezTo>
                  <a:cubicBezTo>
                    <a:pt x="61" y="19"/>
                    <a:pt x="60" y="20"/>
                    <a:pt x="58" y="21"/>
                  </a:cubicBezTo>
                  <a:cubicBezTo>
                    <a:pt x="56" y="21"/>
                    <a:pt x="55" y="23"/>
                    <a:pt x="55" y="24"/>
                  </a:cubicBezTo>
                  <a:cubicBezTo>
                    <a:pt x="55" y="25"/>
                    <a:pt x="55" y="25"/>
                    <a:pt x="55" y="25"/>
                  </a:cubicBezTo>
                  <a:cubicBezTo>
                    <a:pt x="53" y="25"/>
                    <a:pt x="52" y="26"/>
                    <a:pt x="52" y="27"/>
                  </a:cubicBezTo>
                  <a:cubicBezTo>
                    <a:pt x="51" y="27"/>
                    <a:pt x="52" y="28"/>
                    <a:pt x="52" y="28"/>
                  </a:cubicBezTo>
                  <a:cubicBezTo>
                    <a:pt x="51" y="28"/>
                    <a:pt x="49" y="29"/>
                    <a:pt x="49" y="29"/>
                  </a:cubicBezTo>
                  <a:cubicBezTo>
                    <a:pt x="48" y="31"/>
                    <a:pt x="47" y="32"/>
                    <a:pt x="48" y="34"/>
                  </a:cubicBezTo>
                  <a:cubicBezTo>
                    <a:pt x="47" y="34"/>
                    <a:pt x="47" y="34"/>
                    <a:pt x="47" y="34"/>
                  </a:cubicBezTo>
                  <a:cubicBezTo>
                    <a:pt x="46" y="35"/>
                    <a:pt x="46" y="36"/>
                    <a:pt x="45" y="38"/>
                  </a:cubicBezTo>
                  <a:cubicBezTo>
                    <a:pt x="44" y="38"/>
                    <a:pt x="42" y="40"/>
                    <a:pt x="42" y="41"/>
                  </a:cubicBezTo>
                  <a:cubicBezTo>
                    <a:pt x="42" y="42"/>
                    <a:pt x="42" y="43"/>
                    <a:pt x="42" y="44"/>
                  </a:cubicBezTo>
                  <a:cubicBezTo>
                    <a:pt x="34" y="45"/>
                    <a:pt x="30" y="49"/>
                    <a:pt x="29" y="57"/>
                  </a:cubicBezTo>
                  <a:cubicBezTo>
                    <a:pt x="29" y="57"/>
                    <a:pt x="29" y="56"/>
                    <a:pt x="29" y="56"/>
                  </a:cubicBezTo>
                  <a:cubicBezTo>
                    <a:pt x="7" y="59"/>
                    <a:pt x="1" y="72"/>
                    <a:pt x="0" y="83"/>
                  </a:cubicBezTo>
                  <a:cubicBezTo>
                    <a:pt x="0" y="85"/>
                    <a:pt x="1" y="87"/>
                    <a:pt x="3" y="87"/>
                  </a:cubicBezTo>
                  <a:cubicBezTo>
                    <a:pt x="7" y="88"/>
                    <a:pt x="7" y="91"/>
                    <a:pt x="8" y="97"/>
                  </a:cubicBezTo>
                  <a:cubicBezTo>
                    <a:pt x="8" y="103"/>
                    <a:pt x="9" y="113"/>
                    <a:pt x="20" y="115"/>
                  </a:cubicBezTo>
                  <a:cubicBezTo>
                    <a:pt x="19" y="116"/>
                    <a:pt x="19" y="116"/>
                    <a:pt x="19" y="116"/>
                  </a:cubicBezTo>
                  <a:cubicBezTo>
                    <a:pt x="19" y="117"/>
                    <a:pt x="19" y="118"/>
                    <a:pt x="20" y="119"/>
                  </a:cubicBezTo>
                  <a:cubicBezTo>
                    <a:pt x="20" y="120"/>
                    <a:pt x="22" y="121"/>
                    <a:pt x="23" y="121"/>
                  </a:cubicBezTo>
                  <a:cubicBezTo>
                    <a:pt x="24" y="122"/>
                    <a:pt x="25" y="122"/>
                    <a:pt x="26" y="122"/>
                  </a:cubicBezTo>
                  <a:cubicBezTo>
                    <a:pt x="30" y="122"/>
                    <a:pt x="33" y="120"/>
                    <a:pt x="35" y="119"/>
                  </a:cubicBezTo>
                  <a:cubicBezTo>
                    <a:pt x="36" y="118"/>
                    <a:pt x="37" y="118"/>
                    <a:pt x="39" y="118"/>
                  </a:cubicBezTo>
                  <a:cubicBezTo>
                    <a:pt x="40" y="118"/>
                    <a:pt x="41" y="117"/>
                    <a:pt x="42" y="116"/>
                  </a:cubicBezTo>
                  <a:cubicBezTo>
                    <a:pt x="43" y="115"/>
                    <a:pt x="43" y="114"/>
                    <a:pt x="43" y="113"/>
                  </a:cubicBezTo>
                  <a:cubicBezTo>
                    <a:pt x="43" y="110"/>
                    <a:pt x="44" y="106"/>
                    <a:pt x="46" y="102"/>
                  </a:cubicBezTo>
                  <a:cubicBezTo>
                    <a:pt x="47" y="103"/>
                    <a:pt x="48" y="105"/>
                    <a:pt x="50" y="106"/>
                  </a:cubicBezTo>
                  <a:cubicBezTo>
                    <a:pt x="51" y="106"/>
                    <a:pt x="52" y="107"/>
                    <a:pt x="53" y="106"/>
                  </a:cubicBezTo>
                  <a:cubicBezTo>
                    <a:pt x="54" y="106"/>
                    <a:pt x="55" y="105"/>
                    <a:pt x="56" y="104"/>
                  </a:cubicBezTo>
                  <a:cubicBezTo>
                    <a:pt x="56" y="103"/>
                    <a:pt x="57" y="103"/>
                    <a:pt x="59" y="102"/>
                  </a:cubicBezTo>
                  <a:cubicBezTo>
                    <a:pt x="62" y="100"/>
                    <a:pt x="67" y="98"/>
                    <a:pt x="67" y="91"/>
                  </a:cubicBezTo>
                  <a:cubicBezTo>
                    <a:pt x="67" y="90"/>
                    <a:pt x="67" y="90"/>
                    <a:pt x="67" y="89"/>
                  </a:cubicBezTo>
                  <a:cubicBezTo>
                    <a:pt x="69" y="89"/>
                    <a:pt x="71" y="88"/>
                    <a:pt x="74" y="87"/>
                  </a:cubicBezTo>
                  <a:cubicBezTo>
                    <a:pt x="75" y="87"/>
                    <a:pt x="76" y="86"/>
                    <a:pt x="77" y="85"/>
                  </a:cubicBezTo>
                  <a:cubicBezTo>
                    <a:pt x="77" y="83"/>
                    <a:pt x="77" y="82"/>
                    <a:pt x="77" y="81"/>
                  </a:cubicBezTo>
                  <a:cubicBezTo>
                    <a:pt x="78" y="81"/>
                    <a:pt x="78" y="81"/>
                    <a:pt x="78" y="82"/>
                  </a:cubicBezTo>
                  <a:cubicBezTo>
                    <a:pt x="80" y="83"/>
                    <a:pt x="83" y="82"/>
                    <a:pt x="84" y="79"/>
                  </a:cubicBezTo>
                  <a:cubicBezTo>
                    <a:pt x="84" y="78"/>
                    <a:pt x="85" y="77"/>
                    <a:pt x="86" y="76"/>
                  </a:cubicBezTo>
                  <a:cubicBezTo>
                    <a:pt x="89" y="74"/>
                    <a:pt x="92" y="71"/>
                    <a:pt x="92" y="65"/>
                  </a:cubicBezTo>
                  <a:cubicBezTo>
                    <a:pt x="92" y="63"/>
                    <a:pt x="91" y="62"/>
                    <a:pt x="90" y="61"/>
                  </a:cubicBezTo>
                  <a:cubicBezTo>
                    <a:pt x="89" y="60"/>
                    <a:pt x="88" y="60"/>
                    <a:pt x="87" y="60"/>
                  </a:cubicBezTo>
                  <a:cubicBezTo>
                    <a:pt x="86" y="60"/>
                    <a:pt x="85" y="60"/>
                    <a:pt x="84" y="60"/>
                  </a:cubicBezTo>
                  <a:cubicBezTo>
                    <a:pt x="86" y="58"/>
                    <a:pt x="87" y="55"/>
                    <a:pt x="86" y="51"/>
                  </a:cubicBezTo>
                  <a:cubicBezTo>
                    <a:pt x="86" y="49"/>
                    <a:pt x="85" y="47"/>
                    <a:pt x="82" y="47"/>
                  </a:cubicBezTo>
                  <a:cubicBezTo>
                    <a:pt x="81" y="46"/>
                    <a:pt x="79" y="42"/>
                    <a:pt x="74" y="43"/>
                  </a:cubicBezTo>
                  <a:cubicBezTo>
                    <a:pt x="73" y="43"/>
                    <a:pt x="72" y="44"/>
                    <a:pt x="71" y="44"/>
                  </a:cubicBezTo>
                  <a:cubicBezTo>
                    <a:pt x="71" y="44"/>
                    <a:pt x="70" y="43"/>
                    <a:pt x="70" y="43"/>
                  </a:cubicBezTo>
                  <a:cubicBezTo>
                    <a:pt x="73" y="42"/>
                    <a:pt x="75" y="41"/>
                    <a:pt x="78" y="39"/>
                  </a:cubicBezTo>
                  <a:cubicBezTo>
                    <a:pt x="83" y="37"/>
                    <a:pt x="88" y="34"/>
                    <a:pt x="92" y="35"/>
                  </a:cubicBezTo>
                  <a:cubicBezTo>
                    <a:pt x="94" y="35"/>
                    <a:pt x="96" y="34"/>
                    <a:pt x="97" y="32"/>
                  </a:cubicBezTo>
                  <a:cubicBezTo>
                    <a:pt x="98" y="31"/>
                    <a:pt x="98" y="30"/>
                    <a:pt x="99" y="29"/>
                  </a:cubicBezTo>
                  <a:cubicBezTo>
                    <a:pt x="99" y="28"/>
                    <a:pt x="100" y="26"/>
                    <a:pt x="101" y="25"/>
                  </a:cubicBezTo>
                  <a:cubicBezTo>
                    <a:pt x="101" y="23"/>
                    <a:pt x="101" y="21"/>
                    <a:pt x="100" y="20"/>
                  </a:cubicBezTo>
                  <a:cubicBezTo>
                    <a:pt x="99" y="19"/>
                    <a:pt x="97" y="19"/>
                    <a:pt x="95"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151">
              <a:extLst>
                <a:ext uri="{FF2B5EF4-FFF2-40B4-BE49-F238E27FC236}">
                  <a16:creationId xmlns:a16="http://schemas.microsoft.com/office/drawing/2014/main" id="{FA8E1EEC-8287-B348-A0FE-9B5D3968418D}"/>
                </a:ext>
              </a:extLst>
            </p:cNvPr>
            <p:cNvSpPr>
              <a:spLocks/>
            </p:cNvSpPr>
            <p:nvPr/>
          </p:nvSpPr>
          <p:spPr bwMode="auto">
            <a:xfrm>
              <a:off x="6128" y="3081"/>
              <a:ext cx="59" cy="53"/>
            </a:xfrm>
            <a:custGeom>
              <a:avLst/>
              <a:gdLst>
                <a:gd name="T0" fmla="*/ 13 w 18"/>
                <a:gd name="T1" fmla="*/ 0 h 16"/>
                <a:gd name="T2" fmla="*/ 6 w 18"/>
                <a:gd name="T3" fmla="*/ 0 h 16"/>
                <a:gd name="T4" fmla="*/ 2 w 18"/>
                <a:gd name="T5" fmla="*/ 4 h 16"/>
                <a:gd name="T6" fmla="*/ 9 w 18"/>
                <a:gd name="T7" fmla="*/ 16 h 16"/>
                <a:gd name="T8" fmla="*/ 10 w 18"/>
                <a:gd name="T9" fmla="*/ 16 h 16"/>
                <a:gd name="T10" fmla="*/ 13 w 18"/>
                <a:gd name="T11" fmla="*/ 15 h 16"/>
                <a:gd name="T12" fmla="*/ 14 w 18"/>
                <a:gd name="T13" fmla="*/ 11 h 16"/>
                <a:gd name="T14" fmla="*/ 18 w 18"/>
                <a:gd name="T15" fmla="*/ 5 h 16"/>
                <a:gd name="T16" fmla="*/ 17 w 18"/>
                <a:gd name="T17" fmla="*/ 2 h 16"/>
                <a:gd name="T18" fmla="*/ 13 w 18"/>
                <a:gd name="T1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6">
                  <a:moveTo>
                    <a:pt x="13" y="0"/>
                  </a:moveTo>
                  <a:cubicBezTo>
                    <a:pt x="6" y="0"/>
                    <a:pt x="6" y="0"/>
                    <a:pt x="6" y="0"/>
                  </a:cubicBezTo>
                  <a:cubicBezTo>
                    <a:pt x="4" y="0"/>
                    <a:pt x="2" y="2"/>
                    <a:pt x="2" y="4"/>
                  </a:cubicBezTo>
                  <a:cubicBezTo>
                    <a:pt x="0" y="14"/>
                    <a:pt x="7" y="16"/>
                    <a:pt x="9" y="16"/>
                  </a:cubicBezTo>
                  <a:cubicBezTo>
                    <a:pt x="9" y="16"/>
                    <a:pt x="10" y="16"/>
                    <a:pt x="10" y="16"/>
                  </a:cubicBezTo>
                  <a:cubicBezTo>
                    <a:pt x="11" y="16"/>
                    <a:pt x="12" y="16"/>
                    <a:pt x="13" y="15"/>
                  </a:cubicBezTo>
                  <a:cubicBezTo>
                    <a:pt x="14" y="14"/>
                    <a:pt x="14" y="13"/>
                    <a:pt x="14" y="11"/>
                  </a:cubicBezTo>
                  <a:cubicBezTo>
                    <a:pt x="15" y="10"/>
                    <a:pt x="18" y="9"/>
                    <a:pt x="18" y="5"/>
                  </a:cubicBezTo>
                  <a:cubicBezTo>
                    <a:pt x="18" y="3"/>
                    <a:pt x="17" y="2"/>
                    <a:pt x="17" y="2"/>
                  </a:cubicBezTo>
                  <a:cubicBezTo>
                    <a:pt x="16" y="1"/>
                    <a:pt x="15" y="0"/>
                    <a:pt x="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152">
              <a:extLst>
                <a:ext uri="{FF2B5EF4-FFF2-40B4-BE49-F238E27FC236}">
                  <a16:creationId xmlns:a16="http://schemas.microsoft.com/office/drawing/2014/main" id="{22508C54-1800-424E-B552-FEF311D1D6F6}"/>
                </a:ext>
              </a:extLst>
            </p:cNvPr>
            <p:cNvSpPr>
              <a:spLocks/>
            </p:cNvSpPr>
            <p:nvPr/>
          </p:nvSpPr>
          <p:spPr bwMode="auto">
            <a:xfrm>
              <a:off x="3950" y="3180"/>
              <a:ext cx="131" cy="78"/>
            </a:xfrm>
            <a:custGeom>
              <a:avLst/>
              <a:gdLst>
                <a:gd name="T0" fmla="*/ 22 w 40"/>
                <a:gd name="T1" fmla="*/ 3 h 24"/>
                <a:gd name="T2" fmla="*/ 18 w 40"/>
                <a:gd name="T3" fmla="*/ 0 h 24"/>
                <a:gd name="T4" fmla="*/ 2 w 40"/>
                <a:gd name="T5" fmla="*/ 11 h 24"/>
                <a:gd name="T6" fmla="*/ 3 w 40"/>
                <a:gd name="T7" fmla="*/ 22 h 24"/>
                <a:gd name="T8" fmla="*/ 7 w 40"/>
                <a:gd name="T9" fmla="*/ 24 h 24"/>
                <a:gd name="T10" fmla="*/ 7 w 40"/>
                <a:gd name="T11" fmla="*/ 24 h 24"/>
                <a:gd name="T12" fmla="*/ 11 w 40"/>
                <a:gd name="T13" fmla="*/ 21 h 24"/>
                <a:gd name="T14" fmla="*/ 14 w 40"/>
                <a:gd name="T15" fmla="*/ 18 h 24"/>
                <a:gd name="T16" fmla="*/ 18 w 40"/>
                <a:gd name="T17" fmla="*/ 16 h 24"/>
                <a:gd name="T18" fmla="*/ 20 w 40"/>
                <a:gd name="T19" fmla="*/ 16 h 24"/>
                <a:gd name="T20" fmla="*/ 27 w 40"/>
                <a:gd name="T21" fmla="*/ 17 h 24"/>
                <a:gd name="T22" fmla="*/ 31 w 40"/>
                <a:gd name="T23" fmla="*/ 17 h 24"/>
                <a:gd name="T24" fmla="*/ 37 w 40"/>
                <a:gd name="T25" fmla="*/ 16 h 24"/>
                <a:gd name="T26" fmla="*/ 39 w 40"/>
                <a:gd name="T27" fmla="*/ 13 h 24"/>
                <a:gd name="T28" fmla="*/ 35 w 40"/>
                <a:gd name="T29" fmla="*/ 4 h 24"/>
                <a:gd name="T30" fmla="*/ 22 w 40"/>
                <a:gd name="T31"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24">
                  <a:moveTo>
                    <a:pt x="22" y="3"/>
                  </a:moveTo>
                  <a:cubicBezTo>
                    <a:pt x="21" y="1"/>
                    <a:pt x="20" y="0"/>
                    <a:pt x="18" y="0"/>
                  </a:cubicBezTo>
                  <a:cubicBezTo>
                    <a:pt x="12" y="1"/>
                    <a:pt x="4" y="5"/>
                    <a:pt x="2" y="11"/>
                  </a:cubicBezTo>
                  <a:cubicBezTo>
                    <a:pt x="0" y="15"/>
                    <a:pt x="1" y="19"/>
                    <a:pt x="3" y="22"/>
                  </a:cubicBezTo>
                  <a:cubicBezTo>
                    <a:pt x="4" y="23"/>
                    <a:pt x="6" y="24"/>
                    <a:pt x="7" y="24"/>
                  </a:cubicBezTo>
                  <a:cubicBezTo>
                    <a:pt x="7" y="24"/>
                    <a:pt x="7" y="24"/>
                    <a:pt x="7" y="24"/>
                  </a:cubicBezTo>
                  <a:cubicBezTo>
                    <a:pt x="9" y="24"/>
                    <a:pt x="10" y="23"/>
                    <a:pt x="11" y="21"/>
                  </a:cubicBezTo>
                  <a:cubicBezTo>
                    <a:pt x="11" y="20"/>
                    <a:pt x="13" y="20"/>
                    <a:pt x="14" y="18"/>
                  </a:cubicBezTo>
                  <a:cubicBezTo>
                    <a:pt x="16" y="18"/>
                    <a:pt x="17" y="17"/>
                    <a:pt x="18" y="16"/>
                  </a:cubicBezTo>
                  <a:cubicBezTo>
                    <a:pt x="19" y="16"/>
                    <a:pt x="20" y="17"/>
                    <a:pt x="20" y="16"/>
                  </a:cubicBezTo>
                  <a:cubicBezTo>
                    <a:pt x="24" y="16"/>
                    <a:pt x="25" y="16"/>
                    <a:pt x="27" y="17"/>
                  </a:cubicBezTo>
                  <a:cubicBezTo>
                    <a:pt x="28" y="17"/>
                    <a:pt x="30" y="17"/>
                    <a:pt x="31" y="17"/>
                  </a:cubicBezTo>
                  <a:cubicBezTo>
                    <a:pt x="33" y="17"/>
                    <a:pt x="35" y="17"/>
                    <a:pt x="37" y="16"/>
                  </a:cubicBezTo>
                  <a:cubicBezTo>
                    <a:pt x="38" y="15"/>
                    <a:pt x="39" y="14"/>
                    <a:pt x="39" y="13"/>
                  </a:cubicBezTo>
                  <a:cubicBezTo>
                    <a:pt x="40" y="9"/>
                    <a:pt x="39" y="6"/>
                    <a:pt x="35" y="4"/>
                  </a:cubicBezTo>
                  <a:cubicBezTo>
                    <a:pt x="32" y="1"/>
                    <a:pt x="26" y="1"/>
                    <a:pt x="2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53">
              <a:extLst>
                <a:ext uri="{FF2B5EF4-FFF2-40B4-BE49-F238E27FC236}">
                  <a16:creationId xmlns:a16="http://schemas.microsoft.com/office/drawing/2014/main" id="{7AB08803-FD3C-674F-ACBA-5E918E2E5734}"/>
                </a:ext>
              </a:extLst>
            </p:cNvPr>
            <p:cNvSpPr>
              <a:spLocks/>
            </p:cNvSpPr>
            <p:nvPr/>
          </p:nvSpPr>
          <p:spPr bwMode="auto">
            <a:xfrm>
              <a:off x="3848" y="3314"/>
              <a:ext cx="56" cy="69"/>
            </a:xfrm>
            <a:custGeom>
              <a:avLst/>
              <a:gdLst>
                <a:gd name="T0" fmla="*/ 11 w 17"/>
                <a:gd name="T1" fmla="*/ 1 h 21"/>
                <a:gd name="T2" fmla="*/ 6 w 17"/>
                <a:gd name="T3" fmla="*/ 2 h 21"/>
                <a:gd name="T4" fmla="*/ 5 w 17"/>
                <a:gd name="T5" fmla="*/ 3 h 21"/>
                <a:gd name="T6" fmla="*/ 1 w 17"/>
                <a:gd name="T7" fmla="*/ 14 h 21"/>
                <a:gd name="T8" fmla="*/ 8 w 17"/>
                <a:gd name="T9" fmla="*/ 20 h 21"/>
                <a:gd name="T10" fmla="*/ 10 w 17"/>
                <a:gd name="T11" fmla="*/ 21 h 21"/>
                <a:gd name="T12" fmla="*/ 13 w 17"/>
                <a:gd name="T13" fmla="*/ 19 h 21"/>
                <a:gd name="T14" fmla="*/ 14 w 17"/>
                <a:gd name="T15" fmla="*/ 15 h 21"/>
                <a:gd name="T16" fmla="*/ 15 w 17"/>
                <a:gd name="T17" fmla="*/ 12 h 21"/>
                <a:gd name="T18" fmla="*/ 16 w 17"/>
                <a:gd name="T19" fmla="*/ 5 h 21"/>
                <a:gd name="T20" fmla="*/ 11 w 17"/>
                <a:gd name="T21"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1">
                  <a:moveTo>
                    <a:pt x="11" y="1"/>
                  </a:moveTo>
                  <a:cubicBezTo>
                    <a:pt x="10" y="0"/>
                    <a:pt x="8" y="1"/>
                    <a:pt x="6" y="2"/>
                  </a:cubicBezTo>
                  <a:cubicBezTo>
                    <a:pt x="5" y="3"/>
                    <a:pt x="5" y="3"/>
                    <a:pt x="5" y="3"/>
                  </a:cubicBezTo>
                  <a:cubicBezTo>
                    <a:pt x="3" y="6"/>
                    <a:pt x="0" y="10"/>
                    <a:pt x="1" y="14"/>
                  </a:cubicBezTo>
                  <a:cubicBezTo>
                    <a:pt x="2" y="18"/>
                    <a:pt x="7" y="20"/>
                    <a:pt x="8" y="20"/>
                  </a:cubicBezTo>
                  <a:cubicBezTo>
                    <a:pt x="9" y="20"/>
                    <a:pt x="9" y="21"/>
                    <a:pt x="10" y="21"/>
                  </a:cubicBezTo>
                  <a:cubicBezTo>
                    <a:pt x="11" y="21"/>
                    <a:pt x="12" y="20"/>
                    <a:pt x="13" y="19"/>
                  </a:cubicBezTo>
                  <a:cubicBezTo>
                    <a:pt x="14" y="18"/>
                    <a:pt x="14" y="16"/>
                    <a:pt x="14" y="15"/>
                  </a:cubicBezTo>
                  <a:cubicBezTo>
                    <a:pt x="14" y="14"/>
                    <a:pt x="14" y="13"/>
                    <a:pt x="15" y="12"/>
                  </a:cubicBezTo>
                  <a:cubicBezTo>
                    <a:pt x="16" y="10"/>
                    <a:pt x="17" y="8"/>
                    <a:pt x="16" y="5"/>
                  </a:cubicBezTo>
                  <a:cubicBezTo>
                    <a:pt x="15" y="3"/>
                    <a:pt x="14" y="2"/>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54">
              <a:extLst>
                <a:ext uri="{FF2B5EF4-FFF2-40B4-BE49-F238E27FC236}">
                  <a16:creationId xmlns:a16="http://schemas.microsoft.com/office/drawing/2014/main" id="{AEE76A5F-260F-474A-B3DC-18F44EF42E9C}"/>
                </a:ext>
              </a:extLst>
            </p:cNvPr>
            <p:cNvSpPr>
              <a:spLocks/>
            </p:cNvSpPr>
            <p:nvPr/>
          </p:nvSpPr>
          <p:spPr bwMode="auto">
            <a:xfrm>
              <a:off x="3347" y="3403"/>
              <a:ext cx="121" cy="95"/>
            </a:xfrm>
            <a:custGeom>
              <a:avLst/>
              <a:gdLst>
                <a:gd name="T0" fmla="*/ 27 w 37"/>
                <a:gd name="T1" fmla="*/ 4 h 29"/>
                <a:gd name="T2" fmla="*/ 24 w 37"/>
                <a:gd name="T3" fmla="*/ 6 h 29"/>
                <a:gd name="T4" fmla="*/ 19 w 37"/>
                <a:gd name="T5" fmla="*/ 0 h 29"/>
                <a:gd name="T6" fmla="*/ 15 w 37"/>
                <a:gd name="T7" fmla="*/ 1 h 29"/>
                <a:gd name="T8" fmla="*/ 1 w 37"/>
                <a:gd name="T9" fmla="*/ 24 h 29"/>
                <a:gd name="T10" fmla="*/ 2 w 37"/>
                <a:gd name="T11" fmla="*/ 28 h 29"/>
                <a:gd name="T12" fmla="*/ 5 w 37"/>
                <a:gd name="T13" fmla="*/ 29 h 29"/>
                <a:gd name="T14" fmla="*/ 6 w 37"/>
                <a:gd name="T15" fmla="*/ 29 h 29"/>
                <a:gd name="T16" fmla="*/ 21 w 37"/>
                <a:gd name="T17" fmla="*/ 18 h 29"/>
                <a:gd name="T18" fmla="*/ 21 w 37"/>
                <a:gd name="T19" fmla="*/ 17 h 29"/>
                <a:gd name="T20" fmla="*/ 21 w 37"/>
                <a:gd name="T21" fmla="*/ 20 h 29"/>
                <a:gd name="T22" fmla="*/ 24 w 37"/>
                <a:gd name="T23" fmla="*/ 23 h 29"/>
                <a:gd name="T24" fmla="*/ 27 w 37"/>
                <a:gd name="T25" fmla="*/ 24 h 29"/>
                <a:gd name="T26" fmla="*/ 33 w 37"/>
                <a:gd name="T27" fmla="*/ 21 h 29"/>
                <a:gd name="T28" fmla="*/ 35 w 37"/>
                <a:gd name="T29" fmla="*/ 7 h 29"/>
                <a:gd name="T30" fmla="*/ 27 w 37"/>
                <a:gd name="T31"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29">
                  <a:moveTo>
                    <a:pt x="27" y="4"/>
                  </a:moveTo>
                  <a:cubicBezTo>
                    <a:pt x="26" y="4"/>
                    <a:pt x="25" y="5"/>
                    <a:pt x="24" y="6"/>
                  </a:cubicBezTo>
                  <a:cubicBezTo>
                    <a:pt x="24" y="4"/>
                    <a:pt x="23" y="1"/>
                    <a:pt x="19" y="0"/>
                  </a:cubicBezTo>
                  <a:cubicBezTo>
                    <a:pt x="17" y="0"/>
                    <a:pt x="16" y="0"/>
                    <a:pt x="15" y="1"/>
                  </a:cubicBezTo>
                  <a:cubicBezTo>
                    <a:pt x="9" y="6"/>
                    <a:pt x="3" y="12"/>
                    <a:pt x="1" y="24"/>
                  </a:cubicBezTo>
                  <a:cubicBezTo>
                    <a:pt x="0" y="26"/>
                    <a:pt x="1" y="27"/>
                    <a:pt x="2" y="28"/>
                  </a:cubicBezTo>
                  <a:cubicBezTo>
                    <a:pt x="3" y="29"/>
                    <a:pt x="4" y="29"/>
                    <a:pt x="5" y="29"/>
                  </a:cubicBezTo>
                  <a:cubicBezTo>
                    <a:pt x="5" y="29"/>
                    <a:pt x="5" y="29"/>
                    <a:pt x="6" y="29"/>
                  </a:cubicBezTo>
                  <a:cubicBezTo>
                    <a:pt x="14" y="28"/>
                    <a:pt x="17" y="22"/>
                    <a:pt x="21" y="18"/>
                  </a:cubicBezTo>
                  <a:cubicBezTo>
                    <a:pt x="21" y="18"/>
                    <a:pt x="21" y="18"/>
                    <a:pt x="21" y="17"/>
                  </a:cubicBezTo>
                  <a:cubicBezTo>
                    <a:pt x="21" y="18"/>
                    <a:pt x="21" y="19"/>
                    <a:pt x="21" y="20"/>
                  </a:cubicBezTo>
                  <a:cubicBezTo>
                    <a:pt x="22" y="22"/>
                    <a:pt x="23" y="23"/>
                    <a:pt x="24" y="23"/>
                  </a:cubicBezTo>
                  <a:cubicBezTo>
                    <a:pt x="25" y="24"/>
                    <a:pt x="26" y="24"/>
                    <a:pt x="27" y="24"/>
                  </a:cubicBezTo>
                  <a:cubicBezTo>
                    <a:pt x="29" y="24"/>
                    <a:pt x="31" y="23"/>
                    <a:pt x="33" y="21"/>
                  </a:cubicBezTo>
                  <a:cubicBezTo>
                    <a:pt x="35" y="17"/>
                    <a:pt x="37" y="12"/>
                    <a:pt x="35" y="7"/>
                  </a:cubicBezTo>
                  <a:cubicBezTo>
                    <a:pt x="33" y="5"/>
                    <a:pt x="30" y="3"/>
                    <a:pt x="2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55">
              <a:extLst>
                <a:ext uri="{FF2B5EF4-FFF2-40B4-BE49-F238E27FC236}">
                  <a16:creationId xmlns:a16="http://schemas.microsoft.com/office/drawing/2014/main" id="{2D1A837E-7B13-0A44-8539-752BF8F05AE3}"/>
                </a:ext>
              </a:extLst>
            </p:cNvPr>
            <p:cNvSpPr>
              <a:spLocks/>
            </p:cNvSpPr>
            <p:nvPr/>
          </p:nvSpPr>
          <p:spPr bwMode="auto">
            <a:xfrm>
              <a:off x="3038" y="3511"/>
              <a:ext cx="72" cy="60"/>
            </a:xfrm>
            <a:custGeom>
              <a:avLst/>
              <a:gdLst>
                <a:gd name="T0" fmla="*/ 11 w 22"/>
                <a:gd name="T1" fmla="*/ 1 h 18"/>
                <a:gd name="T2" fmla="*/ 1 w 22"/>
                <a:gd name="T3" fmla="*/ 8 h 18"/>
                <a:gd name="T4" fmla="*/ 3 w 22"/>
                <a:gd name="T5" fmla="*/ 13 h 18"/>
                <a:gd name="T6" fmla="*/ 6 w 22"/>
                <a:gd name="T7" fmla="*/ 15 h 18"/>
                <a:gd name="T8" fmla="*/ 14 w 22"/>
                <a:gd name="T9" fmla="*/ 18 h 18"/>
                <a:gd name="T10" fmla="*/ 19 w 22"/>
                <a:gd name="T11" fmla="*/ 16 h 18"/>
                <a:gd name="T12" fmla="*/ 21 w 22"/>
                <a:gd name="T13" fmla="*/ 13 h 18"/>
                <a:gd name="T14" fmla="*/ 11 w 22"/>
                <a:gd name="T15" fmla="*/ 1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8">
                  <a:moveTo>
                    <a:pt x="11" y="1"/>
                  </a:moveTo>
                  <a:cubicBezTo>
                    <a:pt x="6" y="0"/>
                    <a:pt x="2" y="3"/>
                    <a:pt x="1" y="8"/>
                  </a:cubicBezTo>
                  <a:cubicBezTo>
                    <a:pt x="0" y="10"/>
                    <a:pt x="1" y="12"/>
                    <a:pt x="3" y="13"/>
                  </a:cubicBezTo>
                  <a:cubicBezTo>
                    <a:pt x="4" y="13"/>
                    <a:pt x="5" y="14"/>
                    <a:pt x="6" y="15"/>
                  </a:cubicBezTo>
                  <a:cubicBezTo>
                    <a:pt x="7" y="16"/>
                    <a:pt x="10" y="18"/>
                    <a:pt x="14" y="18"/>
                  </a:cubicBezTo>
                  <a:cubicBezTo>
                    <a:pt x="15" y="18"/>
                    <a:pt x="17" y="18"/>
                    <a:pt x="19" y="16"/>
                  </a:cubicBezTo>
                  <a:cubicBezTo>
                    <a:pt x="20" y="15"/>
                    <a:pt x="20" y="14"/>
                    <a:pt x="21" y="13"/>
                  </a:cubicBezTo>
                  <a:cubicBezTo>
                    <a:pt x="22" y="7"/>
                    <a:pt x="17" y="2"/>
                    <a:pt x="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56">
              <a:extLst>
                <a:ext uri="{FF2B5EF4-FFF2-40B4-BE49-F238E27FC236}">
                  <a16:creationId xmlns:a16="http://schemas.microsoft.com/office/drawing/2014/main" id="{B44BAA12-7FF6-974F-A690-2650034E4777}"/>
                </a:ext>
              </a:extLst>
            </p:cNvPr>
            <p:cNvSpPr>
              <a:spLocks/>
            </p:cNvSpPr>
            <p:nvPr/>
          </p:nvSpPr>
          <p:spPr bwMode="auto">
            <a:xfrm>
              <a:off x="2274" y="3511"/>
              <a:ext cx="407" cy="204"/>
            </a:xfrm>
            <a:custGeom>
              <a:avLst/>
              <a:gdLst>
                <a:gd name="T0" fmla="*/ 118 w 124"/>
                <a:gd name="T1" fmla="*/ 9 h 62"/>
                <a:gd name="T2" fmla="*/ 110 w 124"/>
                <a:gd name="T3" fmla="*/ 9 h 62"/>
                <a:gd name="T4" fmla="*/ 108 w 124"/>
                <a:gd name="T5" fmla="*/ 4 h 62"/>
                <a:gd name="T6" fmla="*/ 105 w 124"/>
                <a:gd name="T7" fmla="*/ 3 h 62"/>
                <a:gd name="T8" fmla="*/ 82 w 124"/>
                <a:gd name="T9" fmla="*/ 14 h 62"/>
                <a:gd name="T10" fmla="*/ 83 w 124"/>
                <a:gd name="T11" fmla="*/ 19 h 62"/>
                <a:gd name="T12" fmla="*/ 86 w 124"/>
                <a:gd name="T13" fmla="*/ 22 h 62"/>
                <a:gd name="T14" fmla="*/ 77 w 124"/>
                <a:gd name="T15" fmla="*/ 27 h 62"/>
                <a:gd name="T16" fmla="*/ 60 w 124"/>
                <a:gd name="T17" fmla="*/ 34 h 62"/>
                <a:gd name="T18" fmla="*/ 63 w 124"/>
                <a:gd name="T19" fmla="*/ 31 h 62"/>
                <a:gd name="T20" fmla="*/ 63 w 124"/>
                <a:gd name="T21" fmla="*/ 25 h 62"/>
                <a:gd name="T22" fmla="*/ 41 w 124"/>
                <a:gd name="T23" fmla="*/ 21 h 62"/>
                <a:gd name="T24" fmla="*/ 31 w 124"/>
                <a:gd name="T25" fmla="*/ 33 h 62"/>
                <a:gd name="T26" fmla="*/ 24 w 124"/>
                <a:gd name="T27" fmla="*/ 33 h 62"/>
                <a:gd name="T28" fmla="*/ 20 w 124"/>
                <a:gd name="T29" fmla="*/ 35 h 62"/>
                <a:gd name="T30" fmla="*/ 3 w 124"/>
                <a:gd name="T31" fmla="*/ 54 h 62"/>
                <a:gd name="T32" fmla="*/ 1 w 124"/>
                <a:gd name="T33" fmla="*/ 58 h 62"/>
                <a:gd name="T34" fmla="*/ 5 w 124"/>
                <a:gd name="T35" fmla="*/ 62 h 62"/>
                <a:gd name="T36" fmla="*/ 8 w 124"/>
                <a:gd name="T37" fmla="*/ 62 h 62"/>
                <a:gd name="T38" fmla="*/ 34 w 124"/>
                <a:gd name="T39" fmla="*/ 52 h 62"/>
                <a:gd name="T40" fmla="*/ 53 w 124"/>
                <a:gd name="T41" fmla="*/ 43 h 62"/>
                <a:gd name="T42" fmla="*/ 58 w 124"/>
                <a:gd name="T43" fmla="*/ 49 h 62"/>
                <a:gd name="T44" fmla="*/ 63 w 124"/>
                <a:gd name="T45" fmla="*/ 50 h 62"/>
                <a:gd name="T46" fmla="*/ 74 w 124"/>
                <a:gd name="T47" fmla="*/ 47 h 62"/>
                <a:gd name="T48" fmla="*/ 91 w 124"/>
                <a:gd name="T49" fmla="*/ 46 h 62"/>
                <a:gd name="T50" fmla="*/ 94 w 124"/>
                <a:gd name="T51" fmla="*/ 47 h 62"/>
                <a:gd name="T52" fmla="*/ 97 w 124"/>
                <a:gd name="T53" fmla="*/ 44 h 62"/>
                <a:gd name="T54" fmla="*/ 105 w 124"/>
                <a:gd name="T55" fmla="*/ 38 h 62"/>
                <a:gd name="T56" fmla="*/ 118 w 124"/>
                <a:gd name="T57" fmla="*/ 27 h 62"/>
                <a:gd name="T58" fmla="*/ 118 w 124"/>
                <a:gd name="T59" fmla="*/ 26 h 62"/>
                <a:gd name="T60" fmla="*/ 118 w 124"/>
                <a:gd name="T61" fmla="*/ 25 h 62"/>
                <a:gd name="T62" fmla="*/ 122 w 124"/>
                <a:gd name="T63" fmla="*/ 23 h 62"/>
                <a:gd name="T64" fmla="*/ 124 w 124"/>
                <a:gd name="T65" fmla="*/ 15 h 62"/>
                <a:gd name="T66" fmla="*/ 118 w 124"/>
                <a:gd name="T67" fmla="*/ 9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4" h="62">
                  <a:moveTo>
                    <a:pt x="118" y="9"/>
                  </a:moveTo>
                  <a:cubicBezTo>
                    <a:pt x="116" y="8"/>
                    <a:pt x="113" y="8"/>
                    <a:pt x="110" y="9"/>
                  </a:cubicBezTo>
                  <a:cubicBezTo>
                    <a:pt x="110" y="7"/>
                    <a:pt x="110" y="6"/>
                    <a:pt x="108" y="4"/>
                  </a:cubicBezTo>
                  <a:cubicBezTo>
                    <a:pt x="107" y="3"/>
                    <a:pt x="106" y="3"/>
                    <a:pt x="105" y="3"/>
                  </a:cubicBezTo>
                  <a:cubicBezTo>
                    <a:pt x="91" y="0"/>
                    <a:pt x="86" y="9"/>
                    <a:pt x="82" y="14"/>
                  </a:cubicBezTo>
                  <a:cubicBezTo>
                    <a:pt x="81" y="16"/>
                    <a:pt x="81" y="18"/>
                    <a:pt x="83" y="19"/>
                  </a:cubicBezTo>
                  <a:cubicBezTo>
                    <a:pt x="84" y="20"/>
                    <a:pt x="85" y="21"/>
                    <a:pt x="86" y="22"/>
                  </a:cubicBezTo>
                  <a:cubicBezTo>
                    <a:pt x="83" y="23"/>
                    <a:pt x="80" y="25"/>
                    <a:pt x="77" y="27"/>
                  </a:cubicBezTo>
                  <a:cubicBezTo>
                    <a:pt x="72" y="30"/>
                    <a:pt x="66" y="34"/>
                    <a:pt x="60" y="34"/>
                  </a:cubicBezTo>
                  <a:cubicBezTo>
                    <a:pt x="61" y="33"/>
                    <a:pt x="62" y="32"/>
                    <a:pt x="63" y="31"/>
                  </a:cubicBezTo>
                  <a:cubicBezTo>
                    <a:pt x="64" y="29"/>
                    <a:pt x="64" y="27"/>
                    <a:pt x="63" y="25"/>
                  </a:cubicBezTo>
                  <a:cubicBezTo>
                    <a:pt x="57" y="17"/>
                    <a:pt x="48" y="18"/>
                    <a:pt x="41" y="21"/>
                  </a:cubicBezTo>
                  <a:cubicBezTo>
                    <a:pt x="35" y="24"/>
                    <a:pt x="32" y="28"/>
                    <a:pt x="31" y="33"/>
                  </a:cubicBezTo>
                  <a:cubicBezTo>
                    <a:pt x="24" y="33"/>
                    <a:pt x="24" y="33"/>
                    <a:pt x="24" y="33"/>
                  </a:cubicBezTo>
                  <a:cubicBezTo>
                    <a:pt x="22" y="33"/>
                    <a:pt x="20" y="34"/>
                    <a:pt x="20" y="35"/>
                  </a:cubicBezTo>
                  <a:cubicBezTo>
                    <a:pt x="16" y="44"/>
                    <a:pt x="11" y="50"/>
                    <a:pt x="3" y="54"/>
                  </a:cubicBezTo>
                  <a:cubicBezTo>
                    <a:pt x="1" y="55"/>
                    <a:pt x="0" y="57"/>
                    <a:pt x="1" y="58"/>
                  </a:cubicBezTo>
                  <a:cubicBezTo>
                    <a:pt x="1" y="60"/>
                    <a:pt x="3" y="62"/>
                    <a:pt x="5" y="62"/>
                  </a:cubicBezTo>
                  <a:cubicBezTo>
                    <a:pt x="6" y="62"/>
                    <a:pt x="7" y="62"/>
                    <a:pt x="8" y="62"/>
                  </a:cubicBezTo>
                  <a:cubicBezTo>
                    <a:pt x="20" y="62"/>
                    <a:pt x="27" y="57"/>
                    <a:pt x="34" y="52"/>
                  </a:cubicBezTo>
                  <a:cubicBezTo>
                    <a:pt x="39" y="47"/>
                    <a:pt x="44" y="44"/>
                    <a:pt x="53" y="43"/>
                  </a:cubicBezTo>
                  <a:cubicBezTo>
                    <a:pt x="54" y="46"/>
                    <a:pt x="56" y="48"/>
                    <a:pt x="58" y="49"/>
                  </a:cubicBezTo>
                  <a:cubicBezTo>
                    <a:pt x="59" y="50"/>
                    <a:pt x="61" y="50"/>
                    <a:pt x="63" y="50"/>
                  </a:cubicBezTo>
                  <a:cubicBezTo>
                    <a:pt x="67" y="50"/>
                    <a:pt x="71" y="49"/>
                    <a:pt x="74" y="47"/>
                  </a:cubicBezTo>
                  <a:cubicBezTo>
                    <a:pt x="82" y="45"/>
                    <a:pt x="87" y="43"/>
                    <a:pt x="91" y="46"/>
                  </a:cubicBezTo>
                  <a:cubicBezTo>
                    <a:pt x="92" y="47"/>
                    <a:pt x="93" y="47"/>
                    <a:pt x="94" y="47"/>
                  </a:cubicBezTo>
                  <a:cubicBezTo>
                    <a:pt x="96" y="46"/>
                    <a:pt x="97" y="46"/>
                    <a:pt x="97" y="44"/>
                  </a:cubicBezTo>
                  <a:cubicBezTo>
                    <a:pt x="99" y="42"/>
                    <a:pt x="102" y="40"/>
                    <a:pt x="105" y="38"/>
                  </a:cubicBezTo>
                  <a:cubicBezTo>
                    <a:pt x="110" y="36"/>
                    <a:pt x="116" y="34"/>
                    <a:pt x="118" y="27"/>
                  </a:cubicBezTo>
                  <a:cubicBezTo>
                    <a:pt x="118" y="27"/>
                    <a:pt x="118" y="26"/>
                    <a:pt x="118" y="26"/>
                  </a:cubicBezTo>
                  <a:cubicBezTo>
                    <a:pt x="118" y="26"/>
                    <a:pt x="118" y="25"/>
                    <a:pt x="118" y="25"/>
                  </a:cubicBezTo>
                  <a:cubicBezTo>
                    <a:pt x="120" y="25"/>
                    <a:pt x="121" y="24"/>
                    <a:pt x="122" y="23"/>
                  </a:cubicBezTo>
                  <a:cubicBezTo>
                    <a:pt x="123" y="22"/>
                    <a:pt x="124" y="20"/>
                    <a:pt x="124" y="15"/>
                  </a:cubicBezTo>
                  <a:cubicBezTo>
                    <a:pt x="123" y="12"/>
                    <a:pt x="121" y="10"/>
                    <a:pt x="118"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57">
              <a:extLst>
                <a:ext uri="{FF2B5EF4-FFF2-40B4-BE49-F238E27FC236}">
                  <a16:creationId xmlns:a16="http://schemas.microsoft.com/office/drawing/2014/main" id="{88B52134-F1A4-4E48-B28B-21C8176DC3A2}"/>
                </a:ext>
              </a:extLst>
            </p:cNvPr>
            <p:cNvSpPr>
              <a:spLocks/>
            </p:cNvSpPr>
            <p:nvPr/>
          </p:nvSpPr>
          <p:spPr bwMode="auto">
            <a:xfrm>
              <a:off x="2186" y="3607"/>
              <a:ext cx="78" cy="101"/>
            </a:xfrm>
            <a:custGeom>
              <a:avLst/>
              <a:gdLst>
                <a:gd name="T0" fmla="*/ 23 w 24"/>
                <a:gd name="T1" fmla="*/ 6 h 31"/>
                <a:gd name="T2" fmla="*/ 16 w 24"/>
                <a:gd name="T3" fmla="*/ 0 h 31"/>
                <a:gd name="T4" fmla="*/ 12 w 24"/>
                <a:gd name="T5" fmla="*/ 1 h 31"/>
                <a:gd name="T6" fmla="*/ 9 w 24"/>
                <a:gd name="T7" fmla="*/ 12 h 31"/>
                <a:gd name="T8" fmla="*/ 6 w 24"/>
                <a:gd name="T9" fmla="*/ 15 h 31"/>
                <a:gd name="T10" fmla="*/ 5 w 24"/>
                <a:gd name="T11" fmla="*/ 15 h 31"/>
                <a:gd name="T12" fmla="*/ 2 w 24"/>
                <a:gd name="T13" fmla="*/ 16 h 31"/>
                <a:gd name="T14" fmla="*/ 0 w 24"/>
                <a:gd name="T15" fmla="*/ 19 h 31"/>
                <a:gd name="T16" fmla="*/ 0 w 24"/>
                <a:gd name="T17" fmla="*/ 23 h 31"/>
                <a:gd name="T18" fmla="*/ 0 w 24"/>
                <a:gd name="T19" fmla="*/ 23 h 31"/>
                <a:gd name="T20" fmla="*/ 2 w 24"/>
                <a:gd name="T21" fmla="*/ 26 h 31"/>
                <a:gd name="T22" fmla="*/ 6 w 24"/>
                <a:gd name="T23" fmla="*/ 28 h 31"/>
                <a:gd name="T24" fmla="*/ 8 w 24"/>
                <a:gd name="T25" fmla="*/ 28 h 31"/>
                <a:gd name="T26" fmla="*/ 10 w 24"/>
                <a:gd name="T27" fmla="*/ 29 h 31"/>
                <a:gd name="T28" fmla="*/ 13 w 24"/>
                <a:gd name="T29" fmla="*/ 31 h 31"/>
                <a:gd name="T30" fmla="*/ 13 w 24"/>
                <a:gd name="T31" fmla="*/ 31 h 31"/>
                <a:gd name="T32" fmla="*/ 16 w 24"/>
                <a:gd name="T33" fmla="*/ 30 h 31"/>
                <a:gd name="T34" fmla="*/ 18 w 24"/>
                <a:gd name="T35" fmla="*/ 28 h 31"/>
                <a:gd name="T36" fmla="*/ 18 w 24"/>
                <a:gd name="T37" fmla="*/ 21 h 31"/>
                <a:gd name="T38" fmla="*/ 18 w 24"/>
                <a:gd name="T39" fmla="*/ 19 h 31"/>
                <a:gd name="T40" fmla="*/ 18 w 24"/>
                <a:gd name="T41" fmla="*/ 19 h 31"/>
                <a:gd name="T42" fmla="*/ 23 w 24"/>
                <a:gd name="T43"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1">
                  <a:moveTo>
                    <a:pt x="23" y="6"/>
                  </a:moveTo>
                  <a:cubicBezTo>
                    <a:pt x="22" y="4"/>
                    <a:pt x="21" y="1"/>
                    <a:pt x="16" y="0"/>
                  </a:cubicBezTo>
                  <a:cubicBezTo>
                    <a:pt x="15" y="0"/>
                    <a:pt x="13" y="0"/>
                    <a:pt x="12" y="1"/>
                  </a:cubicBezTo>
                  <a:cubicBezTo>
                    <a:pt x="10" y="3"/>
                    <a:pt x="9" y="8"/>
                    <a:pt x="9" y="12"/>
                  </a:cubicBezTo>
                  <a:cubicBezTo>
                    <a:pt x="6" y="15"/>
                    <a:pt x="6" y="15"/>
                    <a:pt x="6" y="15"/>
                  </a:cubicBezTo>
                  <a:cubicBezTo>
                    <a:pt x="6" y="15"/>
                    <a:pt x="5" y="15"/>
                    <a:pt x="5" y="15"/>
                  </a:cubicBezTo>
                  <a:cubicBezTo>
                    <a:pt x="4" y="15"/>
                    <a:pt x="3" y="15"/>
                    <a:pt x="2" y="16"/>
                  </a:cubicBezTo>
                  <a:cubicBezTo>
                    <a:pt x="0" y="16"/>
                    <a:pt x="0" y="18"/>
                    <a:pt x="0" y="19"/>
                  </a:cubicBezTo>
                  <a:cubicBezTo>
                    <a:pt x="0" y="21"/>
                    <a:pt x="0" y="22"/>
                    <a:pt x="0" y="23"/>
                  </a:cubicBezTo>
                  <a:cubicBezTo>
                    <a:pt x="0" y="23"/>
                    <a:pt x="0" y="23"/>
                    <a:pt x="0" y="23"/>
                  </a:cubicBezTo>
                  <a:cubicBezTo>
                    <a:pt x="1" y="24"/>
                    <a:pt x="2" y="25"/>
                    <a:pt x="2" y="26"/>
                  </a:cubicBezTo>
                  <a:cubicBezTo>
                    <a:pt x="3" y="27"/>
                    <a:pt x="4" y="27"/>
                    <a:pt x="6" y="28"/>
                  </a:cubicBezTo>
                  <a:cubicBezTo>
                    <a:pt x="6" y="28"/>
                    <a:pt x="7" y="28"/>
                    <a:pt x="8" y="28"/>
                  </a:cubicBezTo>
                  <a:cubicBezTo>
                    <a:pt x="8" y="29"/>
                    <a:pt x="9" y="29"/>
                    <a:pt x="10" y="29"/>
                  </a:cubicBezTo>
                  <a:cubicBezTo>
                    <a:pt x="10" y="30"/>
                    <a:pt x="11" y="31"/>
                    <a:pt x="13" y="31"/>
                  </a:cubicBezTo>
                  <a:cubicBezTo>
                    <a:pt x="13" y="31"/>
                    <a:pt x="13" y="31"/>
                    <a:pt x="13" y="31"/>
                  </a:cubicBezTo>
                  <a:cubicBezTo>
                    <a:pt x="14" y="31"/>
                    <a:pt x="16" y="31"/>
                    <a:pt x="16" y="30"/>
                  </a:cubicBezTo>
                  <a:cubicBezTo>
                    <a:pt x="17" y="29"/>
                    <a:pt x="18" y="29"/>
                    <a:pt x="18" y="28"/>
                  </a:cubicBezTo>
                  <a:cubicBezTo>
                    <a:pt x="20" y="25"/>
                    <a:pt x="19" y="22"/>
                    <a:pt x="18" y="21"/>
                  </a:cubicBezTo>
                  <a:cubicBezTo>
                    <a:pt x="18" y="20"/>
                    <a:pt x="18" y="20"/>
                    <a:pt x="18" y="19"/>
                  </a:cubicBezTo>
                  <a:cubicBezTo>
                    <a:pt x="18" y="19"/>
                    <a:pt x="18" y="19"/>
                    <a:pt x="18" y="19"/>
                  </a:cubicBezTo>
                  <a:cubicBezTo>
                    <a:pt x="21" y="16"/>
                    <a:pt x="24" y="11"/>
                    <a:pt x="2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58">
              <a:extLst>
                <a:ext uri="{FF2B5EF4-FFF2-40B4-BE49-F238E27FC236}">
                  <a16:creationId xmlns:a16="http://schemas.microsoft.com/office/drawing/2014/main" id="{031356C4-773A-9640-8749-9B3BD6F95689}"/>
                </a:ext>
              </a:extLst>
            </p:cNvPr>
            <p:cNvSpPr>
              <a:spLocks/>
            </p:cNvSpPr>
            <p:nvPr/>
          </p:nvSpPr>
          <p:spPr bwMode="auto">
            <a:xfrm>
              <a:off x="952" y="3350"/>
              <a:ext cx="73" cy="69"/>
            </a:xfrm>
            <a:custGeom>
              <a:avLst/>
              <a:gdLst>
                <a:gd name="T0" fmla="*/ 17 w 22"/>
                <a:gd name="T1" fmla="*/ 3 h 21"/>
                <a:gd name="T2" fmla="*/ 5 w 22"/>
                <a:gd name="T3" fmla="*/ 1 h 21"/>
                <a:gd name="T4" fmla="*/ 3 w 22"/>
                <a:gd name="T5" fmla="*/ 3 h 21"/>
                <a:gd name="T6" fmla="*/ 2 w 22"/>
                <a:gd name="T7" fmla="*/ 6 h 21"/>
                <a:gd name="T8" fmla="*/ 1 w 22"/>
                <a:gd name="T9" fmla="*/ 7 h 21"/>
                <a:gd name="T10" fmla="*/ 0 w 22"/>
                <a:gd name="T11" fmla="*/ 10 h 21"/>
                <a:gd name="T12" fmla="*/ 0 w 22"/>
                <a:gd name="T13" fmla="*/ 13 h 21"/>
                <a:gd name="T14" fmla="*/ 2 w 22"/>
                <a:gd name="T15" fmla="*/ 17 h 21"/>
                <a:gd name="T16" fmla="*/ 4 w 22"/>
                <a:gd name="T17" fmla="*/ 18 h 21"/>
                <a:gd name="T18" fmla="*/ 13 w 22"/>
                <a:gd name="T19" fmla="*/ 21 h 21"/>
                <a:gd name="T20" fmla="*/ 13 w 22"/>
                <a:gd name="T21" fmla="*/ 21 h 21"/>
                <a:gd name="T22" fmla="*/ 14 w 22"/>
                <a:gd name="T23" fmla="*/ 21 h 21"/>
                <a:gd name="T24" fmla="*/ 18 w 22"/>
                <a:gd name="T25" fmla="*/ 21 h 21"/>
                <a:gd name="T26" fmla="*/ 22 w 22"/>
                <a:gd name="T27" fmla="*/ 17 h 21"/>
                <a:gd name="T28" fmla="*/ 19 w 22"/>
                <a:gd name="T29" fmla="*/ 5 h 21"/>
                <a:gd name="T30" fmla="*/ 17 w 22"/>
                <a:gd name="T31"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17" y="3"/>
                  </a:moveTo>
                  <a:cubicBezTo>
                    <a:pt x="14" y="1"/>
                    <a:pt x="10" y="0"/>
                    <a:pt x="5" y="1"/>
                  </a:cubicBezTo>
                  <a:cubicBezTo>
                    <a:pt x="4" y="1"/>
                    <a:pt x="3" y="2"/>
                    <a:pt x="3" y="3"/>
                  </a:cubicBezTo>
                  <a:cubicBezTo>
                    <a:pt x="2" y="4"/>
                    <a:pt x="2" y="5"/>
                    <a:pt x="2" y="6"/>
                  </a:cubicBezTo>
                  <a:cubicBezTo>
                    <a:pt x="2" y="6"/>
                    <a:pt x="1" y="7"/>
                    <a:pt x="1" y="7"/>
                  </a:cubicBezTo>
                  <a:cubicBezTo>
                    <a:pt x="1" y="8"/>
                    <a:pt x="0" y="9"/>
                    <a:pt x="0" y="10"/>
                  </a:cubicBezTo>
                  <a:cubicBezTo>
                    <a:pt x="0" y="11"/>
                    <a:pt x="0" y="12"/>
                    <a:pt x="0" y="13"/>
                  </a:cubicBezTo>
                  <a:cubicBezTo>
                    <a:pt x="0" y="14"/>
                    <a:pt x="1" y="16"/>
                    <a:pt x="2" y="17"/>
                  </a:cubicBezTo>
                  <a:cubicBezTo>
                    <a:pt x="3" y="17"/>
                    <a:pt x="4" y="18"/>
                    <a:pt x="4" y="18"/>
                  </a:cubicBezTo>
                  <a:cubicBezTo>
                    <a:pt x="6" y="19"/>
                    <a:pt x="9" y="21"/>
                    <a:pt x="13" y="21"/>
                  </a:cubicBezTo>
                  <a:cubicBezTo>
                    <a:pt x="13" y="21"/>
                    <a:pt x="13" y="21"/>
                    <a:pt x="13" y="21"/>
                  </a:cubicBezTo>
                  <a:cubicBezTo>
                    <a:pt x="13" y="21"/>
                    <a:pt x="13" y="21"/>
                    <a:pt x="14" y="21"/>
                  </a:cubicBezTo>
                  <a:cubicBezTo>
                    <a:pt x="15" y="21"/>
                    <a:pt x="17" y="21"/>
                    <a:pt x="18" y="21"/>
                  </a:cubicBezTo>
                  <a:cubicBezTo>
                    <a:pt x="20" y="20"/>
                    <a:pt x="22" y="19"/>
                    <a:pt x="22" y="17"/>
                  </a:cubicBezTo>
                  <a:cubicBezTo>
                    <a:pt x="22" y="12"/>
                    <a:pt x="21" y="8"/>
                    <a:pt x="19" y="5"/>
                  </a:cubicBezTo>
                  <a:cubicBezTo>
                    <a:pt x="19" y="4"/>
                    <a:pt x="18" y="4"/>
                    <a:pt x="1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159">
              <a:extLst>
                <a:ext uri="{FF2B5EF4-FFF2-40B4-BE49-F238E27FC236}">
                  <a16:creationId xmlns:a16="http://schemas.microsoft.com/office/drawing/2014/main" id="{6BBC3C26-5D82-0E49-8D7D-C5408909E1E0}"/>
                </a:ext>
              </a:extLst>
            </p:cNvPr>
            <p:cNvSpPr>
              <a:spLocks/>
            </p:cNvSpPr>
            <p:nvPr/>
          </p:nvSpPr>
          <p:spPr bwMode="auto">
            <a:xfrm>
              <a:off x="1126" y="3469"/>
              <a:ext cx="46" cy="56"/>
            </a:xfrm>
            <a:custGeom>
              <a:avLst/>
              <a:gdLst>
                <a:gd name="T0" fmla="*/ 9 w 14"/>
                <a:gd name="T1" fmla="*/ 1 h 17"/>
                <a:gd name="T2" fmla="*/ 3 w 14"/>
                <a:gd name="T3" fmla="*/ 1 h 17"/>
                <a:gd name="T4" fmla="*/ 0 w 14"/>
                <a:gd name="T5" fmla="*/ 5 h 17"/>
                <a:gd name="T6" fmla="*/ 0 w 14"/>
                <a:gd name="T7" fmla="*/ 12 h 17"/>
                <a:gd name="T8" fmla="*/ 3 w 14"/>
                <a:gd name="T9" fmla="*/ 16 h 17"/>
                <a:gd name="T10" fmla="*/ 5 w 14"/>
                <a:gd name="T11" fmla="*/ 17 h 17"/>
                <a:gd name="T12" fmla="*/ 8 w 14"/>
                <a:gd name="T13" fmla="*/ 16 h 17"/>
                <a:gd name="T14" fmla="*/ 12 w 14"/>
                <a:gd name="T15" fmla="*/ 14 h 17"/>
                <a:gd name="T16" fmla="*/ 13 w 14"/>
                <a:gd name="T17" fmla="*/ 6 h 17"/>
                <a:gd name="T18" fmla="*/ 9 w 14"/>
                <a:gd name="T19"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7">
                  <a:moveTo>
                    <a:pt x="9" y="1"/>
                  </a:moveTo>
                  <a:cubicBezTo>
                    <a:pt x="8" y="1"/>
                    <a:pt x="6" y="0"/>
                    <a:pt x="3" y="1"/>
                  </a:cubicBezTo>
                  <a:cubicBezTo>
                    <a:pt x="1" y="1"/>
                    <a:pt x="0" y="3"/>
                    <a:pt x="0" y="5"/>
                  </a:cubicBezTo>
                  <a:cubicBezTo>
                    <a:pt x="0" y="12"/>
                    <a:pt x="0" y="12"/>
                    <a:pt x="0" y="12"/>
                  </a:cubicBezTo>
                  <a:cubicBezTo>
                    <a:pt x="0" y="14"/>
                    <a:pt x="1" y="16"/>
                    <a:pt x="3" y="16"/>
                  </a:cubicBezTo>
                  <a:cubicBezTo>
                    <a:pt x="4" y="17"/>
                    <a:pt x="4" y="17"/>
                    <a:pt x="5" y="17"/>
                  </a:cubicBezTo>
                  <a:cubicBezTo>
                    <a:pt x="6" y="17"/>
                    <a:pt x="7" y="17"/>
                    <a:pt x="8" y="16"/>
                  </a:cubicBezTo>
                  <a:cubicBezTo>
                    <a:pt x="9" y="16"/>
                    <a:pt x="11" y="15"/>
                    <a:pt x="12" y="14"/>
                  </a:cubicBezTo>
                  <a:cubicBezTo>
                    <a:pt x="14" y="12"/>
                    <a:pt x="14" y="8"/>
                    <a:pt x="13" y="6"/>
                  </a:cubicBezTo>
                  <a:cubicBezTo>
                    <a:pt x="13" y="4"/>
                    <a:pt x="11" y="2"/>
                    <a:pt x="9"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60">
              <a:extLst>
                <a:ext uri="{FF2B5EF4-FFF2-40B4-BE49-F238E27FC236}">
                  <a16:creationId xmlns:a16="http://schemas.microsoft.com/office/drawing/2014/main" id="{83E57A90-66E4-0243-98D0-99AFB2290BF5}"/>
                </a:ext>
              </a:extLst>
            </p:cNvPr>
            <p:cNvSpPr>
              <a:spLocks/>
            </p:cNvSpPr>
            <p:nvPr/>
          </p:nvSpPr>
          <p:spPr bwMode="auto">
            <a:xfrm>
              <a:off x="1198" y="3475"/>
              <a:ext cx="227" cy="158"/>
            </a:xfrm>
            <a:custGeom>
              <a:avLst/>
              <a:gdLst>
                <a:gd name="T0" fmla="*/ 66 w 69"/>
                <a:gd name="T1" fmla="*/ 32 h 48"/>
                <a:gd name="T2" fmla="*/ 66 w 69"/>
                <a:gd name="T3" fmla="*/ 29 h 48"/>
                <a:gd name="T4" fmla="*/ 67 w 69"/>
                <a:gd name="T5" fmla="*/ 27 h 48"/>
                <a:gd name="T6" fmla="*/ 66 w 69"/>
                <a:gd name="T7" fmla="*/ 23 h 48"/>
                <a:gd name="T8" fmla="*/ 61 w 69"/>
                <a:gd name="T9" fmla="*/ 21 h 48"/>
                <a:gd name="T10" fmla="*/ 60 w 69"/>
                <a:gd name="T11" fmla="*/ 20 h 48"/>
                <a:gd name="T12" fmla="*/ 56 w 69"/>
                <a:gd name="T13" fmla="*/ 19 h 48"/>
                <a:gd name="T14" fmla="*/ 53 w 69"/>
                <a:gd name="T15" fmla="*/ 22 h 48"/>
                <a:gd name="T16" fmla="*/ 52 w 69"/>
                <a:gd name="T17" fmla="*/ 24 h 48"/>
                <a:gd name="T18" fmla="*/ 50 w 69"/>
                <a:gd name="T19" fmla="*/ 25 h 48"/>
                <a:gd name="T20" fmla="*/ 49 w 69"/>
                <a:gd name="T21" fmla="*/ 27 h 48"/>
                <a:gd name="T22" fmla="*/ 50 w 69"/>
                <a:gd name="T23" fmla="*/ 20 h 48"/>
                <a:gd name="T24" fmla="*/ 47 w 69"/>
                <a:gd name="T25" fmla="*/ 16 h 48"/>
                <a:gd name="T26" fmla="*/ 42 w 69"/>
                <a:gd name="T27" fmla="*/ 17 h 48"/>
                <a:gd name="T28" fmla="*/ 40 w 69"/>
                <a:gd name="T29" fmla="*/ 19 h 48"/>
                <a:gd name="T30" fmla="*/ 39 w 69"/>
                <a:gd name="T31" fmla="*/ 20 h 48"/>
                <a:gd name="T32" fmla="*/ 37 w 69"/>
                <a:gd name="T33" fmla="*/ 20 h 48"/>
                <a:gd name="T34" fmla="*/ 34 w 69"/>
                <a:gd name="T35" fmla="*/ 21 h 48"/>
                <a:gd name="T36" fmla="*/ 30 w 69"/>
                <a:gd name="T37" fmla="*/ 21 h 48"/>
                <a:gd name="T38" fmla="*/ 27 w 69"/>
                <a:gd name="T39" fmla="*/ 21 h 48"/>
                <a:gd name="T40" fmla="*/ 26 w 69"/>
                <a:gd name="T41" fmla="*/ 19 h 48"/>
                <a:gd name="T42" fmla="*/ 24 w 69"/>
                <a:gd name="T43" fmla="*/ 15 h 48"/>
                <a:gd name="T44" fmla="*/ 23 w 69"/>
                <a:gd name="T45" fmla="*/ 14 h 48"/>
                <a:gd name="T46" fmla="*/ 21 w 69"/>
                <a:gd name="T47" fmla="*/ 10 h 48"/>
                <a:gd name="T48" fmla="*/ 19 w 69"/>
                <a:gd name="T49" fmla="*/ 8 h 48"/>
                <a:gd name="T50" fmla="*/ 16 w 69"/>
                <a:gd name="T51" fmla="*/ 4 h 48"/>
                <a:gd name="T52" fmla="*/ 13 w 69"/>
                <a:gd name="T53" fmla="*/ 2 h 48"/>
                <a:gd name="T54" fmla="*/ 10 w 69"/>
                <a:gd name="T55" fmla="*/ 1 h 48"/>
                <a:gd name="T56" fmla="*/ 5 w 69"/>
                <a:gd name="T57" fmla="*/ 2 h 48"/>
                <a:gd name="T58" fmla="*/ 3 w 69"/>
                <a:gd name="T59" fmla="*/ 15 h 48"/>
                <a:gd name="T60" fmla="*/ 3 w 69"/>
                <a:gd name="T61" fmla="*/ 16 h 48"/>
                <a:gd name="T62" fmla="*/ 4 w 69"/>
                <a:gd name="T63" fmla="*/ 19 h 48"/>
                <a:gd name="T64" fmla="*/ 4 w 69"/>
                <a:gd name="T65" fmla="*/ 19 h 48"/>
                <a:gd name="T66" fmla="*/ 4 w 69"/>
                <a:gd name="T67" fmla="*/ 19 h 48"/>
                <a:gd name="T68" fmla="*/ 4 w 69"/>
                <a:gd name="T69" fmla="*/ 19 h 48"/>
                <a:gd name="T70" fmla="*/ 4 w 69"/>
                <a:gd name="T71" fmla="*/ 19 h 48"/>
                <a:gd name="T72" fmla="*/ 4 w 69"/>
                <a:gd name="T73" fmla="*/ 19 h 48"/>
                <a:gd name="T74" fmla="*/ 3 w 69"/>
                <a:gd name="T75" fmla="*/ 19 h 48"/>
                <a:gd name="T76" fmla="*/ 0 w 69"/>
                <a:gd name="T77" fmla="*/ 23 h 48"/>
                <a:gd name="T78" fmla="*/ 3 w 69"/>
                <a:gd name="T79" fmla="*/ 28 h 48"/>
                <a:gd name="T80" fmla="*/ 3 w 69"/>
                <a:gd name="T81" fmla="*/ 28 h 48"/>
                <a:gd name="T82" fmla="*/ 6 w 69"/>
                <a:gd name="T83" fmla="*/ 33 h 48"/>
                <a:gd name="T84" fmla="*/ 8 w 69"/>
                <a:gd name="T85" fmla="*/ 33 h 48"/>
                <a:gd name="T86" fmla="*/ 9 w 69"/>
                <a:gd name="T87" fmla="*/ 33 h 48"/>
                <a:gd name="T88" fmla="*/ 14 w 69"/>
                <a:gd name="T89" fmla="*/ 32 h 48"/>
                <a:gd name="T90" fmla="*/ 18 w 69"/>
                <a:gd name="T91" fmla="*/ 33 h 48"/>
                <a:gd name="T92" fmla="*/ 28 w 69"/>
                <a:gd name="T93" fmla="*/ 35 h 48"/>
                <a:gd name="T94" fmla="*/ 38 w 69"/>
                <a:gd name="T95" fmla="*/ 37 h 48"/>
                <a:gd name="T96" fmla="*/ 39 w 69"/>
                <a:gd name="T97" fmla="*/ 37 h 48"/>
                <a:gd name="T98" fmla="*/ 38 w 69"/>
                <a:gd name="T99" fmla="*/ 42 h 48"/>
                <a:gd name="T100" fmla="*/ 41 w 69"/>
                <a:gd name="T101" fmla="*/ 47 h 48"/>
                <a:gd name="T102" fmla="*/ 48 w 69"/>
                <a:gd name="T103" fmla="*/ 48 h 48"/>
                <a:gd name="T104" fmla="*/ 51 w 69"/>
                <a:gd name="T105" fmla="*/ 48 h 48"/>
                <a:gd name="T106" fmla="*/ 66 w 69"/>
                <a:gd name="T107" fmla="*/ 45 h 48"/>
                <a:gd name="T108" fmla="*/ 69 w 69"/>
                <a:gd name="T109" fmla="*/ 40 h 48"/>
                <a:gd name="T110" fmla="*/ 68 w 69"/>
                <a:gd name="T111" fmla="*/ 37 h 48"/>
                <a:gd name="T112" fmla="*/ 66 w 69"/>
                <a:gd name="T113"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 h="48">
                  <a:moveTo>
                    <a:pt x="66" y="32"/>
                  </a:moveTo>
                  <a:cubicBezTo>
                    <a:pt x="66" y="30"/>
                    <a:pt x="66" y="30"/>
                    <a:pt x="66" y="29"/>
                  </a:cubicBezTo>
                  <a:cubicBezTo>
                    <a:pt x="66" y="29"/>
                    <a:pt x="66" y="28"/>
                    <a:pt x="67" y="27"/>
                  </a:cubicBezTo>
                  <a:cubicBezTo>
                    <a:pt x="67" y="26"/>
                    <a:pt x="67" y="24"/>
                    <a:pt x="66" y="23"/>
                  </a:cubicBezTo>
                  <a:cubicBezTo>
                    <a:pt x="65" y="21"/>
                    <a:pt x="63" y="22"/>
                    <a:pt x="61" y="21"/>
                  </a:cubicBezTo>
                  <a:cubicBezTo>
                    <a:pt x="61" y="21"/>
                    <a:pt x="60" y="20"/>
                    <a:pt x="60" y="20"/>
                  </a:cubicBezTo>
                  <a:cubicBezTo>
                    <a:pt x="58" y="19"/>
                    <a:pt x="57" y="19"/>
                    <a:pt x="56" y="19"/>
                  </a:cubicBezTo>
                  <a:cubicBezTo>
                    <a:pt x="54" y="20"/>
                    <a:pt x="53" y="21"/>
                    <a:pt x="53" y="22"/>
                  </a:cubicBezTo>
                  <a:cubicBezTo>
                    <a:pt x="53" y="23"/>
                    <a:pt x="52" y="23"/>
                    <a:pt x="52" y="24"/>
                  </a:cubicBezTo>
                  <a:cubicBezTo>
                    <a:pt x="52" y="24"/>
                    <a:pt x="51" y="25"/>
                    <a:pt x="50" y="25"/>
                  </a:cubicBezTo>
                  <a:cubicBezTo>
                    <a:pt x="50" y="26"/>
                    <a:pt x="49" y="26"/>
                    <a:pt x="49" y="27"/>
                  </a:cubicBezTo>
                  <a:cubicBezTo>
                    <a:pt x="50" y="25"/>
                    <a:pt x="50" y="23"/>
                    <a:pt x="50" y="20"/>
                  </a:cubicBezTo>
                  <a:cubicBezTo>
                    <a:pt x="50" y="18"/>
                    <a:pt x="49" y="16"/>
                    <a:pt x="47" y="16"/>
                  </a:cubicBezTo>
                  <a:cubicBezTo>
                    <a:pt x="45" y="15"/>
                    <a:pt x="43" y="16"/>
                    <a:pt x="42" y="17"/>
                  </a:cubicBezTo>
                  <a:cubicBezTo>
                    <a:pt x="42" y="18"/>
                    <a:pt x="41" y="18"/>
                    <a:pt x="40" y="19"/>
                  </a:cubicBezTo>
                  <a:cubicBezTo>
                    <a:pt x="40" y="19"/>
                    <a:pt x="39" y="19"/>
                    <a:pt x="39" y="20"/>
                  </a:cubicBezTo>
                  <a:cubicBezTo>
                    <a:pt x="39" y="20"/>
                    <a:pt x="38" y="20"/>
                    <a:pt x="37" y="20"/>
                  </a:cubicBezTo>
                  <a:cubicBezTo>
                    <a:pt x="36" y="21"/>
                    <a:pt x="36" y="21"/>
                    <a:pt x="34" y="21"/>
                  </a:cubicBezTo>
                  <a:cubicBezTo>
                    <a:pt x="33" y="21"/>
                    <a:pt x="32" y="21"/>
                    <a:pt x="30" y="21"/>
                  </a:cubicBezTo>
                  <a:cubicBezTo>
                    <a:pt x="27" y="21"/>
                    <a:pt x="27" y="21"/>
                    <a:pt x="27" y="21"/>
                  </a:cubicBezTo>
                  <a:cubicBezTo>
                    <a:pt x="27" y="20"/>
                    <a:pt x="27" y="19"/>
                    <a:pt x="26" y="19"/>
                  </a:cubicBezTo>
                  <a:cubicBezTo>
                    <a:pt x="25" y="18"/>
                    <a:pt x="25" y="16"/>
                    <a:pt x="24" y="15"/>
                  </a:cubicBezTo>
                  <a:cubicBezTo>
                    <a:pt x="23" y="14"/>
                    <a:pt x="23" y="14"/>
                    <a:pt x="23" y="14"/>
                  </a:cubicBezTo>
                  <a:cubicBezTo>
                    <a:pt x="22" y="12"/>
                    <a:pt x="22" y="11"/>
                    <a:pt x="21" y="10"/>
                  </a:cubicBezTo>
                  <a:cubicBezTo>
                    <a:pt x="20" y="9"/>
                    <a:pt x="19" y="8"/>
                    <a:pt x="19" y="8"/>
                  </a:cubicBezTo>
                  <a:cubicBezTo>
                    <a:pt x="18" y="6"/>
                    <a:pt x="17" y="5"/>
                    <a:pt x="16" y="4"/>
                  </a:cubicBezTo>
                  <a:cubicBezTo>
                    <a:pt x="15" y="3"/>
                    <a:pt x="14" y="3"/>
                    <a:pt x="13" y="2"/>
                  </a:cubicBezTo>
                  <a:cubicBezTo>
                    <a:pt x="12" y="1"/>
                    <a:pt x="11" y="1"/>
                    <a:pt x="10" y="1"/>
                  </a:cubicBezTo>
                  <a:cubicBezTo>
                    <a:pt x="8" y="0"/>
                    <a:pt x="6" y="1"/>
                    <a:pt x="5" y="2"/>
                  </a:cubicBezTo>
                  <a:cubicBezTo>
                    <a:pt x="1" y="7"/>
                    <a:pt x="2" y="11"/>
                    <a:pt x="3" y="15"/>
                  </a:cubicBezTo>
                  <a:cubicBezTo>
                    <a:pt x="3" y="16"/>
                    <a:pt x="3" y="16"/>
                    <a:pt x="3" y="16"/>
                  </a:cubicBezTo>
                  <a:cubicBezTo>
                    <a:pt x="4" y="17"/>
                    <a:pt x="4" y="18"/>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4" y="19"/>
                  </a:cubicBezTo>
                  <a:cubicBezTo>
                    <a:pt x="4" y="19"/>
                    <a:pt x="4" y="19"/>
                    <a:pt x="3" y="19"/>
                  </a:cubicBezTo>
                  <a:cubicBezTo>
                    <a:pt x="2" y="20"/>
                    <a:pt x="0" y="21"/>
                    <a:pt x="0" y="23"/>
                  </a:cubicBezTo>
                  <a:cubicBezTo>
                    <a:pt x="0" y="25"/>
                    <a:pt x="1" y="27"/>
                    <a:pt x="3" y="28"/>
                  </a:cubicBezTo>
                  <a:cubicBezTo>
                    <a:pt x="3" y="28"/>
                    <a:pt x="3" y="28"/>
                    <a:pt x="3" y="28"/>
                  </a:cubicBezTo>
                  <a:cubicBezTo>
                    <a:pt x="3" y="29"/>
                    <a:pt x="4" y="31"/>
                    <a:pt x="6" y="33"/>
                  </a:cubicBezTo>
                  <a:cubicBezTo>
                    <a:pt x="6" y="33"/>
                    <a:pt x="7" y="33"/>
                    <a:pt x="8" y="33"/>
                  </a:cubicBezTo>
                  <a:cubicBezTo>
                    <a:pt x="8" y="33"/>
                    <a:pt x="9" y="33"/>
                    <a:pt x="9" y="33"/>
                  </a:cubicBezTo>
                  <a:cubicBezTo>
                    <a:pt x="11" y="33"/>
                    <a:pt x="13" y="33"/>
                    <a:pt x="14" y="32"/>
                  </a:cubicBezTo>
                  <a:cubicBezTo>
                    <a:pt x="15" y="33"/>
                    <a:pt x="17" y="34"/>
                    <a:pt x="18" y="33"/>
                  </a:cubicBezTo>
                  <a:cubicBezTo>
                    <a:pt x="23" y="32"/>
                    <a:pt x="25" y="33"/>
                    <a:pt x="28" y="35"/>
                  </a:cubicBezTo>
                  <a:cubicBezTo>
                    <a:pt x="31" y="36"/>
                    <a:pt x="34" y="37"/>
                    <a:pt x="38" y="37"/>
                  </a:cubicBezTo>
                  <a:cubicBezTo>
                    <a:pt x="39" y="37"/>
                    <a:pt x="39" y="37"/>
                    <a:pt x="39" y="37"/>
                  </a:cubicBezTo>
                  <a:cubicBezTo>
                    <a:pt x="39" y="39"/>
                    <a:pt x="38" y="40"/>
                    <a:pt x="38" y="42"/>
                  </a:cubicBezTo>
                  <a:cubicBezTo>
                    <a:pt x="37" y="44"/>
                    <a:pt x="39" y="46"/>
                    <a:pt x="41" y="47"/>
                  </a:cubicBezTo>
                  <a:cubicBezTo>
                    <a:pt x="44" y="47"/>
                    <a:pt x="46" y="48"/>
                    <a:pt x="48" y="48"/>
                  </a:cubicBezTo>
                  <a:cubicBezTo>
                    <a:pt x="49" y="48"/>
                    <a:pt x="50" y="48"/>
                    <a:pt x="51" y="48"/>
                  </a:cubicBezTo>
                  <a:cubicBezTo>
                    <a:pt x="56" y="48"/>
                    <a:pt x="60" y="47"/>
                    <a:pt x="66" y="45"/>
                  </a:cubicBezTo>
                  <a:cubicBezTo>
                    <a:pt x="68" y="44"/>
                    <a:pt x="69" y="42"/>
                    <a:pt x="69" y="40"/>
                  </a:cubicBezTo>
                  <a:cubicBezTo>
                    <a:pt x="69" y="39"/>
                    <a:pt x="69" y="38"/>
                    <a:pt x="68" y="37"/>
                  </a:cubicBezTo>
                  <a:cubicBezTo>
                    <a:pt x="68" y="34"/>
                    <a:pt x="67" y="33"/>
                    <a:pt x="66"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61">
              <a:extLst>
                <a:ext uri="{FF2B5EF4-FFF2-40B4-BE49-F238E27FC236}">
                  <a16:creationId xmlns:a16="http://schemas.microsoft.com/office/drawing/2014/main" id="{92830F1D-EAC7-2D45-BCAA-8A5DB1323C22}"/>
                </a:ext>
              </a:extLst>
            </p:cNvPr>
            <p:cNvSpPr>
              <a:spLocks/>
            </p:cNvSpPr>
            <p:nvPr/>
          </p:nvSpPr>
          <p:spPr bwMode="auto">
            <a:xfrm>
              <a:off x="1864" y="3643"/>
              <a:ext cx="66" cy="56"/>
            </a:xfrm>
            <a:custGeom>
              <a:avLst/>
              <a:gdLst>
                <a:gd name="T0" fmla="*/ 17 w 20"/>
                <a:gd name="T1" fmla="*/ 2 h 17"/>
                <a:gd name="T2" fmla="*/ 10 w 20"/>
                <a:gd name="T3" fmla="*/ 1 h 17"/>
                <a:gd name="T4" fmla="*/ 2 w 20"/>
                <a:gd name="T5" fmla="*/ 4 h 17"/>
                <a:gd name="T6" fmla="*/ 1 w 20"/>
                <a:gd name="T7" fmla="*/ 7 h 17"/>
                <a:gd name="T8" fmla="*/ 0 w 20"/>
                <a:gd name="T9" fmla="*/ 10 h 17"/>
                <a:gd name="T10" fmla="*/ 0 w 20"/>
                <a:gd name="T11" fmla="*/ 12 h 17"/>
                <a:gd name="T12" fmla="*/ 9 w 20"/>
                <a:gd name="T13" fmla="*/ 17 h 17"/>
                <a:gd name="T14" fmla="*/ 9 w 20"/>
                <a:gd name="T15" fmla="*/ 17 h 17"/>
                <a:gd name="T16" fmla="*/ 19 w 20"/>
                <a:gd name="T17" fmla="*/ 12 h 17"/>
                <a:gd name="T18" fmla="*/ 20 w 20"/>
                <a:gd name="T19" fmla="*/ 6 h 17"/>
                <a:gd name="T20" fmla="*/ 17 w 20"/>
                <a:gd name="T21"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7">
                  <a:moveTo>
                    <a:pt x="17" y="2"/>
                  </a:moveTo>
                  <a:cubicBezTo>
                    <a:pt x="15" y="1"/>
                    <a:pt x="13" y="0"/>
                    <a:pt x="10" y="1"/>
                  </a:cubicBezTo>
                  <a:cubicBezTo>
                    <a:pt x="7" y="1"/>
                    <a:pt x="4" y="2"/>
                    <a:pt x="2" y="4"/>
                  </a:cubicBezTo>
                  <a:cubicBezTo>
                    <a:pt x="2" y="5"/>
                    <a:pt x="1" y="6"/>
                    <a:pt x="1" y="7"/>
                  </a:cubicBezTo>
                  <a:cubicBezTo>
                    <a:pt x="0" y="8"/>
                    <a:pt x="0" y="9"/>
                    <a:pt x="0" y="10"/>
                  </a:cubicBezTo>
                  <a:cubicBezTo>
                    <a:pt x="0" y="11"/>
                    <a:pt x="0" y="11"/>
                    <a:pt x="0" y="12"/>
                  </a:cubicBezTo>
                  <a:cubicBezTo>
                    <a:pt x="1" y="15"/>
                    <a:pt x="5" y="17"/>
                    <a:pt x="9" y="17"/>
                  </a:cubicBezTo>
                  <a:cubicBezTo>
                    <a:pt x="9" y="17"/>
                    <a:pt x="9" y="17"/>
                    <a:pt x="9" y="17"/>
                  </a:cubicBezTo>
                  <a:cubicBezTo>
                    <a:pt x="12" y="17"/>
                    <a:pt x="17" y="16"/>
                    <a:pt x="19" y="12"/>
                  </a:cubicBezTo>
                  <a:cubicBezTo>
                    <a:pt x="20" y="10"/>
                    <a:pt x="20" y="8"/>
                    <a:pt x="20" y="6"/>
                  </a:cubicBezTo>
                  <a:cubicBezTo>
                    <a:pt x="19" y="4"/>
                    <a:pt x="18" y="3"/>
                    <a:pt x="17"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162">
              <a:extLst>
                <a:ext uri="{FF2B5EF4-FFF2-40B4-BE49-F238E27FC236}">
                  <a16:creationId xmlns:a16="http://schemas.microsoft.com/office/drawing/2014/main" id="{979431BD-1FB0-6840-AF7A-7DECF65A2440}"/>
                </a:ext>
              </a:extLst>
            </p:cNvPr>
            <p:cNvSpPr>
              <a:spLocks/>
            </p:cNvSpPr>
            <p:nvPr/>
          </p:nvSpPr>
          <p:spPr bwMode="auto">
            <a:xfrm>
              <a:off x="313" y="2785"/>
              <a:ext cx="134" cy="112"/>
            </a:xfrm>
            <a:custGeom>
              <a:avLst/>
              <a:gdLst>
                <a:gd name="T0" fmla="*/ 33 w 41"/>
                <a:gd name="T1" fmla="*/ 18 h 34"/>
                <a:gd name="T2" fmla="*/ 34 w 41"/>
                <a:gd name="T3" fmla="*/ 16 h 34"/>
                <a:gd name="T4" fmla="*/ 34 w 41"/>
                <a:gd name="T5" fmla="*/ 16 h 34"/>
                <a:gd name="T6" fmla="*/ 34 w 41"/>
                <a:gd name="T7" fmla="*/ 14 h 34"/>
                <a:gd name="T8" fmla="*/ 31 w 41"/>
                <a:gd name="T9" fmla="*/ 9 h 34"/>
                <a:gd name="T10" fmla="*/ 24 w 41"/>
                <a:gd name="T11" fmla="*/ 6 h 34"/>
                <a:gd name="T12" fmla="*/ 21 w 41"/>
                <a:gd name="T13" fmla="*/ 4 h 34"/>
                <a:gd name="T14" fmla="*/ 9 w 41"/>
                <a:gd name="T15" fmla="*/ 0 h 34"/>
                <a:gd name="T16" fmla="*/ 3 w 41"/>
                <a:gd name="T17" fmla="*/ 0 h 34"/>
                <a:gd name="T18" fmla="*/ 0 w 41"/>
                <a:gd name="T19" fmla="*/ 4 h 34"/>
                <a:gd name="T20" fmla="*/ 0 w 41"/>
                <a:gd name="T21" fmla="*/ 8 h 34"/>
                <a:gd name="T22" fmla="*/ 1 w 41"/>
                <a:gd name="T23" fmla="*/ 11 h 34"/>
                <a:gd name="T24" fmla="*/ 2 w 41"/>
                <a:gd name="T25" fmla="*/ 13 h 34"/>
                <a:gd name="T26" fmla="*/ 3 w 41"/>
                <a:gd name="T27" fmla="*/ 15 h 34"/>
                <a:gd name="T28" fmla="*/ 4 w 41"/>
                <a:gd name="T29" fmla="*/ 16 h 34"/>
                <a:gd name="T30" fmla="*/ 12 w 41"/>
                <a:gd name="T31" fmla="*/ 25 h 34"/>
                <a:gd name="T32" fmla="*/ 13 w 41"/>
                <a:gd name="T33" fmla="*/ 26 h 34"/>
                <a:gd name="T34" fmla="*/ 17 w 41"/>
                <a:gd name="T35" fmla="*/ 30 h 34"/>
                <a:gd name="T36" fmla="*/ 29 w 41"/>
                <a:gd name="T37" fmla="*/ 34 h 34"/>
                <a:gd name="T38" fmla="*/ 31 w 41"/>
                <a:gd name="T39" fmla="*/ 34 h 34"/>
                <a:gd name="T40" fmla="*/ 36 w 41"/>
                <a:gd name="T41" fmla="*/ 33 h 34"/>
                <a:gd name="T42" fmla="*/ 40 w 41"/>
                <a:gd name="T43" fmla="*/ 30 h 34"/>
                <a:gd name="T44" fmla="*/ 33 w 41"/>
                <a:gd name="T45"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 h="34">
                  <a:moveTo>
                    <a:pt x="33" y="18"/>
                  </a:moveTo>
                  <a:cubicBezTo>
                    <a:pt x="33" y="17"/>
                    <a:pt x="33" y="17"/>
                    <a:pt x="34" y="16"/>
                  </a:cubicBezTo>
                  <a:cubicBezTo>
                    <a:pt x="34" y="16"/>
                    <a:pt x="34" y="16"/>
                    <a:pt x="34" y="16"/>
                  </a:cubicBezTo>
                  <a:cubicBezTo>
                    <a:pt x="34" y="15"/>
                    <a:pt x="34" y="14"/>
                    <a:pt x="34" y="14"/>
                  </a:cubicBezTo>
                  <a:cubicBezTo>
                    <a:pt x="34" y="12"/>
                    <a:pt x="33" y="10"/>
                    <a:pt x="31" y="9"/>
                  </a:cubicBezTo>
                  <a:cubicBezTo>
                    <a:pt x="28" y="9"/>
                    <a:pt x="26" y="7"/>
                    <a:pt x="24" y="6"/>
                  </a:cubicBezTo>
                  <a:cubicBezTo>
                    <a:pt x="23" y="5"/>
                    <a:pt x="22" y="4"/>
                    <a:pt x="21" y="4"/>
                  </a:cubicBezTo>
                  <a:cubicBezTo>
                    <a:pt x="18" y="2"/>
                    <a:pt x="15" y="0"/>
                    <a:pt x="9" y="0"/>
                  </a:cubicBezTo>
                  <a:cubicBezTo>
                    <a:pt x="7" y="0"/>
                    <a:pt x="5" y="0"/>
                    <a:pt x="3" y="0"/>
                  </a:cubicBezTo>
                  <a:cubicBezTo>
                    <a:pt x="1" y="0"/>
                    <a:pt x="0" y="2"/>
                    <a:pt x="0" y="4"/>
                  </a:cubicBezTo>
                  <a:cubicBezTo>
                    <a:pt x="0" y="8"/>
                    <a:pt x="0" y="8"/>
                    <a:pt x="0" y="8"/>
                  </a:cubicBezTo>
                  <a:cubicBezTo>
                    <a:pt x="0" y="9"/>
                    <a:pt x="0" y="10"/>
                    <a:pt x="1" y="11"/>
                  </a:cubicBezTo>
                  <a:cubicBezTo>
                    <a:pt x="1" y="11"/>
                    <a:pt x="1" y="12"/>
                    <a:pt x="2" y="13"/>
                  </a:cubicBezTo>
                  <a:cubicBezTo>
                    <a:pt x="2" y="13"/>
                    <a:pt x="3" y="14"/>
                    <a:pt x="3" y="15"/>
                  </a:cubicBezTo>
                  <a:cubicBezTo>
                    <a:pt x="4" y="16"/>
                    <a:pt x="4" y="16"/>
                    <a:pt x="4" y="16"/>
                  </a:cubicBezTo>
                  <a:cubicBezTo>
                    <a:pt x="7" y="19"/>
                    <a:pt x="9" y="22"/>
                    <a:pt x="12" y="25"/>
                  </a:cubicBezTo>
                  <a:cubicBezTo>
                    <a:pt x="12" y="25"/>
                    <a:pt x="13" y="26"/>
                    <a:pt x="13" y="26"/>
                  </a:cubicBezTo>
                  <a:cubicBezTo>
                    <a:pt x="14" y="28"/>
                    <a:pt x="16" y="29"/>
                    <a:pt x="17" y="30"/>
                  </a:cubicBezTo>
                  <a:cubicBezTo>
                    <a:pt x="21" y="32"/>
                    <a:pt x="25" y="33"/>
                    <a:pt x="29" y="34"/>
                  </a:cubicBezTo>
                  <a:cubicBezTo>
                    <a:pt x="30" y="34"/>
                    <a:pt x="31" y="34"/>
                    <a:pt x="31" y="34"/>
                  </a:cubicBezTo>
                  <a:cubicBezTo>
                    <a:pt x="33" y="34"/>
                    <a:pt x="35" y="34"/>
                    <a:pt x="36" y="33"/>
                  </a:cubicBezTo>
                  <a:cubicBezTo>
                    <a:pt x="38" y="33"/>
                    <a:pt x="40" y="31"/>
                    <a:pt x="40" y="30"/>
                  </a:cubicBezTo>
                  <a:cubicBezTo>
                    <a:pt x="41" y="22"/>
                    <a:pt x="36" y="19"/>
                    <a:pt x="33"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163">
              <a:extLst>
                <a:ext uri="{FF2B5EF4-FFF2-40B4-BE49-F238E27FC236}">
                  <a16:creationId xmlns:a16="http://schemas.microsoft.com/office/drawing/2014/main" id="{39496E61-D7B4-154D-A2F2-1810A4BD7E4F}"/>
                </a:ext>
              </a:extLst>
            </p:cNvPr>
            <p:cNvSpPr>
              <a:spLocks/>
            </p:cNvSpPr>
            <p:nvPr/>
          </p:nvSpPr>
          <p:spPr bwMode="auto">
            <a:xfrm>
              <a:off x="359" y="2927"/>
              <a:ext cx="79" cy="72"/>
            </a:xfrm>
            <a:custGeom>
              <a:avLst/>
              <a:gdLst>
                <a:gd name="T0" fmla="*/ 19 w 24"/>
                <a:gd name="T1" fmla="*/ 4 h 22"/>
                <a:gd name="T2" fmla="*/ 8 w 24"/>
                <a:gd name="T3" fmla="*/ 1 h 22"/>
                <a:gd name="T4" fmla="*/ 7 w 24"/>
                <a:gd name="T5" fmla="*/ 1 h 22"/>
                <a:gd name="T6" fmla="*/ 3 w 24"/>
                <a:gd name="T7" fmla="*/ 1 h 22"/>
                <a:gd name="T8" fmla="*/ 1 w 24"/>
                <a:gd name="T9" fmla="*/ 5 h 22"/>
                <a:gd name="T10" fmla="*/ 0 w 24"/>
                <a:gd name="T11" fmla="*/ 6 h 22"/>
                <a:gd name="T12" fmla="*/ 0 w 24"/>
                <a:gd name="T13" fmla="*/ 8 h 22"/>
                <a:gd name="T14" fmla="*/ 1 w 24"/>
                <a:gd name="T15" fmla="*/ 13 h 22"/>
                <a:gd name="T16" fmla="*/ 3 w 24"/>
                <a:gd name="T17" fmla="*/ 17 h 22"/>
                <a:gd name="T18" fmla="*/ 5 w 24"/>
                <a:gd name="T19" fmla="*/ 20 h 22"/>
                <a:gd name="T20" fmla="*/ 9 w 24"/>
                <a:gd name="T21" fmla="*/ 22 h 22"/>
                <a:gd name="T22" fmla="*/ 13 w 24"/>
                <a:gd name="T23" fmla="*/ 22 h 22"/>
                <a:gd name="T24" fmla="*/ 15 w 24"/>
                <a:gd name="T25" fmla="*/ 22 h 22"/>
                <a:gd name="T26" fmla="*/ 16 w 24"/>
                <a:gd name="T27" fmla="*/ 22 h 22"/>
                <a:gd name="T28" fmla="*/ 22 w 24"/>
                <a:gd name="T29" fmla="*/ 17 h 22"/>
                <a:gd name="T30" fmla="*/ 23 w 24"/>
                <a:gd name="T31" fmla="*/ 13 h 22"/>
                <a:gd name="T32" fmla="*/ 24 w 24"/>
                <a:gd name="T33" fmla="*/ 10 h 22"/>
                <a:gd name="T34" fmla="*/ 24 w 24"/>
                <a:gd name="T35" fmla="*/ 8 h 22"/>
                <a:gd name="T36" fmla="*/ 23 w 24"/>
                <a:gd name="T37" fmla="*/ 5 h 22"/>
                <a:gd name="T38" fmla="*/ 19 w 24"/>
                <a:gd name="T39"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2">
                  <a:moveTo>
                    <a:pt x="19" y="4"/>
                  </a:moveTo>
                  <a:cubicBezTo>
                    <a:pt x="14" y="5"/>
                    <a:pt x="12" y="3"/>
                    <a:pt x="8" y="1"/>
                  </a:cubicBezTo>
                  <a:cubicBezTo>
                    <a:pt x="7" y="1"/>
                    <a:pt x="7" y="1"/>
                    <a:pt x="7" y="1"/>
                  </a:cubicBezTo>
                  <a:cubicBezTo>
                    <a:pt x="6" y="0"/>
                    <a:pt x="4" y="0"/>
                    <a:pt x="3" y="1"/>
                  </a:cubicBezTo>
                  <a:cubicBezTo>
                    <a:pt x="1" y="2"/>
                    <a:pt x="1" y="3"/>
                    <a:pt x="1" y="5"/>
                  </a:cubicBezTo>
                  <a:cubicBezTo>
                    <a:pt x="1" y="5"/>
                    <a:pt x="1" y="6"/>
                    <a:pt x="0" y="6"/>
                  </a:cubicBezTo>
                  <a:cubicBezTo>
                    <a:pt x="0" y="7"/>
                    <a:pt x="0" y="7"/>
                    <a:pt x="0" y="8"/>
                  </a:cubicBezTo>
                  <a:cubicBezTo>
                    <a:pt x="0" y="10"/>
                    <a:pt x="1" y="12"/>
                    <a:pt x="1" y="13"/>
                  </a:cubicBezTo>
                  <a:cubicBezTo>
                    <a:pt x="1" y="15"/>
                    <a:pt x="2" y="16"/>
                    <a:pt x="3" y="17"/>
                  </a:cubicBezTo>
                  <a:cubicBezTo>
                    <a:pt x="3" y="18"/>
                    <a:pt x="4" y="19"/>
                    <a:pt x="5" y="20"/>
                  </a:cubicBezTo>
                  <a:cubicBezTo>
                    <a:pt x="6" y="21"/>
                    <a:pt x="8" y="21"/>
                    <a:pt x="9" y="22"/>
                  </a:cubicBezTo>
                  <a:cubicBezTo>
                    <a:pt x="11" y="22"/>
                    <a:pt x="12" y="22"/>
                    <a:pt x="13" y="22"/>
                  </a:cubicBezTo>
                  <a:cubicBezTo>
                    <a:pt x="14" y="22"/>
                    <a:pt x="14" y="22"/>
                    <a:pt x="15" y="22"/>
                  </a:cubicBezTo>
                  <a:cubicBezTo>
                    <a:pt x="15" y="22"/>
                    <a:pt x="16" y="22"/>
                    <a:pt x="16" y="22"/>
                  </a:cubicBezTo>
                  <a:cubicBezTo>
                    <a:pt x="18" y="21"/>
                    <a:pt x="20" y="19"/>
                    <a:pt x="22" y="17"/>
                  </a:cubicBezTo>
                  <a:cubicBezTo>
                    <a:pt x="22" y="15"/>
                    <a:pt x="23" y="14"/>
                    <a:pt x="23" y="13"/>
                  </a:cubicBezTo>
                  <a:cubicBezTo>
                    <a:pt x="24" y="12"/>
                    <a:pt x="24" y="11"/>
                    <a:pt x="24" y="10"/>
                  </a:cubicBezTo>
                  <a:cubicBezTo>
                    <a:pt x="24" y="10"/>
                    <a:pt x="24" y="9"/>
                    <a:pt x="24" y="8"/>
                  </a:cubicBezTo>
                  <a:cubicBezTo>
                    <a:pt x="24" y="7"/>
                    <a:pt x="24" y="6"/>
                    <a:pt x="23" y="5"/>
                  </a:cubicBezTo>
                  <a:cubicBezTo>
                    <a:pt x="22" y="4"/>
                    <a:pt x="21" y="4"/>
                    <a:pt x="1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164">
              <a:extLst>
                <a:ext uri="{FF2B5EF4-FFF2-40B4-BE49-F238E27FC236}">
                  <a16:creationId xmlns:a16="http://schemas.microsoft.com/office/drawing/2014/main" id="{68098FEB-0054-034A-B837-283BDFB354D7}"/>
                </a:ext>
              </a:extLst>
            </p:cNvPr>
            <p:cNvSpPr>
              <a:spLocks/>
            </p:cNvSpPr>
            <p:nvPr/>
          </p:nvSpPr>
          <p:spPr bwMode="auto">
            <a:xfrm>
              <a:off x="703" y="3229"/>
              <a:ext cx="99" cy="72"/>
            </a:xfrm>
            <a:custGeom>
              <a:avLst/>
              <a:gdLst>
                <a:gd name="T0" fmla="*/ 26 w 30"/>
                <a:gd name="T1" fmla="*/ 2 h 22"/>
                <a:gd name="T2" fmla="*/ 26 w 30"/>
                <a:gd name="T3" fmla="*/ 2 h 22"/>
                <a:gd name="T4" fmla="*/ 20 w 30"/>
                <a:gd name="T5" fmla="*/ 0 h 22"/>
                <a:gd name="T6" fmla="*/ 16 w 30"/>
                <a:gd name="T7" fmla="*/ 5 h 22"/>
                <a:gd name="T8" fmla="*/ 17 w 30"/>
                <a:gd name="T9" fmla="*/ 10 h 22"/>
                <a:gd name="T10" fmla="*/ 15 w 30"/>
                <a:gd name="T11" fmla="*/ 6 h 22"/>
                <a:gd name="T12" fmla="*/ 13 w 30"/>
                <a:gd name="T13" fmla="*/ 6 h 22"/>
                <a:gd name="T14" fmla="*/ 8 w 30"/>
                <a:gd name="T15" fmla="*/ 7 h 22"/>
                <a:gd name="T16" fmla="*/ 6 w 30"/>
                <a:gd name="T17" fmla="*/ 7 h 22"/>
                <a:gd name="T18" fmla="*/ 1 w 30"/>
                <a:gd name="T19" fmla="*/ 16 h 22"/>
                <a:gd name="T20" fmla="*/ 4 w 30"/>
                <a:gd name="T21" fmla="*/ 20 h 22"/>
                <a:gd name="T22" fmla="*/ 12 w 30"/>
                <a:gd name="T23" fmla="*/ 21 h 22"/>
                <a:gd name="T24" fmla="*/ 21 w 30"/>
                <a:gd name="T25" fmla="*/ 22 h 22"/>
                <a:gd name="T26" fmla="*/ 22 w 30"/>
                <a:gd name="T27" fmla="*/ 22 h 22"/>
                <a:gd name="T28" fmla="*/ 26 w 30"/>
                <a:gd name="T29" fmla="*/ 19 h 22"/>
                <a:gd name="T30" fmla="*/ 28 w 30"/>
                <a:gd name="T31" fmla="*/ 13 h 22"/>
                <a:gd name="T32" fmla="*/ 30 w 30"/>
                <a:gd name="T33" fmla="*/ 8 h 22"/>
                <a:gd name="T34" fmla="*/ 29 w 30"/>
                <a:gd name="T35" fmla="*/ 4 h 22"/>
                <a:gd name="T36" fmla="*/ 26 w 30"/>
                <a:gd name="T37"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 h="22">
                  <a:moveTo>
                    <a:pt x="26" y="2"/>
                  </a:moveTo>
                  <a:cubicBezTo>
                    <a:pt x="26" y="2"/>
                    <a:pt x="26" y="2"/>
                    <a:pt x="26" y="2"/>
                  </a:cubicBezTo>
                  <a:cubicBezTo>
                    <a:pt x="24" y="1"/>
                    <a:pt x="23" y="0"/>
                    <a:pt x="20" y="0"/>
                  </a:cubicBezTo>
                  <a:cubicBezTo>
                    <a:pt x="17" y="1"/>
                    <a:pt x="16" y="3"/>
                    <a:pt x="16" y="5"/>
                  </a:cubicBezTo>
                  <a:cubicBezTo>
                    <a:pt x="17" y="10"/>
                    <a:pt x="17" y="10"/>
                    <a:pt x="17" y="10"/>
                  </a:cubicBezTo>
                  <a:cubicBezTo>
                    <a:pt x="15" y="6"/>
                    <a:pt x="15" y="6"/>
                    <a:pt x="15" y="6"/>
                  </a:cubicBezTo>
                  <a:cubicBezTo>
                    <a:pt x="14" y="6"/>
                    <a:pt x="13" y="6"/>
                    <a:pt x="13" y="6"/>
                  </a:cubicBezTo>
                  <a:cubicBezTo>
                    <a:pt x="11" y="6"/>
                    <a:pt x="10" y="6"/>
                    <a:pt x="8" y="7"/>
                  </a:cubicBezTo>
                  <a:cubicBezTo>
                    <a:pt x="7" y="7"/>
                    <a:pt x="6" y="7"/>
                    <a:pt x="6" y="7"/>
                  </a:cubicBezTo>
                  <a:cubicBezTo>
                    <a:pt x="2" y="9"/>
                    <a:pt x="0" y="12"/>
                    <a:pt x="1" y="16"/>
                  </a:cubicBezTo>
                  <a:cubicBezTo>
                    <a:pt x="1" y="18"/>
                    <a:pt x="2" y="20"/>
                    <a:pt x="4" y="20"/>
                  </a:cubicBezTo>
                  <a:cubicBezTo>
                    <a:pt x="7" y="21"/>
                    <a:pt x="9" y="21"/>
                    <a:pt x="12" y="21"/>
                  </a:cubicBezTo>
                  <a:cubicBezTo>
                    <a:pt x="14" y="21"/>
                    <a:pt x="17" y="22"/>
                    <a:pt x="21" y="22"/>
                  </a:cubicBezTo>
                  <a:cubicBezTo>
                    <a:pt x="21" y="22"/>
                    <a:pt x="22" y="22"/>
                    <a:pt x="22" y="22"/>
                  </a:cubicBezTo>
                  <a:cubicBezTo>
                    <a:pt x="24" y="22"/>
                    <a:pt x="26" y="21"/>
                    <a:pt x="26" y="19"/>
                  </a:cubicBezTo>
                  <a:cubicBezTo>
                    <a:pt x="27" y="16"/>
                    <a:pt x="27" y="15"/>
                    <a:pt x="28" y="13"/>
                  </a:cubicBezTo>
                  <a:cubicBezTo>
                    <a:pt x="28" y="12"/>
                    <a:pt x="29" y="11"/>
                    <a:pt x="30" y="8"/>
                  </a:cubicBezTo>
                  <a:cubicBezTo>
                    <a:pt x="30" y="7"/>
                    <a:pt x="30" y="5"/>
                    <a:pt x="29" y="4"/>
                  </a:cubicBezTo>
                  <a:cubicBezTo>
                    <a:pt x="29" y="3"/>
                    <a:pt x="27" y="2"/>
                    <a:pt x="2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165">
              <a:extLst>
                <a:ext uri="{FF2B5EF4-FFF2-40B4-BE49-F238E27FC236}">
                  <a16:creationId xmlns:a16="http://schemas.microsoft.com/office/drawing/2014/main" id="{8A4AEC50-01A7-464F-A453-B4AF7108FF76}"/>
                </a:ext>
              </a:extLst>
            </p:cNvPr>
            <p:cNvSpPr>
              <a:spLocks/>
            </p:cNvSpPr>
            <p:nvPr/>
          </p:nvSpPr>
          <p:spPr bwMode="auto">
            <a:xfrm>
              <a:off x="841" y="3370"/>
              <a:ext cx="102" cy="125"/>
            </a:xfrm>
            <a:custGeom>
              <a:avLst/>
              <a:gdLst>
                <a:gd name="T0" fmla="*/ 28 w 31"/>
                <a:gd name="T1" fmla="*/ 29 h 38"/>
                <a:gd name="T2" fmla="*/ 26 w 31"/>
                <a:gd name="T3" fmla="*/ 28 h 38"/>
                <a:gd name="T4" fmla="*/ 21 w 31"/>
                <a:gd name="T5" fmla="*/ 18 h 38"/>
                <a:gd name="T6" fmla="*/ 5 w 31"/>
                <a:gd name="T7" fmla="*/ 1 h 38"/>
                <a:gd name="T8" fmla="*/ 1 w 31"/>
                <a:gd name="T9" fmla="*/ 3 h 38"/>
                <a:gd name="T10" fmla="*/ 1 w 31"/>
                <a:gd name="T11" fmla="*/ 8 h 38"/>
                <a:gd name="T12" fmla="*/ 6 w 31"/>
                <a:gd name="T13" fmla="*/ 18 h 38"/>
                <a:gd name="T14" fmla="*/ 11 w 31"/>
                <a:gd name="T15" fmla="*/ 31 h 38"/>
                <a:gd name="T16" fmla="*/ 21 w 31"/>
                <a:gd name="T17" fmla="*/ 38 h 38"/>
                <a:gd name="T18" fmla="*/ 23 w 31"/>
                <a:gd name="T19" fmla="*/ 38 h 38"/>
                <a:gd name="T20" fmla="*/ 28 w 31"/>
                <a:gd name="T21" fmla="*/ 37 h 38"/>
                <a:gd name="T22" fmla="*/ 31 w 31"/>
                <a:gd name="T23" fmla="*/ 33 h 38"/>
                <a:gd name="T24" fmla="*/ 28 w 31"/>
                <a:gd name="T2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8">
                  <a:moveTo>
                    <a:pt x="28" y="29"/>
                  </a:moveTo>
                  <a:cubicBezTo>
                    <a:pt x="27" y="29"/>
                    <a:pt x="26" y="28"/>
                    <a:pt x="26" y="28"/>
                  </a:cubicBezTo>
                  <a:cubicBezTo>
                    <a:pt x="23" y="26"/>
                    <a:pt x="22" y="22"/>
                    <a:pt x="21" y="18"/>
                  </a:cubicBezTo>
                  <a:cubicBezTo>
                    <a:pt x="18" y="11"/>
                    <a:pt x="15" y="3"/>
                    <a:pt x="5" y="1"/>
                  </a:cubicBezTo>
                  <a:cubicBezTo>
                    <a:pt x="3" y="0"/>
                    <a:pt x="2" y="1"/>
                    <a:pt x="1" y="3"/>
                  </a:cubicBezTo>
                  <a:cubicBezTo>
                    <a:pt x="0" y="4"/>
                    <a:pt x="0" y="6"/>
                    <a:pt x="1" y="8"/>
                  </a:cubicBezTo>
                  <a:cubicBezTo>
                    <a:pt x="3" y="10"/>
                    <a:pt x="4" y="14"/>
                    <a:pt x="6" y="18"/>
                  </a:cubicBezTo>
                  <a:cubicBezTo>
                    <a:pt x="7" y="23"/>
                    <a:pt x="9" y="28"/>
                    <a:pt x="11" y="31"/>
                  </a:cubicBezTo>
                  <a:cubicBezTo>
                    <a:pt x="14" y="35"/>
                    <a:pt x="17" y="38"/>
                    <a:pt x="21" y="38"/>
                  </a:cubicBezTo>
                  <a:cubicBezTo>
                    <a:pt x="22" y="38"/>
                    <a:pt x="22" y="38"/>
                    <a:pt x="23" y="38"/>
                  </a:cubicBezTo>
                  <a:cubicBezTo>
                    <a:pt x="25" y="38"/>
                    <a:pt x="26" y="38"/>
                    <a:pt x="28" y="37"/>
                  </a:cubicBezTo>
                  <a:cubicBezTo>
                    <a:pt x="30" y="37"/>
                    <a:pt x="31" y="35"/>
                    <a:pt x="31" y="33"/>
                  </a:cubicBezTo>
                  <a:cubicBezTo>
                    <a:pt x="31" y="31"/>
                    <a:pt x="30" y="30"/>
                    <a:pt x="28"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166">
              <a:extLst>
                <a:ext uri="{FF2B5EF4-FFF2-40B4-BE49-F238E27FC236}">
                  <a16:creationId xmlns:a16="http://schemas.microsoft.com/office/drawing/2014/main" id="{3E3F430D-5CB1-2940-A98E-62E3E5E418F2}"/>
                </a:ext>
              </a:extLst>
            </p:cNvPr>
            <p:cNvSpPr>
              <a:spLocks/>
            </p:cNvSpPr>
            <p:nvPr/>
          </p:nvSpPr>
          <p:spPr bwMode="auto">
            <a:xfrm>
              <a:off x="1428" y="3544"/>
              <a:ext cx="69" cy="63"/>
            </a:xfrm>
            <a:custGeom>
              <a:avLst/>
              <a:gdLst>
                <a:gd name="T0" fmla="*/ 7 w 21"/>
                <a:gd name="T1" fmla="*/ 0 h 19"/>
                <a:gd name="T2" fmla="*/ 5 w 21"/>
                <a:gd name="T3" fmla="*/ 1 h 19"/>
                <a:gd name="T4" fmla="*/ 5 w 21"/>
                <a:gd name="T5" fmla="*/ 17 h 19"/>
                <a:gd name="T6" fmla="*/ 6 w 21"/>
                <a:gd name="T7" fmla="*/ 18 h 19"/>
                <a:gd name="T8" fmla="*/ 10 w 21"/>
                <a:gd name="T9" fmla="*/ 19 h 19"/>
                <a:gd name="T10" fmla="*/ 16 w 21"/>
                <a:gd name="T11" fmla="*/ 16 h 19"/>
                <a:gd name="T12" fmla="*/ 16 w 21"/>
                <a:gd name="T13" fmla="*/ 16 h 19"/>
                <a:gd name="T14" fmla="*/ 20 w 21"/>
                <a:gd name="T15" fmla="*/ 15 h 19"/>
                <a:gd name="T16" fmla="*/ 21 w 21"/>
                <a:gd name="T17" fmla="*/ 12 h 19"/>
                <a:gd name="T18" fmla="*/ 17 w 21"/>
                <a:gd name="T19" fmla="*/ 3 h 19"/>
                <a:gd name="T20" fmla="*/ 7 w 21"/>
                <a:gd name="T2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9">
                  <a:moveTo>
                    <a:pt x="7" y="0"/>
                  </a:moveTo>
                  <a:cubicBezTo>
                    <a:pt x="6" y="0"/>
                    <a:pt x="5" y="1"/>
                    <a:pt x="5" y="1"/>
                  </a:cubicBezTo>
                  <a:cubicBezTo>
                    <a:pt x="0" y="6"/>
                    <a:pt x="0" y="13"/>
                    <a:pt x="5" y="17"/>
                  </a:cubicBezTo>
                  <a:cubicBezTo>
                    <a:pt x="5" y="17"/>
                    <a:pt x="6" y="18"/>
                    <a:pt x="6" y="18"/>
                  </a:cubicBezTo>
                  <a:cubicBezTo>
                    <a:pt x="8" y="18"/>
                    <a:pt x="9" y="19"/>
                    <a:pt x="10" y="19"/>
                  </a:cubicBezTo>
                  <a:cubicBezTo>
                    <a:pt x="13" y="19"/>
                    <a:pt x="14" y="17"/>
                    <a:pt x="16" y="16"/>
                  </a:cubicBezTo>
                  <a:cubicBezTo>
                    <a:pt x="16" y="16"/>
                    <a:pt x="16" y="16"/>
                    <a:pt x="16" y="16"/>
                  </a:cubicBezTo>
                  <a:cubicBezTo>
                    <a:pt x="18" y="16"/>
                    <a:pt x="19" y="16"/>
                    <a:pt x="20" y="15"/>
                  </a:cubicBezTo>
                  <a:cubicBezTo>
                    <a:pt x="21" y="14"/>
                    <a:pt x="21" y="13"/>
                    <a:pt x="21" y="12"/>
                  </a:cubicBezTo>
                  <a:cubicBezTo>
                    <a:pt x="21" y="8"/>
                    <a:pt x="20" y="5"/>
                    <a:pt x="17" y="3"/>
                  </a:cubicBezTo>
                  <a:cubicBezTo>
                    <a:pt x="15" y="1"/>
                    <a:pt x="12" y="0"/>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167">
              <a:extLst>
                <a:ext uri="{FF2B5EF4-FFF2-40B4-BE49-F238E27FC236}">
                  <a16:creationId xmlns:a16="http://schemas.microsoft.com/office/drawing/2014/main" id="{BEB6685B-06D4-2547-AC7E-659F1A9ACC60}"/>
                </a:ext>
              </a:extLst>
            </p:cNvPr>
            <p:cNvSpPr>
              <a:spLocks/>
            </p:cNvSpPr>
            <p:nvPr/>
          </p:nvSpPr>
          <p:spPr bwMode="auto">
            <a:xfrm>
              <a:off x="1543" y="3561"/>
              <a:ext cx="302" cy="154"/>
            </a:xfrm>
            <a:custGeom>
              <a:avLst/>
              <a:gdLst>
                <a:gd name="T0" fmla="*/ 82 w 92"/>
                <a:gd name="T1" fmla="*/ 33 h 47"/>
                <a:gd name="T2" fmla="*/ 61 w 92"/>
                <a:gd name="T3" fmla="*/ 25 h 47"/>
                <a:gd name="T4" fmla="*/ 56 w 92"/>
                <a:gd name="T5" fmla="*/ 23 h 47"/>
                <a:gd name="T6" fmla="*/ 60 w 92"/>
                <a:gd name="T7" fmla="*/ 12 h 47"/>
                <a:gd name="T8" fmla="*/ 57 w 92"/>
                <a:gd name="T9" fmla="*/ 3 h 47"/>
                <a:gd name="T10" fmla="*/ 54 w 92"/>
                <a:gd name="T11" fmla="*/ 1 h 47"/>
                <a:gd name="T12" fmla="*/ 49 w 92"/>
                <a:gd name="T13" fmla="*/ 1 h 47"/>
                <a:gd name="T14" fmla="*/ 45 w 92"/>
                <a:gd name="T15" fmla="*/ 2 h 47"/>
                <a:gd name="T16" fmla="*/ 43 w 92"/>
                <a:gd name="T17" fmla="*/ 4 h 47"/>
                <a:gd name="T18" fmla="*/ 41 w 92"/>
                <a:gd name="T19" fmla="*/ 5 h 47"/>
                <a:gd name="T20" fmla="*/ 38 w 92"/>
                <a:gd name="T21" fmla="*/ 7 h 47"/>
                <a:gd name="T22" fmla="*/ 38 w 92"/>
                <a:gd name="T23" fmla="*/ 13 h 47"/>
                <a:gd name="T24" fmla="*/ 34 w 92"/>
                <a:gd name="T25" fmla="*/ 13 h 47"/>
                <a:gd name="T26" fmla="*/ 23 w 92"/>
                <a:gd name="T27" fmla="*/ 13 h 47"/>
                <a:gd name="T28" fmla="*/ 16 w 92"/>
                <a:gd name="T29" fmla="*/ 12 h 47"/>
                <a:gd name="T30" fmla="*/ 4 w 92"/>
                <a:gd name="T31" fmla="*/ 12 h 47"/>
                <a:gd name="T32" fmla="*/ 1 w 92"/>
                <a:gd name="T33" fmla="*/ 15 h 47"/>
                <a:gd name="T34" fmla="*/ 1 w 92"/>
                <a:gd name="T35" fmla="*/ 19 h 47"/>
                <a:gd name="T36" fmla="*/ 7 w 92"/>
                <a:gd name="T37" fmla="*/ 24 h 47"/>
                <a:gd name="T38" fmla="*/ 30 w 92"/>
                <a:gd name="T39" fmla="*/ 28 h 47"/>
                <a:gd name="T40" fmla="*/ 45 w 92"/>
                <a:gd name="T41" fmla="*/ 31 h 47"/>
                <a:gd name="T42" fmla="*/ 48 w 92"/>
                <a:gd name="T43" fmla="*/ 32 h 47"/>
                <a:gd name="T44" fmla="*/ 49 w 92"/>
                <a:gd name="T45" fmla="*/ 32 h 47"/>
                <a:gd name="T46" fmla="*/ 50 w 92"/>
                <a:gd name="T47" fmla="*/ 31 h 47"/>
                <a:gd name="T48" fmla="*/ 51 w 92"/>
                <a:gd name="T49" fmla="*/ 33 h 47"/>
                <a:gd name="T50" fmla="*/ 59 w 92"/>
                <a:gd name="T51" fmla="*/ 40 h 47"/>
                <a:gd name="T52" fmla="*/ 87 w 92"/>
                <a:gd name="T53" fmla="*/ 47 h 47"/>
                <a:gd name="T54" fmla="*/ 87 w 92"/>
                <a:gd name="T55" fmla="*/ 47 h 47"/>
                <a:gd name="T56" fmla="*/ 91 w 92"/>
                <a:gd name="T57" fmla="*/ 44 h 47"/>
                <a:gd name="T58" fmla="*/ 90 w 92"/>
                <a:gd name="T59" fmla="*/ 40 h 47"/>
                <a:gd name="T60" fmla="*/ 82 w 92"/>
                <a:gd name="T61"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 h="47">
                  <a:moveTo>
                    <a:pt x="82" y="33"/>
                  </a:moveTo>
                  <a:cubicBezTo>
                    <a:pt x="76" y="29"/>
                    <a:pt x="68" y="27"/>
                    <a:pt x="61" y="25"/>
                  </a:cubicBezTo>
                  <a:cubicBezTo>
                    <a:pt x="59" y="24"/>
                    <a:pt x="58" y="23"/>
                    <a:pt x="56" y="23"/>
                  </a:cubicBezTo>
                  <a:cubicBezTo>
                    <a:pt x="58" y="20"/>
                    <a:pt x="60" y="16"/>
                    <a:pt x="60" y="12"/>
                  </a:cubicBezTo>
                  <a:cubicBezTo>
                    <a:pt x="60" y="9"/>
                    <a:pt x="59" y="6"/>
                    <a:pt x="57" y="3"/>
                  </a:cubicBezTo>
                  <a:cubicBezTo>
                    <a:pt x="56" y="2"/>
                    <a:pt x="55" y="1"/>
                    <a:pt x="54" y="1"/>
                  </a:cubicBezTo>
                  <a:cubicBezTo>
                    <a:pt x="52" y="0"/>
                    <a:pt x="50" y="0"/>
                    <a:pt x="49" y="1"/>
                  </a:cubicBezTo>
                  <a:cubicBezTo>
                    <a:pt x="47" y="1"/>
                    <a:pt x="46" y="2"/>
                    <a:pt x="45" y="2"/>
                  </a:cubicBezTo>
                  <a:cubicBezTo>
                    <a:pt x="44" y="3"/>
                    <a:pt x="44" y="3"/>
                    <a:pt x="43" y="4"/>
                  </a:cubicBezTo>
                  <a:cubicBezTo>
                    <a:pt x="42" y="4"/>
                    <a:pt x="42" y="5"/>
                    <a:pt x="41" y="5"/>
                  </a:cubicBezTo>
                  <a:cubicBezTo>
                    <a:pt x="40" y="5"/>
                    <a:pt x="39" y="6"/>
                    <a:pt x="38" y="7"/>
                  </a:cubicBezTo>
                  <a:cubicBezTo>
                    <a:pt x="37" y="9"/>
                    <a:pt x="37" y="11"/>
                    <a:pt x="38" y="13"/>
                  </a:cubicBezTo>
                  <a:cubicBezTo>
                    <a:pt x="37" y="13"/>
                    <a:pt x="35" y="13"/>
                    <a:pt x="34" y="13"/>
                  </a:cubicBezTo>
                  <a:cubicBezTo>
                    <a:pt x="30" y="13"/>
                    <a:pt x="27" y="13"/>
                    <a:pt x="23" y="13"/>
                  </a:cubicBezTo>
                  <a:cubicBezTo>
                    <a:pt x="21" y="12"/>
                    <a:pt x="18" y="12"/>
                    <a:pt x="16" y="12"/>
                  </a:cubicBezTo>
                  <a:cubicBezTo>
                    <a:pt x="12" y="12"/>
                    <a:pt x="9" y="12"/>
                    <a:pt x="4" y="12"/>
                  </a:cubicBezTo>
                  <a:cubicBezTo>
                    <a:pt x="3" y="12"/>
                    <a:pt x="1" y="13"/>
                    <a:pt x="1" y="15"/>
                  </a:cubicBezTo>
                  <a:cubicBezTo>
                    <a:pt x="0" y="16"/>
                    <a:pt x="0" y="18"/>
                    <a:pt x="1" y="19"/>
                  </a:cubicBezTo>
                  <a:cubicBezTo>
                    <a:pt x="3" y="21"/>
                    <a:pt x="5" y="22"/>
                    <a:pt x="7" y="24"/>
                  </a:cubicBezTo>
                  <a:cubicBezTo>
                    <a:pt x="13" y="27"/>
                    <a:pt x="22" y="28"/>
                    <a:pt x="30" y="28"/>
                  </a:cubicBezTo>
                  <a:cubicBezTo>
                    <a:pt x="36" y="29"/>
                    <a:pt x="42" y="29"/>
                    <a:pt x="45" y="31"/>
                  </a:cubicBezTo>
                  <a:cubicBezTo>
                    <a:pt x="46" y="32"/>
                    <a:pt x="47" y="32"/>
                    <a:pt x="48" y="32"/>
                  </a:cubicBezTo>
                  <a:cubicBezTo>
                    <a:pt x="48" y="32"/>
                    <a:pt x="48" y="32"/>
                    <a:pt x="49" y="32"/>
                  </a:cubicBezTo>
                  <a:cubicBezTo>
                    <a:pt x="49" y="32"/>
                    <a:pt x="49" y="31"/>
                    <a:pt x="50" y="31"/>
                  </a:cubicBezTo>
                  <a:cubicBezTo>
                    <a:pt x="50" y="32"/>
                    <a:pt x="50" y="32"/>
                    <a:pt x="51" y="33"/>
                  </a:cubicBezTo>
                  <a:cubicBezTo>
                    <a:pt x="53" y="35"/>
                    <a:pt x="55" y="38"/>
                    <a:pt x="59" y="40"/>
                  </a:cubicBezTo>
                  <a:cubicBezTo>
                    <a:pt x="67" y="44"/>
                    <a:pt x="77" y="46"/>
                    <a:pt x="87" y="47"/>
                  </a:cubicBezTo>
                  <a:cubicBezTo>
                    <a:pt x="87" y="47"/>
                    <a:pt x="87" y="47"/>
                    <a:pt x="87" y="47"/>
                  </a:cubicBezTo>
                  <a:cubicBezTo>
                    <a:pt x="89" y="47"/>
                    <a:pt x="90" y="46"/>
                    <a:pt x="91" y="44"/>
                  </a:cubicBezTo>
                  <a:cubicBezTo>
                    <a:pt x="92" y="43"/>
                    <a:pt x="91" y="41"/>
                    <a:pt x="90" y="40"/>
                  </a:cubicBezTo>
                  <a:cubicBezTo>
                    <a:pt x="88" y="37"/>
                    <a:pt x="85" y="35"/>
                    <a:pt x="82"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168">
              <a:extLst>
                <a:ext uri="{FF2B5EF4-FFF2-40B4-BE49-F238E27FC236}">
                  <a16:creationId xmlns:a16="http://schemas.microsoft.com/office/drawing/2014/main" id="{1C69255C-C140-FD4E-A215-998F07C867B1}"/>
                </a:ext>
              </a:extLst>
            </p:cNvPr>
            <p:cNvSpPr>
              <a:spLocks/>
            </p:cNvSpPr>
            <p:nvPr/>
          </p:nvSpPr>
          <p:spPr bwMode="auto">
            <a:xfrm>
              <a:off x="2064" y="3659"/>
              <a:ext cx="69" cy="56"/>
            </a:xfrm>
            <a:custGeom>
              <a:avLst/>
              <a:gdLst>
                <a:gd name="T0" fmla="*/ 18 w 21"/>
                <a:gd name="T1" fmla="*/ 4 h 17"/>
                <a:gd name="T2" fmla="*/ 18 w 21"/>
                <a:gd name="T3" fmla="*/ 3 h 17"/>
                <a:gd name="T4" fmla="*/ 16 w 21"/>
                <a:gd name="T5" fmla="*/ 1 h 17"/>
                <a:gd name="T6" fmla="*/ 10 w 21"/>
                <a:gd name="T7" fmla="*/ 2 h 17"/>
                <a:gd name="T8" fmla="*/ 9 w 21"/>
                <a:gd name="T9" fmla="*/ 3 h 17"/>
                <a:gd name="T10" fmla="*/ 8 w 21"/>
                <a:gd name="T11" fmla="*/ 3 h 17"/>
                <a:gd name="T12" fmla="*/ 8 w 21"/>
                <a:gd name="T13" fmla="*/ 3 h 17"/>
                <a:gd name="T14" fmla="*/ 5 w 21"/>
                <a:gd name="T15" fmla="*/ 4 h 17"/>
                <a:gd name="T16" fmla="*/ 2 w 21"/>
                <a:gd name="T17" fmla="*/ 6 h 17"/>
                <a:gd name="T18" fmla="*/ 1 w 21"/>
                <a:gd name="T19" fmla="*/ 14 h 17"/>
                <a:gd name="T20" fmla="*/ 5 w 21"/>
                <a:gd name="T21" fmla="*/ 17 h 17"/>
                <a:gd name="T22" fmla="*/ 9 w 21"/>
                <a:gd name="T23" fmla="*/ 17 h 17"/>
                <a:gd name="T24" fmla="*/ 16 w 21"/>
                <a:gd name="T25" fmla="*/ 16 h 17"/>
                <a:gd name="T26" fmla="*/ 19 w 21"/>
                <a:gd name="T27" fmla="*/ 14 h 17"/>
                <a:gd name="T28" fmla="*/ 21 w 21"/>
                <a:gd name="T29" fmla="*/ 11 h 17"/>
                <a:gd name="T30" fmla="*/ 19 w 21"/>
                <a:gd name="T31" fmla="*/ 5 h 17"/>
                <a:gd name="T32" fmla="*/ 18 w 21"/>
                <a:gd name="T33"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17">
                  <a:moveTo>
                    <a:pt x="18" y="4"/>
                  </a:moveTo>
                  <a:cubicBezTo>
                    <a:pt x="18" y="3"/>
                    <a:pt x="18" y="3"/>
                    <a:pt x="18" y="3"/>
                  </a:cubicBezTo>
                  <a:cubicBezTo>
                    <a:pt x="16" y="1"/>
                    <a:pt x="16" y="1"/>
                    <a:pt x="16" y="1"/>
                  </a:cubicBezTo>
                  <a:cubicBezTo>
                    <a:pt x="14" y="0"/>
                    <a:pt x="11" y="0"/>
                    <a:pt x="10" y="2"/>
                  </a:cubicBezTo>
                  <a:cubicBezTo>
                    <a:pt x="9" y="2"/>
                    <a:pt x="9" y="3"/>
                    <a:pt x="9" y="3"/>
                  </a:cubicBezTo>
                  <a:cubicBezTo>
                    <a:pt x="8" y="3"/>
                    <a:pt x="8" y="3"/>
                    <a:pt x="8" y="3"/>
                  </a:cubicBezTo>
                  <a:cubicBezTo>
                    <a:pt x="8" y="3"/>
                    <a:pt x="8" y="3"/>
                    <a:pt x="8" y="3"/>
                  </a:cubicBezTo>
                  <a:cubicBezTo>
                    <a:pt x="7" y="3"/>
                    <a:pt x="6" y="4"/>
                    <a:pt x="5" y="4"/>
                  </a:cubicBezTo>
                  <a:cubicBezTo>
                    <a:pt x="4" y="5"/>
                    <a:pt x="3" y="5"/>
                    <a:pt x="2" y="6"/>
                  </a:cubicBezTo>
                  <a:cubicBezTo>
                    <a:pt x="1" y="7"/>
                    <a:pt x="0" y="10"/>
                    <a:pt x="1" y="14"/>
                  </a:cubicBezTo>
                  <a:cubicBezTo>
                    <a:pt x="2" y="16"/>
                    <a:pt x="3" y="17"/>
                    <a:pt x="5" y="17"/>
                  </a:cubicBezTo>
                  <a:cubicBezTo>
                    <a:pt x="6" y="17"/>
                    <a:pt x="8" y="17"/>
                    <a:pt x="9" y="17"/>
                  </a:cubicBezTo>
                  <a:cubicBezTo>
                    <a:pt x="12" y="17"/>
                    <a:pt x="14" y="17"/>
                    <a:pt x="16" y="16"/>
                  </a:cubicBezTo>
                  <a:cubicBezTo>
                    <a:pt x="17" y="16"/>
                    <a:pt x="18" y="15"/>
                    <a:pt x="19" y="14"/>
                  </a:cubicBezTo>
                  <a:cubicBezTo>
                    <a:pt x="20" y="13"/>
                    <a:pt x="21" y="12"/>
                    <a:pt x="21" y="11"/>
                  </a:cubicBezTo>
                  <a:cubicBezTo>
                    <a:pt x="21" y="8"/>
                    <a:pt x="20" y="6"/>
                    <a:pt x="19" y="5"/>
                  </a:cubicBezTo>
                  <a:cubicBezTo>
                    <a:pt x="19" y="4"/>
                    <a:pt x="19"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169">
              <a:extLst>
                <a:ext uri="{FF2B5EF4-FFF2-40B4-BE49-F238E27FC236}">
                  <a16:creationId xmlns:a16="http://schemas.microsoft.com/office/drawing/2014/main" id="{BD102DE4-7C7F-5749-AE2E-7199928D2AB2}"/>
                </a:ext>
              </a:extLst>
            </p:cNvPr>
            <p:cNvSpPr>
              <a:spLocks noEditPoints="1"/>
            </p:cNvSpPr>
            <p:nvPr/>
          </p:nvSpPr>
          <p:spPr bwMode="auto">
            <a:xfrm>
              <a:off x="2819" y="207"/>
              <a:ext cx="3830" cy="3318"/>
            </a:xfrm>
            <a:custGeom>
              <a:avLst/>
              <a:gdLst>
                <a:gd name="T0" fmla="*/ 932 w 1168"/>
                <a:gd name="T1" fmla="*/ 655 h 1010"/>
                <a:gd name="T2" fmla="*/ 675 w 1168"/>
                <a:gd name="T3" fmla="*/ 96 h 1010"/>
                <a:gd name="T4" fmla="*/ 602 w 1168"/>
                <a:gd name="T5" fmla="*/ 79 h 1010"/>
                <a:gd name="T6" fmla="*/ 525 w 1168"/>
                <a:gd name="T7" fmla="*/ 71 h 1010"/>
                <a:gd name="T8" fmla="*/ 454 w 1168"/>
                <a:gd name="T9" fmla="*/ 64 h 1010"/>
                <a:gd name="T10" fmla="*/ 396 w 1168"/>
                <a:gd name="T11" fmla="*/ 24 h 1010"/>
                <a:gd name="T12" fmla="*/ 291 w 1168"/>
                <a:gd name="T13" fmla="*/ 33 h 1010"/>
                <a:gd name="T14" fmla="*/ 244 w 1168"/>
                <a:gd name="T15" fmla="*/ 55 h 1010"/>
                <a:gd name="T16" fmla="*/ 167 w 1168"/>
                <a:gd name="T17" fmla="*/ 132 h 1010"/>
                <a:gd name="T18" fmla="*/ 173 w 1168"/>
                <a:gd name="T19" fmla="*/ 249 h 1010"/>
                <a:gd name="T20" fmla="*/ 167 w 1168"/>
                <a:gd name="T21" fmla="*/ 303 h 1010"/>
                <a:gd name="T22" fmla="*/ 80 w 1168"/>
                <a:gd name="T23" fmla="*/ 301 h 1010"/>
                <a:gd name="T24" fmla="*/ 78 w 1168"/>
                <a:gd name="T25" fmla="*/ 362 h 1010"/>
                <a:gd name="T26" fmla="*/ 218 w 1168"/>
                <a:gd name="T27" fmla="*/ 406 h 1010"/>
                <a:gd name="T28" fmla="*/ 164 w 1168"/>
                <a:gd name="T29" fmla="*/ 459 h 1010"/>
                <a:gd name="T30" fmla="*/ 109 w 1168"/>
                <a:gd name="T31" fmla="*/ 483 h 1010"/>
                <a:gd name="T32" fmla="*/ 66 w 1168"/>
                <a:gd name="T33" fmla="*/ 612 h 1010"/>
                <a:gd name="T34" fmla="*/ 91 w 1168"/>
                <a:gd name="T35" fmla="*/ 687 h 1010"/>
                <a:gd name="T36" fmla="*/ 138 w 1168"/>
                <a:gd name="T37" fmla="*/ 769 h 1010"/>
                <a:gd name="T38" fmla="*/ 190 w 1168"/>
                <a:gd name="T39" fmla="*/ 759 h 1010"/>
                <a:gd name="T40" fmla="*/ 204 w 1168"/>
                <a:gd name="T41" fmla="*/ 769 h 1010"/>
                <a:gd name="T42" fmla="*/ 281 w 1168"/>
                <a:gd name="T43" fmla="*/ 778 h 1010"/>
                <a:gd name="T44" fmla="*/ 157 w 1168"/>
                <a:gd name="T45" fmla="*/ 922 h 1010"/>
                <a:gd name="T46" fmla="*/ 23 w 1168"/>
                <a:gd name="T47" fmla="*/ 971 h 1010"/>
                <a:gd name="T48" fmla="*/ 70 w 1168"/>
                <a:gd name="T49" fmla="*/ 990 h 1010"/>
                <a:gd name="T50" fmla="*/ 104 w 1168"/>
                <a:gd name="T51" fmla="*/ 987 h 1010"/>
                <a:gd name="T52" fmla="*/ 144 w 1168"/>
                <a:gd name="T53" fmla="*/ 968 h 1010"/>
                <a:gd name="T54" fmla="*/ 161 w 1168"/>
                <a:gd name="T55" fmla="*/ 961 h 1010"/>
                <a:gd name="T56" fmla="*/ 239 w 1168"/>
                <a:gd name="T57" fmla="*/ 934 h 1010"/>
                <a:gd name="T58" fmla="*/ 273 w 1168"/>
                <a:gd name="T59" fmla="*/ 897 h 1010"/>
                <a:gd name="T60" fmla="*/ 374 w 1168"/>
                <a:gd name="T61" fmla="*/ 823 h 1010"/>
                <a:gd name="T62" fmla="*/ 404 w 1168"/>
                <a:gd name="T63" fmla="*/ 746 h 1010"/>
                <a:gd name="T64" fmla="*/ 431 w 1168"/>
                <a:gd name="T65" fmla="*/ 694 h 1010"/>
                <a:gd name="T66" fmla="*/ 470 w 1168"/>
                <a:gd name="T67" fmla="*/ 752 h 1010"/>
                <a:gd name="T68" fmla="*/ 516 w 1168"/>
                <a:gd name="T69" fmla="*/ 725 h 1010"/>
                <a:gd name="T70" fmla="*/ 559 w 1168"/>
                <a:gd name="T71" fmla="*/ 709 h 1010"/>
                <a:gd name="T72" fmla="*/ 625 w 1168"/>
                <a:gd name="T73" fmla="*/ 676 h 1010"/>
                <a:gd name="T74" fmla="*/ 742 w 1168"/>
                <a:gd name="T75" fmla="*/ 690 h 1010"/>
                <a:gd name="T76" fmla="*/ 915 w 1168"/>
                <a:gd name="T77" fmla="*/ 765 h 1010"/>
                <a:gd name="T78" fmla="*/ 940 w 1168"/>
                <a:gd name="T79" fmla="*/ 803 h 1010"/>
                <a:gd name="T80" fmla="*/ 969 w 1168"/>
                <a:gd name="T81" fmla="*/ 839 h 1010"/>
                <a:gd name="T82" fmla="*/ 1007 w 1168"/>
                <a:gd name="T83" fmla="*/ 854 h 1010"/>
                <a:gd name="T84" fmla="*/ 1027 w 1168"/>
                <a:gd name="T85" fmla="*/ 873 h 1010"/>
                <a:gd name="T86" fmla="*/ 1051 w 1168"/>
                <a:gd name="T87" fmla="*/ 899 h 1010"/>
                <a:gd name="T88" fmla="*/ 1050 w 1168"/>
                <a:gd name="T89" fmla="*/ 913 h 1010"/>
                <a:gd name="T90" fmla="*/ 1109 w 1168"/>
                <a:gd name="T91" fmla="*/ 934 h 1010"/>
                <a:gd name="T92" fmla="*/ 1111 w 1168"/>
                <a:gd name="T93" fmla="*/ 909 h 1010"/>
                <a:gd name="T94" fmla="*/ 1129 w 1168"/>
                <a:gd name="T95" fmla="*/ 895 h 1010"/>
                <a:gd name="T96" fmla="*/ 1150 w 1168"/>
                <a:gd name="T97" fmla="*/ 933 h 1010"/>
                <a:gd name="T98" fmla="*/ 471 w 1168"/>
                <a:gd name="T99" fmla="*/ 642 h 1010"/>
                <a:gd name="T100" fmla="*/ 603 w 1168"/>
                <a:gd name="T101" fmla="*/ 665 h 1010"/>
                <a:gd name="T102" fmla="*/ 561 w 1168"/>
                <a:gd name="T103" fmla="*/ 666 h 1010"/>
                <a:gd name="T104" fmla="*/ 603 w 1168"/>
                <a:gd name="T105" fmla="*/ 665 h 1010"/>
                <a:gd name="T106" fmla="*/ 964 w 1168"/>
                <a:gd name="T107" fmla="*/ 752 h 1010"/>
                <a:gd name="T108" fmla="*/ 984 w 1168"/>
                <a:gd name="T109" fmla="*/ 793 h 1010"/>
                <a:gd name="T110" fmla="*/ 1010 w 1168"/>
                <a:gd name="T111" fmla="*/ 783 h 1010"/>
                <a:gd name="T112" fmla="*/ 1026 w 1168"/>
                <a:gd name="T113" fmla="*/ 839 h 1010"/>
                <a:gd name="T114" fmla="*/ 1051 w 1168"/>
                <a:gd name="T115" fmla="*/ 814 h 1010"/>
                <a:gd name="T116" fmla="*/ 1067 w 1168"/>
                <a:gd name="T117" fmla="*/ 831 h 1010"/>
                <a:gd name="T118" fmla="*/ 1069 w 1168"/>
                <a:gd name="T119" fmla="*/ 858 h 1010"/>
                <a:gd name="T120" fmla="*/ 1096 w 1168"/>
                <a:gd name="T121" fmla="*/ 888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68" h="1010">
                  <a:moveTo>
                    <a:pt x="1166" y="865"/>
                  </a:moveTo>
                  <a:cubicBezTo>
                    <a:pt x="1160" y="860"/>
                    <a:pt x="1159" y="851"/>
                    <a:pt x="1157" y="842"/>
                  </a:cubicBezTo>
                  <a:cubicBezTo>
                    <a:pt x="1156" y="835"/>
                    <a:pt x="1155" y="828"/>
                    <a:pt x="1152" y="823"/>
                  </a:cubicBezTo>
                  <a:cubicBezTo>
                    <a:pt x="1151" y="822"/>
                    <a:pt x="1150" y="821"/>
                    <a:pt x="1148" y="821"/>
                  </a:cubicBezTo>
                  <a:cubicBezTo>
                    <a:pt x="1135" y="821"/>
                    <a:pt x="1135" y="821"/>
                    <a:pt x="1135" y="821"/>
                  </a:cubicBezTo>
                  <a:cubicBezTo>
                    <a:pt x="1124" y="813"/>
                    <a:pt x="1109" y="809"/>
                    <a:pt x="1088" y="808"/>
                  </a:cubicBezTo>
                  <a:cubicBezTo>
                    <a:pt x="1079" y="797"/>
                    <a:pt x="1070" y="787"/>
                    <a:pt x="1060" y="777"/>
                  </a:cubicBezTo>
                  <a:cubicBezTo>
                    <a:pt x="1043" y="758"/>
                    <a:pt x="1025" y="739"/>
                    <a:pt x="1011" y="718"/>
                  </a:cubicBezTo>
                  <a:cubicBezTo>
                    <a:pt x="1011" y="717"/>
                    <a:pt x="1010" y="716"/>
                    <a:pt x="1009" y="716"/>
                  </a:cubicBezTo>
                  <a:cubicBezTo>
                    <a:pt x="995" y="710"/>
                    <a:pt x="984" y="701"/>
                    <a:pt x="972" y="692"/>
                  </a:cubicBezTo>
                  <a:cubicBezTo>
                    <a:pt x="964" y="686"/>
                    <a:pt x="956" y="679"/>
                    <a:pt x="947" y="674"/>
                  </a:cubicBezTo>
                  <a:cubicBezTo>
                    <a:pt x="945" y="661"/>
                    <a:pt x="937" y="657"/>
                    <a:pt x="932" y="655"/>
                  </a:cubicBezTo>
                  <a:cubicBezTo>
                    <a:pt x="924" y="653"/>
                    <a:pt x="914" y="656"/>
                    <a:pt x="907" y="663"/>
                  </a:cubicBezTo>
                  <a:cubicBezTo>
                    <a:pt x="898" y="672"/>
                    <a:pt x="895" y="684"/>
                    <a:pt x="897" y="696"/>
                  </a:cubicBezTo>
                  <a:cubicBezTo>
                    <a:pt x="892" y="699"/>
                    <a:pt x="888" y="703"/>
                    <a:pt x="885" y="707"/>
                  </a:cubicBezTo>
                  <a:cubicBezTo>
                    <a:pt x="883" y="709"/>
                    <a:pt x="881" y="712"/>
                    <a:pt x="879" y="713"/>
                  </a:cubicBezTo>
                  <a:cubicBezTo>
                    <a:pt x="875" y="697"/>
                    <a:pt x="860" y="689"/>
                    <a:pt x="847" y="681"/>
                  </a:cubicBezTo>
                  <a:cubicBezTo>
                    <a:pt x="831" y="671"/>
                    <a:pt x="821" y="664"/>
                    <a:pt x="824" y="649"/>
                  </a:cubicBezTo>
                  <a:cubicBezTo>
                    <a:pt x="824" y="647"/>
                    <a:pt x="823" y="645"/>
                    <a:pt x="821" y="644"/>
                  </a:cubicBezTo>
                  <a:cubicBezTo>
                    <a:pt x="808" y="641"/>
                    <a:pt x="798" y="646"/>
                    <a:pt x="789" y="650"/>
                  </a:cubicBezTo>
                  <a:cubicBezTo>
                    <a:pt x="782" y="654"/>
                    <a:pt x="775" y="658"/>
                    <a:pt x="765" y="658"/>
                  </a:cubicBezTo>
                  <a:cubicBezTo>
                    <a:pt x="765" y="658"/>
                    <a:pt x="765" y="658"/>
                    <a:pt x="765" y="658"/>
                  </a:cubicBezTo>
                  <a:cubicBezTo>
                    <a:pt x="744" y="543"/>
                    <a:pt x="726" y="423"/>
                    <a:pt x="708" y="307"/>
                  </a:cubicBezTo>
                  <a:cubicBezTo>
                    <a:pt x="698" y="238"/>
                    <a:pt x="687" y="166"/>
                    <a:pt x="675" y="96"/>
                  </a:cubicBezTo>
                  <a:cubicBezTo>
                    <a:pt x="675" y="93"/>
                    <a:pt x="673" y="92"/>
                    <a:pt x="671" y="92"/>
                  </a:cubicBezTo>
                  <a:cubicBezTo>
                    <a:pt x="669" y="92"/>
                    <a:pt x="668" y="91"/>
                    <a:pt x="666" y="89"/>
                  </a:cubicBezTo>
                  <a:cubicBezTo>
                    <a:pt x="663" y="87"/>
                    <a:pt x="661" y="85"/>
                    <a:pt x="657" y="85"/>
                  </a:cubicBezTo>
                  <a:cubicBezTo>
                    <a:pt x="656" y="85"/>
                    <a:pt x="655" y="86"/>
                    <a:pt x="654" y="87"/>
                  </a:cubicBezTo>
                  <a:cubicBezTo>
                    <a:pt x="644" y="80"/>
                    <a:pt x="630" y="72"/>
                    <a:pt x="624" y="70"/>
                  </a:cubicBezTo>
                  <a:cubicBezTo>
                    <a:pt x="624" y="70"/>
                    <a:pt x="624" y="70"/>
                    <a:pt x="624" y="70"/>
                  </a:cubicBezTo>
                  <a:cubicBezTo>
                    <a:pt x="624" y="70"/>
                    <a:pt x="624" y="70"/>
                    <a:pt x="623" y="70"/>
                  </a:cubicBezTo>
                  <a:cubicBezTo>
                    <a:pt x="621" y="69"/>
                    <a:pt x="619" y="70"/>
                    <a:pt x="618" y="72"/>
                  </a:cubicBezTo>
                  <a:cubicBezTo>
                    <a:pt x="617" y="72"/>
                    <a:pt x="615" y="73"/>
                    <a:pt x="613" y="74"/>
                  </a:cubicBezTo>
                  <a:cubicBezTo>
                    <a:pt x="612" y="72"/>
                    <a:pt x="611" y="71"/>
                    <a:pt x="610" y="71"/>
                  </a:cubicBezTo>
                  <a:cubicBezTo>
                    <a:pt x="608" y="71"/>
                    <a:pt x="604" y="71"/>
                    <a:pt x="602" y="74"/>
                  </a:cubicBezTo>
                  <a:cubicBezTo>
                    <a:pt x="601" y="76"/>
                    <a:pt x="601" y="78"/>
                    <a:pt x="602" y="79"/>
                  </a:cubicBezTo>
                  <a:cubicBezTo>
                    <a:pt x="599" y="80"/>
                    <a:pt x="596" y="81"/>
                    <a:pt x="594" y="82"/>
                  </a:cubicBezTo>
                  <a:cubicBezTo>
                    <a:pt x="591" y="84"/>
                    <a:pt x="588" y="85"/>
                    <a:pt x="585" y="84"/>
                  </a:cubicBezTo>
                  <a:cubicBezTo>
                    <a:pt x="582" y="84"/>
                    <a:pt x="579" y="82"/>
                    <a:pt x="576" y="79"/>
                  </a:cubicBezTo>
                  <a:cubicBezTo>
                    <a:pt x="572" y="76"/>
                    <a:pt x="567" y="71"/>
                    <a:pt x="561" y="73"/>
                  </a:cubicBezTo>
                  <a:cubicBezTo>
                    <a:pt x="560" y="74"/>
                    <a:pt x="560" y="74"/>
                    <a:pt x="559" y="75"/>
                  </a:cubicBezTo>
                  <a:cubicBezTo>
                    <a:pt x="555" y="75"/>
                    <a:pt x="552" y="76"/>
                    <a:pt x="549" y="77"/>
                  </a:cubicBezTo>
                  <a:cubicBezTo>
                    <a:pt x="545" y="78"/>
                    <a:pt x="542" y="79"/>
                    <a:pt x="541" y="79"/>
                  </a:cubicBezTo>
                  <a:cubicBezTo>
                    <a:pt x="541" y="79"/>
                    <a:pt x="539" y="78"/>
                    <a:pt x="539" y="77"/>
                  </a:cubicBezTo>
                  <a:cubicBezTo>
                    <a:pt x="536" y="75"/>
                    <a:pt x="533" y="72"/>
                    <a:pt x="529" y="71"/>
                  </a:cubicBezTo>
                  <a:cubicBezTo>
                    <a:pt x="529" y="71"/>
                    <a:pt x="528" y="71"/>
                    <a:pt x="527" y="71"/>
                  </a:cubicBezTo>
                  <a:cubicBezTo>
                    <a:pt x="527" y="71"/>
                    <a:pt x="527" y="71"/>
                    <a:pt x="527" y="71"/>
                  </a:cubicBezTo>
                  <a:cubicBezTo>
                    <a:pt x="526" y="71"/>
                    <a:pt x="526" y="71"/>
                    <a:pt x="525" y="71"/>
                  </a:cubicBezTo>
                  <a:cubicBezTo>
                    <a:pt x="525" y="70"/>
                    <a:pt x="524" y="69"/>
                    <a:pt x="523" y="68"/>
                  </a:cubicBezTo>
                  <a:cubicBezTo>
                    <a:pt x="522" y="68"/>
                    <a:pt x="521" y="67"/>
                    <a:pt x="520" y="68"/>
                  </a:cubicBezTo>
                  <a:cubicBezTo>
                    <a:pt x="519" y="68"/>
                    <a:pt x="518" y="67"/>
                    <a:pt x="515" y="64"/>
                  </a:cubicBezTo>
                  <a:cubicBezTo>
                    <a:pt x="513" y="62"/>
                    <a:pt x="512" y="59"/>
                    <a:pt x="508" y="59"/>
                  </a:cubicBezTo>
                  <a:cubicBezTo>
                    <a:pt x="507" y="59"/>
                    <a:pt x="506" y="59"/>
                    <a:pt x="504" y="60"/>
                  </a:cubicBezTo>
                  <a:cubicBezTo>
                    <a:pt x="504" y="60"/>
                    <a:pt x="504" y="60"/>
                    <a:pt x="503" y="59"/>
                  </a:cubicBezTo>
                  <a:cubicBezTo>
                    <a:pt x="503" y="59"/>
                    <a:pt x="502" y="58"/>
                    <a:pt x="502" y="58"/>
                  </a:cubicBezTo>
                  <a:cubicBezTo>
                    <a:pt x="501" y="57"/>
                    <a:pt x="499" y="56"/>
                    <a:pt x="497" y="56"/>
                  </a:cubicBezTo>
                  <a:cubicBezTo>
                    <a:pt x="491" y="58"/>
                    <a:pt x="485" y="60"/>
                    <a:pt x="480" y="63"/>
                  </a:cubicBezTo>
                  <a:cubicBezTo>
                    <a:pt x="479" y="62"/>
                    <a:pt x="479" y="61"/>
                    <a:pt x="478" y="60"/>
                  </a:cubicBezTo>
                  <a:cubicBezTo>
                    <a:pt x="471" y="58"/>
                    <a:pt x="466" y="60"/>
                    <a:pt x="462" y="62"/>
                  </a:cubicBezTo>
                  <a:cubicBezTo>
                    <a:pt x="459" y="63"/>
                    <a:pt x="457" y="64"/>
                    <a:pt x="454" y="64"/>
                  </a:cubicBezTo>
                  <a:cubicBezTo>
                    <a:pt x="454" y="63"/>
                    <a:pt x="454" y="61"/>
                    <a:pt x="454" y="60"/>
                  </a:cubicBezTo>
                  <a:cubicBezTo>
                    <a:pt x="453" y="58"/>
                    <a:pt x="452" y="57"/>
                    <a:pt x="450" y="56"/>
                  </a:cubicBezTo>
                  <a:cubicBezTo>
                    <a:pt x="449" y="56"/>
                    <a:pt x="449" y="56"/>
                    <a:pt x="448" y="56"/>
                  </a:cubicBezTo>
                  <a:cubicBezTo>
                    <a:pt x="448" y="55"/>
                    <a:pt x="448" y="54"/>
                    <a:pt x="447" y="54"/>
                  </a:cubicBezTo>
                  <a:cubicBezTo>
                    <a:pt x="446" y="53"/>
                    <a:pt x="445" y="52"/>
                    <a:pt x="443" y="53"/>
                  </a:cubicBezTo>
                  <a:cubicBezTo>
                    <a:pt x="441" y="53"/>
                    <a:pt x="441" y="53"/>
                    <a:pt x="440" y="52"/>
                  </a:cubicBezTo>
                  <a:cubicBezTo>
                    <a:pt x="442" y="50"/>
                    <a:pt x="444" y="47"/>
                    <a:pt x="444" y="42"/>
                  </a:cubicBezTo>
                  <a:cubicBezTo>
                    <a:pt x="445" y="40"/>
                    <a:pt x="444" y="39"/>
                    <a:pt x="442" y="38"/>
                  </a:cubicBezTo>
                  <a:cubicBezTo>
                    <a:pt x="428" y="32"/>
                    <a:pt x="414" y="32"/>
                    <a:pt x="397" y="37"/>
                  </a:cubicBezTo>
                  <a:cubicBezTo>
                    <a:pt x="397" y="36"/>
                    <a:pt x="397" y="36"/>
                    <a:pt x="397" y="35"/>
                  </a:cubicBezTo>
                  <a:cubicBezTo>
                    <a:pt x="397" y="33"/>
                    <a:pt x="398" y="30"/>
                    <a:pt x="398" y="26"/>
                  </a:cubicBezTo>
                  <a:cubicBezTo>
                    <a:pt x="397" y="25"/>
                    <a:pt x="397" y="24"/>
                    <a:pt x="396" y="24"/>
                  </a:cubicBezTo>
                  <a:cubicBezTo>
                    <a:pt x="391" y="18"/>
                    <a:pt x="386" y="18"/>
                    <a:pt x="382" y="19"/>
                  </a:cubicBezTo>
                  <a:cubicBezTo>
                    <a:pt x="380" y="19"/>
                    <a:pt x="378" y="21"/>
                    <a:pt x="376" y="22"/>
                  </a:cubicBezTo>
                  <a:cubicBezTo>
                    <a:pt x="374" y="15"/>
                    <a:pt x="369" y="12"/>
                    <a:pt x="365" y="9"/>
                  </a:cubicBezTo>
                  <a:cubicBezTo>
                    <a:pt x="365" y="8"/>
                    <a:pt x="366" y="6"/>
                    <a:pt x="366" y="4"/>
                  </a:cubicBezTo>
                  <a:cubicBezTo>
                    <a:pt x="366" y="2"/>
                    <a:pt x="364" y="0"/>
                    <a:pt x="361" y="0"/>
                  </a:cubicBezTo>
                  <a:cubicBezTo>
                    <a:pt x="356" y="0"/>
                    <a:pt x="356" y="0"/>
                    <a:pt x="356" y="0"/>
                  </a:cubicBezTo>
                  <a:cubicBezTo>
                    <a:pt x="354" y="0"/>
                    <a:pt x="353" y="1"/>
                    <a:pt x="352" y="2"/>
                  </a:cubicBezTo>
                  <a:cubicBezTo>
                    <a:pt x="344" y="18"/>
                    <a:pt x="329" y="33"/>
                    <a:pt x="313" y="34"/>
                  </a:cubicBezTo>
                  <a:cubicBezTo>
                    <a:pt x="314" y="34"/>
                    <a:pt x="314" y="33"/>
                    <a:pt x="314" y="33"/>
                  </a:cubicBezTo>
                  <a:cubicBezTo>
                    <a:pt x="315" y="31"/>
                    <a:pt x="315" y="30"/>
                    <a:pt x="314" y="29"/>
                  </a:cubicBezTo>
                  <a:cubicBezTo>
                    <a:pt x="314" y="27"/>
                    <a:pt x="313" y="27"/>
                    <a:pt x="311" y="26"/>
                  </a:cubicBezTo>
                  <a:cubicBezTo>
                    <a:pt x="300" y="24"/>
                    <a:pt x="295" y="29"/>
                    <a:pt x="291" y="33"/>
                  </a:cubicBezTo>
                  <a:cubicBezTo>
                    <a:pt x="289" y="35"/>
                    <a:pt x="287" y="37"/>
                    <a:pt x="285" y="38"/>
                  </a:cubicBezTo>
                  <a:cubicBezTo>
                    <a:pt x="283" y="38"/>
                    <a:pt x="282" y="39"/>
                    <a:pt x="282" y="41"/>
                  </a:cubicBezTo>
                  <a:cubicBezTo>
                    <a:pt x="282" y="42"/>
                    <a:pt x="282" y="43"/>
                    <a:pt x="282" y="43"/>
                  </a:cubicBezTo>
                  <a:cubicBezTo>
                    <a:pt x="282" y="43"/>
                    <a:pt x="282" y="43"/>
                    <a:pt x="282" y="43"/>
                  </a:cubicBezTo>
                  <a:cubicBezTo>
                    <a:pt x="280" y="43"/>
                    <a:pt x="279" y="44"/>
                    <a:pt x="279" y="45"/>
                  </a:cubicBezTo>
                  <a:cubicBezTo>
                    <a:pt x="276" y="49"/>
                    <a:pt x="272" y="51"/>
                    <a:pt x="267" y="54"/>
                  </a:cubicBezTo>
                  <a:cubicBezTo>
                    <a:pt x="263" y="56"/>
                    <a:pt x="260" y="57"/>
                    <a:pt x="257" y="60"/>
                  </a:cubicBezTo>
                  <a:cubicBezTo>
                    <a:pt x="253" y="60"/>
                    <a:pt x="252" y="60"/>
                    <a:pt x="251" y="60"/>
                  </a:cubicBezTo>
                  <a:cubicBezTo>
                    <a:pt x="251" y="59"/>
                    <a:pt x="251" y="59"/>
                    <a:pt x="251" y="58"/>
                  </a:cubicBezTo>
                  <a:cubicBezTo>
                    <a:pt x="251" y="56"/>
                    <a:pt x="249" y="55"/>
                    <a:pt x="247" y="54"/>
                  </a:cubicBezTo>
                  <a:cubicBezTo>
                    <a:pt x="246" y="54"/>
                    <a:pt x="245" y="55"/>
                    <a:pt x="244" y="56"/>
                  </a:cubicBezTo>
                  <a:cubicBezTo>
                    <a:pt x="244" y="55"/>
                    <a:pt x="244" y="55"/>
                    <a:pt x="244" y="55"/>
                  </a:cubicBezTo>
                  <a:cubicBezTo>
                    <a:pt x="243" y="54"/>
                    <a:pt x="241" y="54"/>
                    <a:pt x="240" y="55"/>
                  </a:cubicBezTo>
                  <a:cubicBezTo>
                    <a:pt x="238" y="55"/>
                    <a:pt x="237" y="56"/>
                    <a:pt x="237" y="58"/>
                  </a:cubicBezTo>
                  <a:cubicBezTo>
                    <a:pt x="237" y="58"/>
                    <a:pt x="235" y="59"/>
                    <a:pt x="234" y="60"/>
                  </a:cubicBezTo>
                  <a:cubicBezTo>
                    <a:pt x="232" y="62"/>
                    <a:pt x="229" y="65"/>
                    <a:pt x="229" y="69"/>
                  </a:cubicBezTo>
                  <a:cubicBezTo>
                    <a:pt x="229" y="69"/>
                    <a:pt x="229" y="70"/>
                    <a:pt x="229" y="70"/>
                  </a:cubicBezTo>
                  <a:cubicBezTo>
                    <a:pt x="221" y="74"/>
                    <a:pt x="214" y="80"/>
                    <a:pt x="211" y="89"/>
                  </a:cubicBezTo>
                  <a:cubicBezTo>
                    <a:pt x="210" y="91"/>
                    <a:pt x="210" y="92"/>
                    <a:pt x="211" y="93"/>
                  </a:cubicBezTo>
                  <a:cubicBezTo>
                    <a:pt x="212" y="94"/>
                    <a:pt x="213" y="95"/>
                    <a:pt x="214" y="95"/>
                  </a:cubicBezTo>
                  <a:cubicBezTo>
                    <a:pt x="213" y="98"/>
                    <a:pt x="212" y="102"/>
                    <a:pt x="212" y="106"/>
                  </a:cubicBezTo>
                  <a:cubicBezTo>
                    <a:pt x="206" y="114"/>
                    <a:pt x="199" y="120"/>
                    <a:pt x="191" y="127"/>
                  </a:cubicBezTo>
                  <a:cubicBezTo>
                    <a:pt x="189" y="128"/>
                    <a:pt x="187" y="130"/>
                    <a:pt x="185" y="131"/>
                  </a:cubicBezTo>
                  <a:cubicBezTo>
                    <a:pt x="178" y="131"/>
                    <a:pt x="173" y="131"/>
                    <a:pt x="167" y="132"/>
                  </a:cubicBezTo>
                  <a:cubicBezTo>
                    <a:pt x="163" y="133"/>
                    <a:pt x="159" y="133"/>
                    <a:pt x="155" y="133"/>
                  </a:cubicBezTo>
                  <a:cubicBezTo>
                    <a:pt x="153" y="133"/>
                    <a:pt x="151" y="132"/>
                    <a:pt x="149" y="130"/>
                  </a:cubicBezTo>
                  <a:cubicBezTo>
                    <a:pt x="148" y="129"/>
                    <a:pt x="146" y="127"/>
                    <a:pt x="143" y="126"/>
                  </a:cubicBezTo>
                  <a:cubicBezTo>
                    <a:pt x="142" y="126"/>
                    <a:pt x="141" y="126"/>
                    <a:pt x="140" y="126"/>
                  </a:cubicBezTo>
                  <a:cubicBezTo>
                    <a:pt x="139" y="127"/>
                    <a:pt x="138" y="128"/>
                    <a:pt x="137" y="129"/>
                  </a:cubicBezTo>
                  <a:cubicBezTo>
                    <a:pt x="136" y="132"/>
                    <a:pt x="136" y="136"/>
                    <a:pt x="135" y="139"/>
                  </a:cubicBezTo>
                  <a:cubicBezTo>
                    <a:pt x="134" y="149"/>
                    <a:pt x="133" y="153"/>
                    <a:pt x="122" y="154"/>
                  </a:cubicBezTo>
                  <a:cubicBezTo>
                    <a:pt x="121" y="154"/>
                    <a:pt x="119" y="155"/>
                    <a:pt x="119" y="157"/>
                  </a:cubicBezTo>
                  <a:cubicBezTo>
                    <a:pt x="118" y="158"/>
                    <a:pt x="118" y="160"/>
                    <a:pt x="119" y="161"/>
                  </a:cubicBezTo>
                  <a:cubicBezTo>
                    <a:pt x="125" y="168"/>
                    <a:pt x="131" y="174"/>
                    <a:pt x="137" y="180"/>
                  </a:cubicBezTo>
                  <a:cubicBezTo>
                    <a:pt x="155" y="198"/>
                    <a:pt x="172" y="214"/>
                    <a:pt x="173" y="247"/>
                  </a:cubicBezTo>
                  <a:cubicBezTo>
                    <a:pt x="173" y="247"/>
                    <a:pt x="173" y="248"/>
                    <a:pt x="173" y="249"/>
                  </a:cubicBezTo>
                  <a:cubicBezTo>
                    <a:pt x="178" y="257"/>
                    <a:pt x="186" y="260"/>
                    <a:pt x="196" y="262"/>
                  </a:cubicBezTo>
                  <a:cubicBezTo>
                    <a:pt x="195" y="263"/>
                    <a:pt x="195" y="264"/>
                    <a:pt x="194" y="265"/>
                  </a:cubicBezTo>
                  <a:cubicBezTo>
                    <a:pt x="194" y="266"/>
                    <a:pt x="193" y="267"/>
                    <a:pt x="194" y="268"/>
                  </a:cubicBezTo>
                  <a:cubicBezTo>
                    <a:pt x="195" y="274"/>
                    <a:pt x="198" y="278"/>
                    <a:pt x="201" y="282"/>
                  </a:cubicBezTo>
                  <a:cubicBezTo>
                    <a:pt x="205" y="286"/>
                    <a:pt x="208" y="290"/>
                    <a:pt x="207" y="299"/>
                  </a:cubicBezTo>
                  <a:cubicBezTo>
                    <a:pt x="206" y="300"/>
                    <a:pt x="207" y="302"/>
                    <a:pt x="208" y="303"/>
                  </a:cubicBezTo>
                  <a:cubicBezTo>
                    <a:pt x="210" y="304"/>
                    <a:pt x="212" y="304"/>
                    <a:pt x="215" y="305"/>
                  </a:cubicBezTo>
                  <a:cubicBezTo>
                    <a:pt x="215" y="305"/>
                    <a:pt x="215" y="305"/>
                    <a:pt x="216" y="305"/>
                  </a:cubicBezTo>
                  <a:cubicBezTo>
                    <a:pt x="214" y="305"/>
                    <a:pt x="213" y="306"/>
                    <a:pt x="212" y="307"/>
                  </a:cubicBezTo>
                  <a:cubicBezTo>
                    <a:pt x="210" y="309"/>
                    <a:pt x="208" y="311"/>
                    <a:pt x="208" y="314"/>
                  </a:cubicBezTo>
                  <a:cubicBezTo>
                    <a:pt x="203" y="313"/>
                    <a:pt x="198" y="312"/>
                    <a:pt x="194" y="311"/>
                  </a:cubicBezTo>
                  <a:cubicBezTo>
                    <a:pt x="184" y="310"/>
                    <a:pt x="175" y="308"/>
                    <a:pt x="167" y="303"/>
                  </a:cubicBezTo>
                  <a:cubicBezTo>
                    <a:pt x="171" y="299"/>
                    <a:pt x="171" y="295"/>
                    <a:pt x="171" y="291"/>
                  </a:cubicBezTo>
                  <a:cubicBezTo>
                    <a:pt x="172" y="288"/>
                    <a:pt x="172" y="286"/>
                    <a:pt x="175" y="283"/>
                  </a:cubicBezTo>
                  <a:cubicBezTo>
                    <a:pt x="175" y="283"/>
                    <a:pt x="176" y="282"/>
                    <a:pt x="176" y="280"/>
                  </a:cubicBezTo>
                  <a:cubicBezTo>
                    <a:pt x="176" y="279"/>
                    <a:pt x="175" y="278"/>
                    <a:pt x="174" y="277"/>
                  </a:cubicBezTo>
                  <a:cubicBezTo>
                    <a:pt x="165" y="268"/>
                    <a:pt x="152" y="273"/>
                    <a:pt x="142" y="278"/>
                  </a:cubicBezTo>
                  <a:cubicBezTo>
                    <a:pt x="134" y="274"/>
                    <a:pt x="125" y="278"/>
                    <a:pt x="119" y="281"/>
                  </a:cubicBezTo>
                  <a:cubicBezTo>
                    <a:pt x="117" y="282"/>
                    <a:pt x="115" y="283"/>
                    <a:pt x="114" y="284"/>
                  </a:cubicBezTo>
                  <a:cubicBezTo>
                    <a:pt x="113" y="284"/>
                    <a:pt x="112" y="285"/>
                    <a:pt x="111" y="286"/>
                  </a:cubicBezTo>
                  <a:cubicBezTo>
                    <a:pt x="111" y="285"/>
                    <a:pt x="111" y="285"/>
                    <a:pt x="110" y="284"/>
                  </a:cubicBezTo>
                  <a:cubicBezTo>
                    <a:pt x="109" y="284"/>
                    <a:pt x="108" y="283"/>
                    <a:pt x="107" y="284"/>
                  </a:cubicBezTo>
                  <a:cubicBezTo>
                    <a:pt x="96" y="286"/>
                    <a:pt x="88" y="291"/>
                    <a:pt x="81" y="296"/>
                  </a:cubicBezTo>
                  <a:cubicBezTo>
                    <a:pt x="79" y="297"/>
                    <a:pt x="78" y="299"/>
                    <a:pt x="80" y="301"/>
                  </a:cubicBezTo>
                  <a:cubicBezTo>
                    <a:pt x="80" y="302"/>
                    <a:pt x="80" y="302"/>
                    <a:pt x="80" y="302"/>
                  </a:cubicBezTo>
                  <a:cubicBezTo>
                    <a:pt x="79" y="302"/>
                    <a:pt x="78" y="302"/>
                    <a:pt x="77" y="303"/>
                  </a:cubicBezTo>
                  <a:cubicBezTo>
                    <a:pt x="74" y="304"/>
                    <a:pt x="70" y="305"/>
                    <a:pt x="66" y="307"/>
                  </a:cubicBezTo>
                  <a:cubicBezTo>
                    <a:pt x="66" y="306"/>
                    <a:pt x="65" y="304"/>
                    <a:pt x="63" y="303"/>
                  </a:cubicBezTo>
                  <a:cubicBezTo>
                    <a:pt x="62" y="303"/>
                    <a:pt x="62" y="302"/>
                    <a:pt x="61" y="302"/>
                  </a:cubicBezTo>
                  <a:cubicBezTo>
                    <a:pt x="59" y="302"/>
                    <a:pt x="57" y="303"/>
                    <a:pt x="56" y="304"/>
                  </a:cubicBezTo>
                  <a:cubicBezTo>
                    <a:pt x="54" y="305"/>
                    <a:pt x="53" y="308"/>
                    <a:pt x="53" y="310"/>
                  </a:cubicBezTo>
                  <a:cubicBezTo>
                    <a:pt x="53" y="310"/>
                    <a:pt x="53" y="310"/>
                    <a:pt x="53" y="310"/>
                  </a:cubicBezTo>
                  <a:cubicBezTo>
                    <a:pt x="52" y="311"/>
                    <a:pt x="52" y="311"/>
                    <a:pt x="51" y="312"/>
                  </a:cubicBezTo>
                  <a:cubicBezTo>
                    <a:pt x="51" y="313"/>
                    <a:pt x="51" y="315"/>
                    <a:pt x="51" y="316"/>
                  </a:cubicBezTo>
                  <a:cubicBezTo>
                    <a:pt x="57" y="328"/>
                    <a:pt x="66" y="337"/>
                    <a:pt x="77" y="343"/>
                  </a:cubicBezTo>
                  <a:cubicBezTo>
                    <a:pt x="72" y="349"/>
                    <a:pt x="76" y="356"/>
                    <a:pt x="78" y="362"/>
                  </a:cubicBezTo>
                  <a:cubicBezTo>
                    <a:pt x="82" y="368"/>
                    <a:pt x="83" y="372"/>
                    <a:pt x="80" y="375"/>
                  </a:cubicBezTo>
                  <a:cubicBezTo>
                    <a:pt x="79" y="377"/>
                    <a:pt x="79" y="379"/>
                    <a:pt x="79" y="380"/>
                  </a:cubicBezTo>
                  <a:cubicBezTo>
                    <a:pt x="91" y="401"/>
                    <a:pt x="113" y="409"/>
                    <a:pt x="149" y="405"/>
                  </a:cubicBezTo>
                  <a:cubicBezTo>
                    <a:pt x="151" y="405"/>
                    <a:pt x="152" y="406"/>
                    <a:pt x="154" y="409"/>
                  </a:cubicBezTo>
                  <a:cubicBezTo>
                    <a:pt x="156" y="411"/>
                    <a:pt x="158" y="415"/>
                    <a:pt x="163" y="416"/>
                  </a:cubicBezTo>
                  <a:cubicBezTo>
                    <a:pt x="164" y="416"/>
                    <a:pt x="165" y="416"/>
                    <a:pt x="166" y="416"/>
                  </a:cubicBezTo>
                  <a:cubicBezTo>
                    <a:pt x="167" y="417"/>
                    <a:pt x="167" y="418"/>
                    <a:pt x="168" y="419"/>
                  </a:cubicBezTo>
                  <a:cubicBezTo>
                    <a:pt x="168" y="421"/>
                    <a:pt x="169" y="422"/>
                    <a:pt x="171" y="422"/>
                  </a:cubicBezTo>
                  <a:cubicBezTo>
                    <a:pt x="172" y="422"/>
                    <a:pt x="174" y="421"/>
                    <a:pt x="175" y="420"/>
                  </a:cubicBezTo>
                  <a:cubicBezTo>
                    <a:pt x="186" y="409"/>
                    <a:pt x="199" y="403"/>
                    <a:pt x="214" y="398"/>
                  </a:cubicBezTo>
                  <a:cubicBezTo>
                    <a:pt x="217" y="396"/>
                    <a:pt x="217" y="396"/>
                    <a:pt x="217" y="396"/>
                  </a:cubicBezTo>
                  <a:cubicBezTo>
                    <a:pt x="220" y="400"/>
                    <a:pt x="219" y="403"/>
                    <a:pt x="218" y="406"/>
                  </a:cubicBezTo>
                  <a:cubicBezTo>
                    <a:pt x="216" y="409"/>
                    <a:pt x="212" y="410"/>
                    <a:pt x="207" y="408"/>
                  </a:cubicBezTo>
                  <a:cubicBezTo>
                    <a:pt x="206" y="407"/>
                    <a:pt x="204" y="407"/>
                    <a:pt x="203" y="408"/>
                  </a:cubicBezTo>
                  <a:cubicBezTo>
                    <a:pt x="202" y="409"/>
                    <a:pt x="201" y="411"/>
                    <a:pt x="201" y="412"/>
                  </a:cubicBezTo>
                  <a:cubicBezTo>
                    <a:pt x="201" y="413"/>
                    <a:pt x="201" y="413"/>
                    <a:pt x="201" y="414"/>
                  </a:cubicBezTo>
                  <a:cubicBezTo>
                    <a:pt x="200" y="415"/>
                    <a:pt x="199" y="416"/>
                    <a:pt x="199" y="417"/>
                  </a:cubicBezTo>
                  <a:cubicBezTo>
                    <a:pt x="199" y="419"/>
                    <a:pt x="200" y="421"/>
                    <a:pt x="202" y="422"/>
                  </a:cubicBezTo>
                  <a:cubicBezTo>
                    <a:pt x="211" y="424"/>
                    <a:pt x="212" y="431"/>
                    <a:pt x="212" y="444"/>
                  </a:cubicBezTo>
                  <a:cubicBezTo>
                    <a:pt x="212" y="448"/>
                    <a:pt x="212" y="453"/>
                    <a:pt x="212" y="458"/>
                  </a:cubicBezTo>
                  <a:cubicBezTo>
                    <a:pt x="205" y="467"/>
                    <a:pt x="200" y="472"/>
                    <a:pt x="189" y="470"/>
                  </a:cubicBezTo>
                  <a:cubicBezTo>
                    <a:pt x="186" y="469"/>
                    <a:pt x="185" y="467"/>
                    <a:pt x="182" y="464"/>
                  </a:cubicBezTo>
                  <a:cubicBezTo>
                    <a:pt x="179" y="460"/>
                    <a:pt x="176" y="455"/>
                    <a:pt x="167" y="456"/>
                  </a:cubicBezTo>
                  <a:cubicBezTo>
                    <a:pt x="166" y="457"/>
                    <a:pt x="164" y="458"/>
                    <a:pt x="164" y="459"/>
                  </a:cubicBezTo>
                  <a:cubicBezTo>
                    <a:pt x="163" y="460"/>
                    <a:pt x="162" y="464"/>
                    <a:pt x="164" y="467"/>
                  </a:cubicBezTo>
                  <a:cubicBezTo>
                    <a:pt x="165" y="469"/>
                    <a:pt x="167" y="470"/>
                    <a:pt x="169" y="470"/>
                  </a:cubicBezTo>
                  <a:cubicBezTo>
                    <a:pt x="168" y="471"/>
                    <a:pt x="167" y="472"/>
                    <a:pt x="166" y="473"/>
                  </a:cubicBezTo>
                  <a:cubicBezTo>
                    <a:pt x="161" y="479"/>
                    <a:pt x="155" y="484"/>
                    <a:pt x="149" y="488"/>
                  </a:cubicBezTo>
                  <a:cubicBezTo>
                    <a:pt x="145" y="487"/>
                    <a:pt x="143" y="484"/>
                    <a:pt x="141" y="481"/>
                  </a:cubicBezTo>
                  <a:cubicBezTo>
                    <a:pt x="137" y="478"/>
                    <a:pt x="134" y="473"/>
                    <a:pt x="128" y="472"/>
                  </a:cubicBezTo>
                  <a:cubicBezTo>
                    <a:pt x="127" y="471"/>
                    <a:pt x="127" y="471"/>
                    <a:pt x="126" y="471"/>
                  </a:cubicBezTo>
                  <a:cubicBezTo>
                    <a:pt x="121" y="471"/>
                    <a:pt x="118" y="474"/>
                    <a:pt x="116" y="476"/>
                  </a:cubicBezTo>
                  <a:cubicBezTo>
                    <a:pt x="115" y="476"/>
                    <a:pt x="114" y="477"/>
                    <a:pt x="113" y="477"/>
                  </a:cubicBezTo>
                  <a:cubicBezTo>
                    <a:pt x="112" y="478"/>
                    <a:pt x="111" y="480"/>
                    <a:pt x="111" y="481"/>
                  </a:cubicBezTo>
                  <a:cubicBezTo>
                    <a:pt x="111" y="482"/>
                    <a:pt x="111" y="482"/>
                    <a:pt x="111" y="483"/>
                  </a:cubicBezTo>
                  <a:cubicBezTo>
                    <a:pt x="110" y="483"/>
                    <a:pt x="110" y="483"/>
                    <a:pt x="109" y="483"/>
                  </a:cubicBezTo>
                  <a:cubicBezTo>
                    <a:pt x="100" y="490"/>
                    <a:pt x="99" y="498"/>
                    <a:pt x="98" y="506"/>
                  </a:cubicBezTo>
                  <a:cubicBezTo>
                    <a:pt x="98" y="509"/>
                    <a:pt x="98" y="512"/>
                    <a:pt x="97" y="515"/>
                  </a:cubicBezTo>
                  <a:cubicBezTo>
                    <a:pt x="90" y="515"/>
                    <a:pt x="83" y="518"/>
                    <a:pt x="77" y="523"/>
                  </a:cubicBezTo>
                  <a:cubicBezTo>
                    <a:pt x="70" y="530"/>
                    <a:pt x="65" y="539"/>
                    <a:pt x="64" y="550"/>
                  </a:cubicBezTo>
                  <a:cubicBezTo>
                    <a:pt x="54" y="550"/>
                    <a:pt x="48" y="556"/>
                    <a:pt x="47" y="563"/>
                  </a:cubicBezTo>
                  <a:cubicBezTo>
                    <a:pt x="45" y="572"/>
                    <a:pt x="48" y="583"/>
                    <a:pt x="56" y="588"/>
                  </a:cubicBezTo>
                  <a:cubicBezTo>
                    <a:pt x="56" y="588"/>
                    <a:pt x="56" y="588"/>
                    <a:pt x="56" y="588"/>
                  </a:cubicBezTo>
                  <a:cubicBezTo>
                    <a:pt x="55" y="590"/>
                    <a:pt x="54" y="592"/>
                    <a:pt x="55" y="597"/>
                  </a:cubicBezTo>
                  <a:cubicBezTo>
                    <a:pt x="55" y="598"/>
                    <a:pt x="55" y="598"/>
                    <a:pt x="56" y="599"/>
                  </a:cubicBezTo>
                  <a:cubicBezTo>
                    <a:pt x="58" y="602"/>
                    <a:pt x="62" y="603"/>
                    <a:pt x="67" y="605"/>
                  </a:cubicBezTo>
                  <a:cubicBezTo>
                    <a:pt x="67" y="605"/>
                    <a:pt x="67" y="605"/>
                    <a:pt x="66" y="605"/>
                  </a:cubicBezTo>
                  <a:cubicBezTo>
                    <a:pt x="65" y="607"/>
                    <a:pt x="65" y="610"/>
                    <a:pt x="66" y="612"/>
                  </a:cubicBezTo>
                  <a:cubicBezTo>
                    <a:pt x="67" y="614"/>
                    <a:pt x="68" y="615"/>
                    <a:pt x="70" y="615"/>
                  </a:cubicBezTo>
                  <a:cubicBezTo>
                    <a:pt x="71" y="615"/>
                    <a:pt x="72" y="616"/>
                    <a:pt x="74" y="616"/>
                  </a:cubicBezTo>
                  <a:cubicBezTo>
                    <a:pt x="70" y="622"/>
                    <a:pt x="66" y="627"/>
                    <a:pt x="59" y="629"/>
                  </a:cubicBezTo>
                  <a:cubicBezTo>
                    <a:pt x="58" y="630"/>
                    <a:pt x="57" y="631"/>
                    <a:pt x="56" y="633"/>
                  </a:cubicBezTo>
                  <a:cubicBezTo>
                    <a:pt x="56" y="635"/>
                    <a:pt x="57" y="636"/>
                    <a:pt x="58" y="637"/>
                  </a:cubicBezTo>
                  <a:cubicBezTo>
                    <a:pt x="62" y="639"/>
                    <a:pt x="62" y="641"/>
                    <a:pt x="64" y="644"/>
                  </a:cubicBezTo>
                  <a:cubicBezTo>
                    <a:pt x="65" y="648"/>
                    <a:pt x="67" y="652"/>
                    <a:pt x="71" y="656"/>
                  </a:cubicBezTo>
                  <a:cubicBezTo>
                    <a:pt x="72" y="656"/>
                    <a:pt x="74" y="657"/>
                    <a:pt x="75" y="656"/>
                  </a:cubicBezTo>
                  <a:cubicBezTo>
                    <a:pt x="75" y="656"/>
                    <a:pt x="76" y="656"/>
                    <a:pt x="76" y="656"/>
                  </a:cubicBezTo>
                  <a:cubicBezTo>
                    <a:pt x="76" y="658"/>
                    <a:pt x="76" y="660"/>
                    <a:pt x="76" y="662"/>
                  </a:cubicBezTo>
                  <a:cubicBezTo>
                    <a:pt x="77" y="666"/>
                    <a:pt x="80" y="670"/>
                    <a:pt x="86" y="672"/>
                  </a:cubicBezTo>
                  <a:cubicBezTo>
                    <a:pt x="85" y="680"/>
                    <a:pt x="88" y="685"/>
                    <a:pt x="91" y="687"/>
                  </a:cubicBezTo>
                  <a:cubicBezTo>
                    <a:pt x="105" y="698"/>
                    <a:pt x="138" y="683"/>
                    <a:pt x="140" y="683"/>
                  </a:cubicBezTo>
                  <a:cubicBezTo>
                    <a:pt x="140" y="682"/>
                    <a:pt x="141" y="682"/>
                    <a:pt x="141" y="681"/>
                  </a:cubicBezTo>
                  <a:cubicBezTo>
                    <a:pt x="143" y="691"/>
                    <a:pt x="146" y="701"/>
                    <a:pt x="150" y="711"/>
                  </a:cubicBezTo>
                  <a:cubicBezTo>
                    <a:pt x="149" y="714"/>
                    <a:pt x="147" y="716"/>
                    <a:pt x="145" y="718"/>
                  </a:cubicBezTo>
                  <a:cubicBezTo>
                    <a:pt x="143" y="720"/>
                    <a:pt x="141" y="722"/>
                    <a:pt x="140" y="725"/>
                  </a:cubicBezTo>
                  <a:cubicBezTo>
                    <a:pt x="139" y="726"/>
                    <a:pt x="139" y="727"/>
                    <a:pt x="139" y="728"/>
                  </a:cubicBezTo>
                  <a:cubicBezTo>
                    <a:pt x="139" y="733"/>
                    <a:pt x="140" y="738"/>
                    <a:pt x="144" y="741"/>
                  </a:cubicBezTo>
                  <a:cubicBezTo>
                    <a:pt x="142" y="745"/>
                    <a:pt x="142" y="751"/>
                    <a:pt x="143" y="756"/>
                  </a:cubicBezTo>
                  <a:cubicBezTo>
                    <a:pt x="142" y="756"/>
                    <a:pt x="142" y="756"/>
                    <a:pt x="140" y="756"/>
                  </a:cubicBezTo>
                  <a:cubicBezTo>
                    <a:pt x="138" y="756"/>
                    <a:pt x="131" y="755"/>
                    <a:pt x="130" y="762"/>
                  </a:cubicBezTo>
                  <a:cubicBezTo>
                    <a:pt x="129" y="764"/>
                    <a:pt x="130" y="766"/>
                    <a:pt x="132" y="767"/>
                  </a:cubicBezTo>
                  <a:cubicBezTo>
                    <a:pt x="134" y="768"/>
                    <a:pt x="136" y="769"/>
                    <a:pt x="138" y="769"/>
                  </a:cubicBezTo>
                  <a:cubicBezTo>
                    <a:pt x="141" y="770"/>
                    <a:pt x="144" y="771"/>
                    <a:pt x="145" y="773"/>
                  </a:cubicBezTo>
                  <a:cubicBezTo>
                    <a:pt x="147" y="775"/>
                    <a:pt x="149" y="776"/>
                    <a:pt x="151" y="774"/>
                  </a:cubicBezTo>
                  <a:cubicBezTo>
                    <a:pt x="156" y="771"/>
                    <a:pt x="160" y="769"/>
                    <a:pt x="164" y="767"/>
                  </a:cubicBezTo>
                  <a:cubicBezTo>
                    <a:pt x="163" y="770"/>
                    <a:pt x="163" y="772"/>
                    <a:pt x="164" y="775"/>
                  </a:cubicBezTo>
                  <a:cubicBezTo>
                    <a:pt x="164" y="777"/>
                    <a:pt x="165" y="778"/>
                    <a:pt x="167" y="779"/>
                  </a:cubicBezTo>
                  <a:cubicBezTo>
                    <a:pt x="168" y="779"/>
                    <a:pt x="169" y="779"/>
                    <a:pt x="169" y="779"/>
                  </a:cubicBezTo>
                  <a:cubicBezTo>
                    <a:pt x="178" y="779"/>
                    <a:pt x="180" y="771"/>
                    <a:pt x="181" y="767"/>
                  </a:cubicBezTo>
                  <a:cubicBezTo>
                    <a:pt x="181" y="765"/>
                    <a:pt x="182" y="763"/>
                    <a:pt x="182" y="762"/>
                  </a:cubicBezTo>
                  <a:cubicBezTo>
                    <a:pt x="183" y="761"/>
                    <a:pt x="184" y="759"/>
                    <a:pt x="183" y="757"/>
                  </a:cubicBezTo>
                  <a:cubicBezTo>
                    <a:pt x="185" y="756"/>
                    <a:pt x="187" y="756"/>
                    <a:pt x="189" y="755"/>
                  </a:cubicBezTo>
                  <a:cubicBezTo>
                    <a:pt x="189" y="755"/>
                    <a:pt x="189" y="755"/>
                    <a:pt x="189" y="755"/>
                  </a:cubicBezTo>
                  <a:cubicBezTo>
                    <a:pt x="189" y="756"/>
                    <a:pt x="190" y="757"/>
                    <a:pt x="190" y="759"/>
                  </a:cubicBezTo>
                  <a:cubicBezTo>
                    <a:pt x="189" y="759"/>
                    <a:pt x="188" y="759"/>
                    <a:pt x="187" y="759"/>
                  </a:cubicBezTo>
                  <a:cubicBezTo>
                    <a:pt x="186" y="759"/>
                    <a:pt x="185" y="759"/>
                    <a:pt x="184" y="760"/>
                  </a:cubicBezTo>
                  <a:cubicBezTo>
                    <a:pt x="183" y="761"/>
                    <a:pt x="182" y="762"/>
                    <a:pt x="182" y="763"/>
                  </a:cubicBezTo>
                  <a:cubicBezTo>
                    <a:pt x="182" y="773"/>
                    <a:pt x="190" y="776"/>
                    <a:pt x="193" y="777"/>
                  </a:cubicBezTo>
                  <a:cubicBezTo>
                    <a:pt x="193" y="777"/>
                    <a:pt x="194" y="777"/>
                    <a:pt x="194" y="777"/>
                  </a:cubicBezTo>
                  <a:cubicBezTo>
                    <a:pt x="195" y="777"/>
                    <a:pt x="196" y="777"/>
                    <a:pt x="197" y="776"/>
                  </a:cubicBezTo>
                  <a:cubicBezTo>
                    <a:pt x="198" y="775"/>
                    <a:pt x="198" y="774"/>
                    <a:pt x="198" y="773"/>
                  </a:cubicBezTo>
                  <a:cubicBezTo>
                    <a:pt x="199" y="769"/>
                    <a:pt x="198" y="767"/>
                    <a:pt x="197" y="764"/>
                  </a:cubicBezTo>
                  <a:cubicBezTo>
                    <a:pt x="197" y="764"/>
                    <a:pt x="197" y="764"/>
                    <a:pt x="197" y="764"/>
                  </a:cubicBezTo>
                  <a:cubicBezTo>
                    <a:pt x="198" y="764"/>
                    <a:pt x="199" y="764"/>
                    <a:pt x="199" y="765"/>
                  </a:cubicBezTo>
                  <a:cubicBezTo>
                    <a:pt x="199" y="766"/>
                    <a:pt x="200" y="767"/>
                    <a:pt x="200" y="768"/>
                  </a:cubicBezTo>
                  <a:cubicBezTo>
                    <a:pt x="201" y="769"/>
                    <a:pt x="202" y="769"/>
                    <a:pt x="204" y="769"/>
                  </a:cubicBezTo>
                  <a:cubicBezTo>
                    <a:pt x="208" y="769"/>
                    <a:pt x="211" y="768"/>
                    <a:pt x="213" y="765"/>
                  </a:cubicBezTo>
                  <a:cubicBezTo>
                    <a:pt x="215" y="768"/>
                    <a:pt x="216" y="771"/>
                    <a:pt x="217" y="775"/>
                  </a:cubicBezTo>
                  <a:cubicBezTo>
                    <a:pt x="220" y="783"/>
                    <a:pt x="223" y="794"/>
                    <a:pt x="235" y="796"/>
                  </a:cubicBezTo>
                  <a:cubicBezTo>
                    <a:pt x="237" y="796"/>
                    <a:pt x="239" y="795"/>
                    <a:pt x="239" y="793"/>
                  </a:cubicBezTo>
                  <a:cubicBezTo>
                    <a:pt x="241" y="789"/>
                    <a:pt x="242" y="784"/>
                    <a:pt x="243" y="779"/>
                  </a:cubicBezTo>
                  <a:cubicBezTo>
                    <a:pt x="243" y="777"/>
                    <a:pt x="243" y="775"/>
                    <a:pt x="244" y="773"/>
                  </a:cubicBezTo>
                  <a:cubicBezTo>
                    <a:pt x="244" y="773"/>
                    <a:pt x="244" y="773"/>
                    <a:pt x="244" y="773"/>
                  </a:cubicBezTo>
                  <a:cubicBezTo>
                    <a:pt x="247" y="776"/>
                    <a:pt x="248" y="777"/>
                    <a:pt x="248" y="780"/>
                  </a:cubicBezTo>
                  <a:cubicBezTo>
                    <a:pt x="248" y="781"/>
                    <a:pt x="249" y="782"/>
                    <a:pt x="249" y="783"/>
                  </a:cubicBezTo>
                  <a:cubicBezTo>
                    <a:pt x="250" y="784"/>
                    <a:pt x="252" y="784"/>
                    <a:pt x="253" y="784"/>
                  </a:cubicBezTo>
                  <a:cubicBezTo>
                    <a:pt x="264" y="784"/>
                    <a:pt x="274" y="781"/>
                    <a:pt x="283" y="776"/>
                  </a:cubicBezTo>
                  <a:cubicBezTo>
                    <a:pt x="283" y="777"/>
                    <a:pt x="282" y="777"/>
                    <a:pt x="281" y="778"/>
                  </a:cubicBezTo>
                  <a:cubicBezTo>
                    <a:pt x="275" y="784"/>
                    <a:pt x="267" y="790"/>
                    <a:pt x="269" y="803"/>
                  </a:cubicBezTo>
                  <a:cubicBezTo>
                    <a:pt x="269" y="804"/>
                    <a:pt x="269" y="805"/>
                    <a:pt x="269" y="806"/>
                  </a:cubicBezTo>
                  <a:cubicBezTo>
                    <a:pt x="269" y="806"/>
                    <a:pt x="269" y="806"/>
                    <a:pt x="269" y="807"/>
                  </a:cubicBezTo>
                  <a:cubicBezTo>
                    <a:pt x="268" y="808"/>
                    <a:pt x="268" y="810"/>
                    <a:pt x="267" y="812"/>
                  </a:cubicBezTo>
                  <a:cubicBezTo>
                    <a:pt x="263" y="821"/>
                    <a:pt x="259" y="832"/>
                    <a:pt x="261" y="842"/>
                  </a:cubicBezTo>
                  <a:cubicBezTo>
                    <a:pt x="259" y="843"/>
                    <a:pt x="258" y="844"/>
                    <a:pt x="256" y="845"/>
                  </a:cubicBezTo>
                  <a:cubicBezTo>
                    <a:pt x="242" y="855"/>
                    <a:pt x="225" y="866"/>
                    <a:pt x="225" y="882"/>
                  </a:cubicBezTo>
                  <a:cubicBezTo>
                    <a:pt x="224" y="882"/>
                    <a:pt x="223" y="881"/>
                    <a:pt x="221" y="881"/>
                  </a:cubicBezTo>
                  <a:cubicBezTo>
                    <a:pt x="220" y="881"/>
                    <a:pt x="219" y="881"/>
                    <a:pt x="218" y="882"/>
                  </a:cubicBezTo>
                  <a:cubicBezTo>
                    <a:pt x="213" y="885"/>
                    <a:pt x="207" y="888"/>
                    <a:pt x="201" y="891"/>
                  </a:cubicBezTo>
                  <a:cubicBezTo>
                    <a:pt x="185" y="899"/>
                    <a:pt x="168" y="907"/>
                    <a:pt x="160" y="924"/>
                  </a:cubicBezTo>
                  <a:cubicBezTo>
                    <a:pt x="159" y="923"/>
                    <a:pt x="158" y="922"/>
                    <a:pt x="157" y="922"/>
                  </a:cubicBezTo>
                  <a:cubicBezTo>
                    <a:pt x="155" y="922"/>
                    <a:pt x="155" y="922"/>
                    <a:pt x="155" y="922"/>
                  </a:cubicBezTo>
                  <a:cubicBezTo>
                    <a:pt x="150" y="922"/>
                    <a:pt x="148" y="922"/>
                    <a:pt x="144" y="924"/>
                  </a:cubicBezTo>
                  <a:cubicBezTo>
                    <a:pt x="144" y="924"/>
                    <a:pt x="144" y="924"/>
                    <a:pt x="144" y="923"/>
                  </a:cubicBezTo>
                  <a:cubicBezTo>
                    <a:pt x="143" y="922"/>
                    <a:pt x="143" y="921"/>
                    <a:pt x="142" y="921"/>
                  </a:cubicBezTo>
                  <a:cubicBezTo>
                    <a:pt x="140" y="920"/>
                    <a:pt x="139" y="920"/>
                    <a:pt x="138" y="921"/>
                  </a:cubicBezTo>
                  <a:cubicBezTo>
                    <a:pt x="132" y="923"/>
                    <a:pt x="132" y="923"/>
                    <a:pt x="132" y="923"/>
                  </a:cubicBezTo>
                  <a:cubicBezTo>
                    <a:pt x="114" y="929"/>
                    <a:pt x="96" y="936"/>
                    <a:pt x="89" y="955"/>
                  </a:cubicBezTo>
                  <a:cubicBezTo>
                    <a:pt x="83" y="956"/>
                    <a:pt x="78" y="958"/>
                    <a:pt x="73" y="961"/>
                  </a:cubicBezTo>
                  <a:cubicBezTo>
                    <a:pt x="68" y="963"/>
                    <a:pt x="64" y="964"/>
                    <a:pt x="60" y="966"/>
                  </a:cubicBezTo>
                  <a:cubicBezTo>
                    <a:pt x="59" y="966"/>
                    <a:pt x="58" y="967"/>
                    <a:pt x="57" y="967"/>
                  </a:cubicBezTo>
                  <a:cubicBezTo>
                    <a:pt x="50" y="964"/>
                    <a:pt x="43" y="967"/>
                    <a:pt x="37" y="969"/>
                  </a:cubicBezTo>
                  <a:cubicBezTo>
                    <a:pt x="32" y="971"/>
                    <a:pt x="28" y="973"/>
                    <a:pt x="23" y="971"/>
                  </a:cubicBezTo>
                  <a:cubicBezTo>
                    <a:pt x="22" y="971"/>
                    <a:pt x="20" y="971"/>
                    <a:pt x="19" y="972"/>
                  </a:cubicBezTo>
                  <a:cubicBezTo>
                    <a:pt x="18" y="972"/>
                    <a:pt x="17" y="974"/>
                    <a:pt x="17" y="975"/>
                  </a:cubicBezTo>
                  <a:cubicBezTo>
                    <a:pt x="17" y="979"/>
                    <a:pt x="15" y="980"/>
                    <a:pt x="11" y="983"/>
                  </a:cubicBezTo>
                  <a:cubicBezTo>
                    <a:pt x="6" y="987"/>
                    <a:pt x="0" y="992"/>
                    <a:pt x="2" y="1004"/>
                  </a:cubicBezTo>
                  <a:cubicBezTo>
                    <a:pt x="2" y="1006"/>
                    <a:pt x="3" y="1007"/>
                    <a:pt x="4" y="1007"/>
                  </a:cubicBezTo>
                  <a:cubicBezTo>
                    <a:pt x="8" y="1009"/>
                    <a:pt x="12" y="1010"/>
                    <a:pt x="15" y="1010"/>
                  </a:cubicBezTo>
                  <a:cubicBezTo>
                    <a:pt x="23" y="1010"/>
                    <a:pt x="29" y="1006"/>
                    <a:pt x="33" y="1002"/>
                  </a:cubicBezTo>
                  <a:cubicBezTo>
                    <a:pt x="34" y="1002"/>
                    <a:pt x="35" y="1001"/>
                    <a:pt x="36" y="1000"/>
                  </a:cubicBezTo>
                  <a:cubicBezTo>
                    <a:pt x="39" y="1000"/>
                    <a:pt x="43" y="1001"/>
                    <a:pt x="47" y="1002"/>
                  </a:cubicBezTo>
                  <a:cubicBezTo>
                    <a:pt x="53" y="1004"/>
                    <a:pt x="60" y="1005"/>
                    <a:pt x="65" y="1002"/>
                  </a:cubicBezTo>
                  <a:cubicBezTo>
                    <a:pt x="68" y="1000"/>
                    <a:pt x="70" y="997"/>
                    <a:pt x="71" y="993"/>
                  </a:cubicBezTo>
                  <a:cubicBezTo>
                    <a:pt x="71" y="992"/>
                    <a:pt x="70" y="991"/>
                    <a:pt x="70" y="990"/>
                  </a:cubicBezTo>
                  <a:cubicBezTo>
                    <a:pt x="71" y="989"/>
                    <a:pt x="71" y="989"/>
                    <a:pt x="72" y="988"/>
                  </a:cubicBezTo>
                  <a:cubicBezTo>
                    <a:pt x="73" y="987"/>
                    <a:pt x="73" y="986"/>
                    <a:pt x="74" y="985"/>
                  </a:cubicBezTo>
                  <a:cubicBezTo>
                    <a:pt x="74" y="985"/>
                    <a:pt x="74" y="985"/>
                    <a:pt x="74" y="985"/>
                  </a:cubicBezTo>
                  <a:cubicBezTo>
                    <a:pt x="75" y="985"/>
                    <a:pt x="75" y="985"/>
                    <a:pt x="76" y="985"/>
                  </a:cubicBezTo>
                  <a:cubicBezTo>
                    <a:pt x="76" y="986"/>
                    <a:pt x="78" y="987"/>
                    <a:pt x="79" y="987"/>
                  </a:cubicBezTo>
                  <a:cubicBezTo>
                    <a:pt x="84" y="987"/>
                    <a:pt x="86" y="986"/>
                    <a:pt x="88" y="984"/>
                  </a:cubicBezTo>
                  <a:cubicBezTo>
                    <a:pt x="88" y="984"/>
                    <a:pt x="88" y="984"/>
                    <a:pt x="88" y="984"/>
                  </a:cubicBezTo>
                  <a:cubicBezTo>
                    <a:pt x="88" y="988"/>
                    <a:pt x="89" y="990"/>
                    <a:pt x="89" y="991"/>
                  </a:cubicBezTo>
                  <a:cubicBezTo>
                    <a:pt x="88" y="993"/>
                    <a:pt x="88" y="994"/>
                    <a:pt x="89" y="996"/>
                  </a:cubicBezTo>
                  <a:cubicBezTo>
                    <a:pt x="89" y="997"/>
                    <a:pt x="91" y="998"/>
                    <a:pt x="92" y="998"/>
                  </a:cubicBezTo>
                  <a:cubicBezTo>
                    <a:pt x="93" y="998"/>
                    <a:pt x="93" y="998"/>
                    <a:pt x="93" y="998"/>
                  </a:cubicBezTo>
                  <a:cubicBezTo>
                    <a:pt x="102" y="998"/>
                    <a:pt x="103" y="991"/>
                    <a:pt x="104" y="987"/>
                  </a:cubicBezTo>
                  <a:cubicBezTo>
                    <a:pt x="104" y="986"/>
                    <a:pt x="104" y="986"/>
                    <a:pt x="104" y="986"/>
                  </a:cubicBezTo>
                  <a:cubicBezTo>
                    <a:pt x="105" y="984"/>
                    <a:pt x="104" y="983"/>
                    <a:pt x="104" y="982"/>
                  </a:cubicBezTo>
                  <a:cubicBezTo>
                    <a:pt x="103" y="981"/>
                    <a:pt x="102" y="981"/>
                    <a:pt x="100" y="980"/>
                  </a:cubicBezTo>
                  <a:cubicBezTo>
                    <a:pt x="101" y="980"/>
                    <a:pt x="101" y="980"/>
                    <a:pt x="102" y="979"/>
                  </a:cubicBezTo>
                  <a:cubicBezTo>
                    <a:pt x="102" y="979"/>
                    <a:pt x="102" y="979"/>
                    <a:pt x="102" y="979"/>
                  </a:cubicBezTo>
                  <a:cubicBezTo>
                    <a:pt x="102" y="979"/>
                    <a:pt x="102" y="979"/>
                    <a:pt x="102" y="979"/>
                  </a:cubicBezTo>
                  <a:cubicBezTo>
                    <a:pt x="103" y="981"/>
                    <a:pt x="104" y="981"/>
                    <a:pt x="105" y="982"/>
                  </a:cubicBezTo>
                  <a:cubicBezTo>
                    <a:pt x="107" y="982"/>
                    <a:pt x="108" y="981"/>
                    <a:pt x="109" y="980"/>
                  </a:cubicBezTo>
                  <a:cubicBezTo>
                    <a:pt x="111" y="978"/>
                    <a:pt x="113" y="976"/>
                    <a:pt x="114" y="974"/>
                  </a:cubicBezTo>
                  <a:cubicBezTo>
                    <a:pt x="117" y="972"/>
                    <a:pt x="120" y="969"/>
                    <a:pt x="122" y="965"/>
                  </a:cubicBezTo>
                  <a:cubicBezTo>
                    <a:pt x="123" y="966"/>
                    <a:pt x="123" y="967"/>
                    <a:pt x="124" y="967"/>
                  </a:cubicBezTo>
                  <a:cubicBezTo>
                    <a:pt x="129" y="972"/>
                    <a:pt x="138" y="971"/>
                    <a:pt x="144" y="968"/>
                  </a:cubicBezTo>
                  <a:cubicBezTo>
                    <a:pt x="144" y="968"/>
                    <a:pt x="144" y="968"/>
                    <a:pt x="145" y="967"/>
                  </a:cubicBezTo>
                  <a:cubicBezTo>
                    <a:pt x="142" y="971"/>
                    <a:pt x="142" y="976"/>
                    <a:pt x="143" y="982"/>
                  </a:cubicBezTo>
                  <a:cubicBezTo>
                    <a:pt x="143" y="983"/>
                    <a:pt x="144" y="984"/>
                    <a:pt x="145" y="985"/>
                  </a:cubicBezTo>
                  <a:cubicBezTo>
                    <a:pt x="146" y="985"/>
                    <a:pt x="147" y="986"/>
                    <a:pt x="148" y="985"/>
                  </a:cubicBezTo>
                  <a:cubicBezTo>
                    <a:pt x="149" y="985"/>
                    <a:pt x="149" y="985"/>
                    <a:pt x="151" y="986"/>
                  </a:cubicBezTo>
                  <a:cubicBezTo>
                    <a:pt x="152" y="986"/>
                    <a:pt x="154" y="987"/>
                    <a:pt x="156" y="987"/>
                  </a:cubicBezTo>
                  <a:cubicBezTo>
                    <a:pt x="157" y="987"/>
                    <a:pt x="158" y="987"/>
                    <a:pt x="159" y="987"/>
                  </a:cubicBezTo>
                  <a:cubicBezTo>
                    <a:pt x="161" y="987"/>
                    <a:pt x="162" y="986"/>
                    <a:pt x="162" y="985"/>
                  </a:cubicBezTo>
                  <a:cubicBezTo>
                    <a:pt x="163" y="984"/>
                    <a:pt x="163" y="983"/>
                    <a:pt x="163" y="981"/>
                  </a:cubicBezTo>
                  <a:cubicBezTo>
                    <a:pt x="162" y="979"/>
                    <a:pt x="162" y="976"/>
                    <a:pt x="163" y="974"/>
                  </a:cubicBezTo>
                  <a:cubicBezTo>
                    <a:pt x="164" y="970"/>
                    <a:pt x="165" y="965"/>
                    <a:pt x="161" y="962"/>
                  </a:cubicBezTo>
                  <a:cubicBezTo>
                    <a:pt x="161" y="962"/>
                    <a:pt x="161" y="961"/>
                    <a:pt x="161" y="961"/>
                  </a:cubicBezTo>
                  <a:cubicBezTo>
                    <a:pt x="167" y="962"/>
                    <a:pt x="172" y="958"/>
                    <a:pt x="176" y="954"/>
                  </a:cubicBezTo>
                  <a:cubicBezTo>
                    <a:pt x="179" y="952"/>
                    <a:pt x="182" y="949"/>
                    <a:pt x="186" y="948"/>
                  </a:cubicBezTo>
                  <a:cubicBezTo>
                    <a:pt x="186" y="951"/>
                    <a:pt x="184" y="953"/>
                    <a:pt x="183" y="956"/>
                  </a:cubicBezTo>
                  <a:cubicBezTo>
                    <a:pt x="182" y="956"/>
                    <a:pt x="182" y="957"/>
                    <a:pt x="181" y="958"/>
                  </a:cubicBezTo>
                  <a:cubicBezTo>
                    <a:pt x="180" y="959"/>
                    <a:pt x="180" y="961"/>
                    <a:pt x="181" y="962"/>
                  </a:cubicBezTo>
                  <a:cubicBezTo>
                    <a:pt x="181" y="963"/>
                    <a:pt x="182" y="964"/>
                    <a:pt x="184" y="965"/>
                  </a:cubicBezTo>
                  <a:cubicBezTo>
                    <a:pt x="188" y="965"/>
                    <a:pt x="192" y="965"/>
                    <a:pt x="194" y="963"/>
                  </a:cubicBezTo>
                  <a:cubicBezTo>
                    <a:pt x="199" y="960"/>
                    <a:pt x="200" y="954"/>
                    <a:pt x="200" y="949"/>
                  </a:cubicBezTo>
                  <a:cubicBezTo>
                    <a:pt x="200" y="948"/>
                    <a:pt x="200" y="946"/>
                    <a:pt x="201" y="945"/>
                  </a:cubicBezTo>
                  <a:cubicBezTo>
                    <a:pt x="211" y="948"/>
                    <a:pt x="219" y="944"/>
                    <a:pt x="224" y="938"/>
                  </a:cubicBezTo>
                  <a:cubicBezTo>
                    <a:pt x="225" y="939"/>
                    <a:pt x="226" y="940"/>
                    <a:pt x="227" y="940"/>
                  </a:cubicBezTo>
                  <a:cubicBezTo>
                    <a:pt x="235" y="941"/>
                    <a:pt x="237" y="937"/>
                    <a:pt x="239" y="934"/>
                  </a:cubicBezTo>
                  <a:cubicBezTo>
                    <a:pt x="240" y="933"/>
                    <a:pt x="240" y="933"/>
                    <a:pt x="241" y="933"/>
                  </a:cubicBezTo>
                  <a:cubicBezTo>
                    <a:pt x="242" y="932"/>
                    <a:pt x="243" y="931"/>
                    <a:pt x="243" y="929"/>
                  </a:cubicBezTo>
                  <a:cubicBezTo>
                    <a:pt x="244" y="922"/>
                    <a:pt x="240" y="919"/>
                    <a:pt x="237" y="918"/>
                  </a:cubicBezTo>
                  <a:cubicBezTo>
                    <a:pt x="237" y="918"/>
                    <a:pt x="237" y="918"/>
                    <a:pt x="236" y="918"/>
                  </a:cubicBezTo>
                  <a:cubicBezTo>
                    <a:pt x="237" y="917"/>
                    <a:pt x="239" y="916"/>
                    <a:pt x="239" y="914"/>
                  </a:cubicBezTo>
                  <a:cubicBezTo>
                    <a:pt x="241" y="914"/>
                    <a:pt x="242" y="914"/>
                    <a:pt x="243" y="914"/>
                  </a:cubicBezTo>
                  <a:cubicBezTo>
                    <a:pt x="247" y="914"/>
                    <a:pt x="252" y="915"/>
                    <a:pt x="258" y="912"/>
                  </a:cubicBezTo>
                  <a:cubicBezTo>
                    <a:pt x="259" y="911"/>
                    <a:pt x="260" y="910"/>
                    <a:pt x="260" y="908"/>
                  </a:cubicBezTo>
                  <a:cubicBezTo>
                    <a:pt x="260" y="907"/>
                    <a:pt x="260" y="907"/>
                    <a:pt x="260" y="906"/>
                  </a:cubicBezTo>
                  <a:cubicBezTo>
                    <a:pt x="263" y="907"/>
                    <a:pt x="267" y="907"/>
                    <a:pt x="270" y="906"/>
                  </a:cubicBezTo>
                  <a:cubicBezTo>
                    <a:pt x="271" y="906"/>
                    <a:pt x="272" y="905"/>
                    <a:pt x="273" y="905"/>
                  </a:cubicBezTo>
                  <a:cubicBezTo>
                    <a:pt x="275" y="902"/>
                    <a:pt x="274" y="899"/>
                    <a:pt x="273" y="897"/>
                  </a:cubicBezTo>
                  <a:cubicBezTo>
                    <a:pt x="273" y="897"/>
                    <a:pt x="273" y="897"/>
                    <a:pt x="273" y="897"/>
                  </a:cubicBezTo>
                  <a:cubicBezTo>
                    <a:pt x="273" y="898"/>
                    <a:pt x="274" y="898"/>
                    <a:pt x="275" y="899"/>
                  </a:cubicBezTo>
                  <a:cubicBezTo>
                    <a:pt x="277" y="899"/>
                    <a:pt x="279" y="899"/>
                    <a:pt x="280" y="898"/>
                  </a:cubicBezTo>
                  <a:cubicBezTo>
                    <a:pt x="289" y="889"/>
                    <a:pt x="300" y="883"/>
                    <a:pt x="309" y="878"/>
                  </a:cubicBezTo>
                  <a:cubicBezTo>
                    <a:pt x="310" y="877"/>
                    <a:pt x="311" y="876"/>
                    <a:pt x="311" y="875"/>
                  </a:cubicBezTo>
                  <a:cubicBezTo>
                    <a:pt x="312" y="870"/>
                    <a:pt x="311" y="866"/>
                    <a:pt x="310" y="864"/>
                  </a:cubicBezTo>
                  <a:cubicBezTo>
                    <a:pt x="310" y="863"/>
                    <a:pt x="310" y="863"/>
                    <a:pt x="310" y="863"/>
                  </a:cubicBezTo>
                  <a:cubicBezTo>
                    <a:pt x="312" y="861"/>
                    <a:pt x="314" y="860"/>
                    <a:pt x="317" y="859"/>
                  </a:cubicBezTo>
                  <a:cubicBezTo>
                    <a:pt x="324" y="855"/>
                    <a:pt x="332" y="852"/>
                    <a:pt x="335" y="842"/>
                  </a:cubicBezTo>
                  <a:cubicBezTo>
                    <a:pt x="341" y="841"/>
                    <a:pt x="346" y="837"/>
                    <a:pt x="351" y="833"/>
                  </a:cubicBezTo>
                  <a:cubicBezTo>
                    <a:pt x="357" y="827"/>
                    <a:pt x="363" y="822"/>
                    <a:pt x="370" y="824"/>
                  </a:cubicBezTo>
                  <a:cubicBezTo>
                    <a:pt x="371" y="824"/>
                    <a:pt x="373" y="824"/>
                    <a:pt x="374" y="823"/>
                  </a:cubicBezTo>
                  <a:cubicBezTo>
                    <a:pt x="374" y="822"/>
                    <a:pt x="382" y="814"/>
                    <a:pt x="380" y="807"/>
                  </a:cubicBezTo>
                  <a:cubicBezTo>
                    <a:pt x="385" y="803"/>
                    <a:pt x="387" y="798"/>
                    <a:pt x="388" y="793"/>
                  </a:cubicBezTo>
                  <a:cubicBezTo>
                    <a:pt x="389" y="792"/>
                    <a:pt x="389" y="792"/>
                    <a:pt x="389" y="792"/>
                  </a:cubicBezTo>
                  <a:cubicBezTo>
                    <a:pt x="396" y="791"/>
                    <a:pt x="402" y="788"/>
                    <a:pt x="405" y="782"/>
                  </a:cubicBezTo>
                  <a:cubicBezTo>
                    <a:pt x="407" y="776"/>
                    <a:pt x="406" y="769"/>
                    <a:pt x="401" y="763"/>
                  </a:cubicBezTo>
                  <a:cubicBezTo>
                    <a:pt x="396" y="757"/>
                    <a:pt x="389" y="755"/>
                    <a:pt x="380" y="756"/>
                  </a:cubicBezTo>
                  <a:cubicBezTo>
                    <a:pt x="381" y="752"/>
                    <a:pt x="384" y="748"/>
                    <a:pt x="389" y="743"/>
                  </a:cubicBezTo>
                  <a:cubicBezTo>
                    <a:pt x="390" y="742"/>
                    <a:pt x="391" y="741"/>
                    <a:pt x="391" y="740"/>
                  </a:cubicBezTo>
                  <a:cubicBezTo>
                    <a:pt x="391" y="742"/>
                    <a:pt x="391" y="743"/>
                    <a:pt x="391" y="744"/>
                  </a:cubicBezTo>
                  <a:cubicBezTo>
                    <a:pt x="391" y="747"/>
                    <a:pt x="393" y="750"/>
                    <a:pt x="398" y="750"/>
                  </a:cubicBezTo>
                  <a:cubicBezTo>
                    <a:pt x="398" y="751"/>
                    <a:pt x="399" y="751"/>
                    <a:pt x="399" y="751"/>
                  </a:cubicBezTo>
                  <a:cubicBezTo>
                    <a:pt x="401" y="751"/>
                    <a:pt x="403" y="748"/>
                    <a:pt x="404" y="746"/>
                  </a:cubicBezTo>
                  <a:cubicBezTo>
                    <a:pt x="405" y="745"/>
                    <a:pt x="406" y="744"/>
                    <a:pt x="407" y="742"/>
                  </a:cubicBezTo>
                  <a:cubicBezTo>
                    <a:pt x="407" y="740"/>
                    <a:pt x="407" y="739"/>
                    <a:pt x="406" y="738"/>
                  </a:cubicBezTo>
                  <a:cubicBezTo>
                    <a:pt x="404" y="735"/>
                    <a:pt x="400" y="734"/>
                    <a:pt x="396" y="735"/>
                  </a:cubicBezTo>
                  <a:cubicBezTo>
                    <a:pt x="396" y="735"/>
                    <a:pt x="396" y="735"/>
                    <a:pt x="395" y="736"/>
                  </a:cubicBezTo>
                  <a:cubicBezTo>
                    <a:pt x="397" y="733"/>
                    <a:pt x="399" y="731"/>
                    <a:pt x="400" y="729"/>
                  </a:cubicBezTo>
                  <a:cubicBezTo>
                    <a:pt x="400" y="729"/>
                    <a:pt x="401" y="730"/>
                    <a:pt x="403" y="730"/>
                  </a:cubicBezTo>
                  <a:cubicBezTo>
                    <a:pt x="407" y="730"/>
                    <a:pt x="411" y="729"/>
                    <a:pt x="414" y="726"/>
                  </a:cubicBezTo>
                  <a:cubicBezTo>
                    <a:pt x="417" y="723"/>
                    <a:pt x="417" y="718"/>
                    <a:pt x="417" y="715"/>
                  </a:cubicBezTo>
                  <a:cubicBezTo>
                    <a:pt x="423" y="714"/>
                    <a:pt x="426" y="710"/>
                    <a:pt x="428" y="706"/>
                  </a:cubicBezTo>
                  <a:cubicBezTo>
                    <a:pt x="429" y="705"/>
                    <a:pt x="430" y="704"/>
                    <a:pt x="432" y="703"/>
                  </a:cubicBezTo>
                  <a:cubicBezTo>
                    <a:pt x="433" y="701"/>
                    <a:pt x="434" y="700"/>
                    <a:pt x="433" y="698"/>
                  </a:cubicBezTo>
                  <a:cubicBezTo>
                    <a:pt x="432" y="696"/>
                    <a:pt x="432" y="695"/>
                    <a:pt x="431" y="694"/>
                  </a:cubicBezTo>
                  <a:cubicBezTo>
                    <a:pt x="436" y="690"/>
                    <a:pt x="438" y="685"/>
                    <a:pt x="440" y="680"/>
                  </a:cubicBezTo>
                  <a:cubicBezTo>
                    <a:pt x="443" y="674"/>
                    <a:pt x="445" y="669"/>
                    <a:pt x="452" y="668"/>
                  </a:cubicBezTo>
                  <a:cubicBezTo>
                    <a:pt x="454" y="668"/>
                    <a:pt x="455" y="667"/>
                    <a:pt x="455" y="666"/>
                  </a:cubicBezTo>
                  <a:cubicBezTo>
                    <a:pt x="455" y="666"/>
                    <a:pt x="455" y="666"/>
                    <a:pt x="455" y="666"/>
                  </a:cubicBezTo>
                  <a:cubicBezTo>
                    <a:pt x="462" y="675"/>
                    <a:pt x="457" y="685"/>
                    <a:pt x="451" y="695"/>
                  </a:cubicBezTo>
                  <a:cubicBezTo>
                    <a:pt x="445" y="706"/>
                    <a:pt x="438" y="719"/>
                    <a:pt x="452" y="731"/>
                  </a:cubicBezTo>
                  <a:cubicBezTo>
                    <a:pt x="453" y="731"/>
                    <a:pt x="454" y="732"/>
                    <a:pt x="454" y="732"/>
                  </a:cubicBezTo>
                  <a:cubicBezTo>
                    <a:pt x="450" y="735"/>
                    <a:pt x="445" y="737"/>
                    <a:pt x="441" y="738"/>
                  </a:cubicBezTo>
                  <a:cubicBezTo>
                    <a:pt x="439" y="739"/>
                    <a:pt x="438" y="740"/>
                    <a:pt x="438" y="742"/>
                  </a:cubicBezTo>
                  <a:cubicBezTo>
                    <a:pt x="437" y="748"/>
                    <a:pt x="439" y="753"/>
                    <a:pt x="444" y="756"/>
                  </a:cubicBezTo>
                  <a:cubicBezTo>
                    <a:pt x="450" y="760"/>
                    <a:pt x="460" y="759"/>
                    <a:pt x="466" y="756"/>
                  </a:cubicBezTo>
                  <a:cubicBezTo>
                    <a:pt x="467" y="755"/>
                    <a:pt x="469" y="754"/>
                    <a:pt x="470" y="752"/>
                  </a:cubicBezTo>
                  <a:cubicBezTo>
                    <a:pt x="470" y="754"/>
                    <a:pt x="472" y="756"/>
                    <a:pt x="474" y="756"/>
                  </a:cubicBezTo>
                  <a:cubicBezTo>
                    <a:pt x="476" y="756"/>
                    <a:pt x="478" y="755"/>
                    <a:pt x="478" y="753"/>
                  </a:cubicBezTo>
                  <a:cubicBezTo>
                    <a:pt x="479" y="751"/>
                    <a:pt x="480" y="749"/>
                    <a:pt x="482" y="747"/>
                  </a:cubicBezTo>
                  <a:cubicBezTo>
                    <a:pt x="485" y="745"/>
                    <a:pt x="487" y="743"/>
                    <a:pt x="489" y="739"/>
                  </a:cubicBezTo>
                  <a:cubicBezTo>
                    <a:pt x="490" y="738"/>
                    <a:pt x="491" y="738"/>
                    <a:pt x="491" y="738"/>
                  </a:cubicBezTo>
                  <a:cubicBezTo>
                    <a:pt x="492" y="739"/>
                    <a:pt x="494" y="740"/>
                    <a:pt x="496" y="739"/>
                  </a:cubicBezTo>
                  <a:cubicBezTo>
                    <a:pt x="501" y="738"/>
                    <a:pt x="504" y="733"/>
                    <a:pt x="506" y="729"/>
                  </a:cubicBezTo>
                  <a:cubicBezTo>
                    <a:pt x="506" y="730"/>
                    <a:pt x="507" y="730"/>
                    <a:pt x="507" y="730"/>
                  </a:cubicBezTo>
                  <a:cubicBezTo>
                    <a:pt x="509" y="730"/>
                    <a:pt x="511" y="729"/>
                    <a:pt x="512" y="727"/>
                  </a:cubicBezTo>
                  <a:cubicBezTo>
                    <a:pt x="512" y="727"/>
                    <a:pt x="512" y="726"/>
                    <a:pt x="512" y="726"/>
                  </a:cubicBezTo>
                  <a:cubicBezTo>
                    <a:pt x="512" y="726"/>
                    <a:pt x="512" y="726"/>
                    <a:pt x="512" y="726"/>
                  </a:cubicBezTo>
                  <a:cubicBezTo>
                    <a:pt x="514" y="726"/>
                    <a:pt x="515" y="726"/>
                    <a:pt x="516" y="725"/>
                  </a:cubicBezTo>
                  <a:cubicBezTo>
                    <a:pt x="520" y="722"/>
                    <a:pt x="520" y="718"/>
                    <a:pt x="521" y="714"/>
                  </a:cubicBezTo>
                  <a:cubicBezTo>
                    <a:pt x="521" y="714"/>
                    <a:pt x="521" y="714"/>
                    <a:pt x="521" y="714"/>
                  </a:cubicBezTo>
                  <a:cubicBezTo>
                    <a:pt x="522" y="714"/>
                    <a:pt x="523" y="714"/>
                    <a:pt x="524" y="714"/>
                  </a:cubicBezTo>
                  <a:cubicBezTo>
                    <a:pt x="525" y="714"/>
                    <a:pt x="528" y="713"/>
                    <a:pt x="530" y="709"/>
                  </a:cubicBezTo>
                  <a:cubicBezTo>
                    <a:pt x="531" y="709"/>
                    <a:pt x="531" y="709"/>
                    <a:pt x="532" y="709"/>
                  </a:cubicBezTo>
                  <a:cubicBezTo>
                    <a:pt x="535" y="710"/>
                    <a:pt x="537" y="711"/>
                    <a:pt x="539" y="712"/>
                  </a:cubicBezTo>
                  <a:cubicBezTo>
                    <a:pt x="540" y="713"/>
                    <a:pt x="542" y="713"/>
                    <a:pt x="544" y="712"/>
                  </a:cubicBezTo>
                  <a:cubicBezTo>
                    <a:pt x="546" y="711"/>
                    <a:pt x="547" y="710"/>
                    <a:pt x="549" y="708"/>
                  </a:cubicBezTo>
                  <a:cubicBezTo>
                    <a:pt x="549" y="709"/>
                    <a:pt x="549" y="709"/>
                    <a:pt x="549" y="709"/>
                  </a:cubicBezTo>
                  <a:cubicBezTo>
                    <a:pt x="550" y="710"/>
                    <a:pt x="551" y="711"/>
                    <a:pt x="553" y="711"/>
                  </a:cubicBezTo>
                  <a:cubicBezTo>
                    <a:pt x="554" y="711"/>
                    <a:pt x="555" y="711"/>
                    <a:pt x="556" y="710"/>
                  </a:cubicBezTo>
                  <a:cubicBezTo>
                    <a:pt x="556" y="709"/>
                    <a:pt x="558" y="709"/>
                    <a:pt x="559" y="709"/>
                  </a:cubicBezTo>
                  <a:cubicBezTo>
                    <a:pt x="559" y="709"/>
                    <a:pt x="559" y="709"/>
                    <a:pt x="559" y="709"/>
                  </a:cubicBezTo>
                  <a:cubicBezTo>
                    <a:pt x="559" y="711"/>
                    <a:pt x="558" y="712"/>
                    <a:pt x="558" y="714"/>
                  </a:cubicBezTo>
                  <a:cubicBezTo>
                    <a:pt x="558" y="716"/>
                    <a:pt x="559" y="718"/>
                    <a:pt x="561" y="719"/>
                  </a:cubicBezTo>
                  <a:cubicBezTo>
                    <a:pt x="563" y="719"/>
                    <a:pt x="564" y="719"/>
                    <a:pt x="565" y="719"/>
                  </a:cubicBezTo>
                  <a:cubicBezTo>
                    <a:pt x="575" y="719"/>
                    <a:pt x="580" y="708"/>
                    <a:pt x="584" y="699"/>
                  </a:cubicBezTo>
                  <a:cubicBezTo>
                    <a:pt x="586" y="694"/>
                    <a:pt x="588" y="688"/>
                    <a:pt x="591" y="686"/>
                  </a:cubicBezTo>
                  <a:cubicBezTo>
                    <a:pt x="592" y="685"/>
                    <a:pt x="592" y="685"/>
                    <a:pt x="592" y="684"/>
                  </a:cubicBezTo>
                  <a:cubicBezTo>
                    <a:pt x="593" y="686"/>
                    <a:pt x="594" y="687"/>
                    <a:pt x="596" y="687"/>
                  </a:cubicBezTo>
                  <a:cubicBezTo>
                    <a:pt x="596" y="687"/>
                    <a:pt x="597" y="687"/>
                    <a:pt x="597" y="686"/>
                  </a:cubicBezTo>
                  <a:cubicBezTo>
                    <a:pt x="604" y="684"/>
                    <a:pt x="611" y="681"/>
                    <a:pt x="616" y="676"/>
                  </a:cubicBezTo>
                  <a:cubicBezTo>
                    <a:pt x="617" y="675"/>
                    <a:pt x="617" y="674"/>
                    <a:pt x="617" y="673"/>
                  </a:cubicBezTo>
                  <a:cubicBezTo>
                    <a:pt x="619" y="674"/>
                    <a:pt x="622" y="675"/>
                    <a:pt x="625" y="676"/>
                  </a:cubicBezTo>
                  <a:cubicBezTo>
                    <a:pt x="627" y="676"/>
                    <a:pt x="631" y="677"/>
                    <a:pt x="633" y="678"/>
                  </a:cubicBezTo>
                  <a:cubicBezTo>
                    <a:pt x="634" y="679"/>
                    <a:pt x="635" y="679"/>
                    <a:pt x="636" y="679"/>
                  </a:cubicBezTo>
                  <a:cubicBezTo>
                    <a:pt x="640" y="678"/>
                    <a:pt x="643" y="676"/>
                    <a:pt x="644" y="674"/>
                  </a:cubicBezTo>
                  <a:cubicBezTo>
                    <a:pt x="644" y="674"/>
                    <a:pt x="644" y="674"/>
                    <a:pt x="644" y="674"/>
                  </a:cubicBezTo>
                  <a:cubicBezTo>
                    <a:pt x="646" y="680"/>
                    <a:pt x="650" y="688"/>
                    <a:pt x="663" y="689"/>
                  </a:cubicBezTo>
                  <a:cubicBezTo>
                    <a:pt x="664" y="689"/>
                    <a:pt x="664" y="689"/>
                    <a:pt x="665" y="688"/>
                  </a:cubicBezTo>
                  <a:cubicBezTo>
                    <a:pt x="663" y="690"/>
                    <a:pt x="663" y="691"/>
                    <a:pt x="663" y="693"/>
                  </a:cubicBezTo>
                  <a:cubicBezTo>
                    <a:pt x="664" y="695"/>
                    <a:pt x="665" y="696"/>
                    <a:pt x="667" y="696"/>
                  </a:cubicBezTo>
                  <a:cubicBezTo>
                    <a:pt x="667" y="696"/>
                    <a:pt x="667" y="696"/>
                    <a:pt x="668" y="696"/>
                  </a:cubicBezTo>
                  <a:cubicBezTo>
                    <a:pt x="678" y="696"/>
                    <a:pt x="689" y="693"/>
                    <a:pt x="699" y="691"/>
                  </a:cubicBezTo>
                  <a:cubicBezTo>
                    <a:pt x="715" y="687"/>
                    <a:pt x="728" y="684"/>
                    <a:pt x="741" y="690"/>
                  </a:cubicBezTo>
                  <a:cubicBezTo>
                    <a:pt x="741" y="690"/>
                    <a:pt x="742" y="690"/>
                    <a:pt x="742" y="690"/>
                  </a:cubicBezTo>
                  <a:cubicBezTo>
                    <a:pt x="744" y="691"/>
                    <a:pt x="746" y="690"/>
                    <a:pt x="748" y="689"/>
                  </a:cubicBezTo>
                  <a:cubicBezTo>
                    <a:pt x="748" y="690"/>
                    <a:pt x="749" y="691"/>
                    <a:pt x="749" y="691"/>
                  </a:cubicBezTo>
                  <a:cubicBezTo>
                    <a:pt x="760" y="701"/>
                    <a:pt x="778" y="703"/>
                    <a:pt x="791" y="697"/>
                  </a:cubicBezTo>
                  <a:cubicBezTo>
                    <a:pt x="795" y="696"/>
                    <a:pt x="799" y="693"/>
                    <a:pt x="802" y="690"/>
                  </a:cubicBezTo>
                  <a:cubicBezTo>
                    <a:pt x="802" y="694"/>
                    <a:pt x="803" y="698"/>
                    <a:pt x="802" y="702"/>
                  </a:cubicBezTo>
                  <a:cubicBezTo>
                    <a:pt x="802" y="704"/>
                    <a:pt x="803" y="706"/>
                    <a:pt x="804" y="707"/>
                  </a:cubicBezTo>
                  <a:cubicBezTo>
                    <a:pt x="814" y="714"/>
                    <a:pt x="827" y="718"/>
                    <a:pt x="840" y="723"/>
                  </a:cubicBezTo>
                  <a:cubicBezTo>
                    <a:pt x="844" y="724"/>
                    <a:pt x="848" y="726"/>
                    <a:pt x="852" y="727"/>
                  </a:cubicBezTo>
                  <a:cubicBezTo>
                    <a:pt x="860" y="742"/>
                    <a:pt x="876" y="749"/>
                    <a:pt x="891" y="756"/>
                  </a:cubicBezTo>
                  <a:cubicBezTo>
                    <a:pt x="898" y="759"/>
                    <a:pt x="904" y="762"/>
                    <a:pt x="909" y="765"/>
                  </a:cubicBezTo>
                  <a:cubicBezTo>
                    <a:pt x="910" y="766"/>
                    <a:pt x="912" y="766"/>
                    <a:pt x="913" y="765"/>
                  </a:cubicBezTo>
                  <a:cubicBezTo>
                    <a:pt x="913" y="765"/>
                    <a:pt x="914" y="765"/>
                    <a:pt x="915" y="765"/>
                  </a:cubicBezTo>
                  <a:cubicBezTo>
                    <a:pt x="915" y="765"/>
                    <a:pt x="915" y="765"/>
                    <a:pt x="915" y="765"/>
                  </a:cubicBezTo>
                  <a:cubicBezTo>
                    <a:pt x="915" y="767"/>
                    <a:pt x="916" y="768"/>
                    <a:pt x="917" y="769"/>
                  </a:cubicBezTo>
                  <a:cubicBezTo>
                    <a:pt x="921" y="770"/>
                    <a:pt x="921" y="771"/>
                    <a:pt x="921" y="771"/>
                  </a:cubicBezTo>
                  <a:cubicBezTo>
                    <a:pt x="921" y="771"/>
                    <a:pt x="921" y="772"/>
                    <a:pt x="919" y="776"/>
                  </a:cubicBezTo>
                  <a:cubicBezTo>
                    <a:pt x="918" y="777"/>
                    <a:pt x="918" y="779"/>
                    <a:pt x="919" y="780"/>
                  </a:cubicBezTo>
                  <a:cubicBezTo>
                    <a:pt x="921" y="783"/>
                    <a:pt x="923" y="785"/>
                    <a:pt x="925" y="786"/>
                  </a:cubicBezTo>
                  <a:cubicBezTo>
                    <a:pt x="928" y="787"/>
                    <a:pt x="928" y="788"/>
                    <a:pt x="928" y="791"/>
                  </a:cubicBezTo>
                  <a:cubicBezTo>
                    <a:pt x="928" y="792"/>
                    <a:pt x="928" y="793"/>
                    <a:pt x="929" y="794"/>
                  </a:cubicBezTo>
                  <a:cubicBezTo>
                    <a:pt x="930" y="795"/>
                    <a:pt x="931" y="796"/>
                    <a:pt x="932" y="796"/>
                  </a:cubicBezTo>
                  <a:cubicBezTo>
                    <a:pt x="933" y="796"/>
                    <a:pt x="934" y="796"/>
                    <a:pt x="935" y="796"/>
                  </a:cubicBezTo>
                  <a:cubicBezTo>
                    <a:pt x="936" y="797"/>
                    <a:pt x="937" y="797"/>
                    <a:pt x="938" y="798"/>
                  </a:cubicBezTo>
                  <a:cubicBezTo>
                    <a:pt x="938" y="799"/>
                    <a:pt x="939" y="801"/>
                    <a:pt x="940" y="803"/>
                  </a:cubicBezTo>
                  <a:cubicBezTo>
                    <a:pt x="941" y="803"/>
                    <a:pt x="941" y="804"/>
                    <a:pt x="942" y="805"/>
                  </a:cubicBezTo>
                  <a:cubicBezTo>
                    <a:pt x="943" y="806"/>
                    <a:pt x="944" y="807"/>
                    <a:pt x="945" y="807"/>
                  </a:cubicBezTo>
                  <a:cubicBezTo>
                    <a:pt x="945" y="807"/>
                    <a:pt x="945" y="807"/>
                    <a:pt x="945" y="808"/>
                  </a:cubicBezTo>
                  <a:cubicBezTo>
                    <a:pt x="946" y="811"/>
                    <a:pt x="947" y="813"/>
                    <a:pt x="948" y="815"/>
                  </a:cubicBezTo>
                  <a:cubicBezTo>
                    <a:pt x="949" y="819"/>
                    <a:pt x="950" y="822"/>
                    <a:pt x="951" y="827"/>
                  </a:cubicBezTo>
                  <a:cubicBezTo>
                    <a:pt x="951" y="830"/>
                    <a:pt x="953" y="831"/>
                    <a:pt x="955" y="831"/>
                  </a:cubicBezTo>
                  <a:cubicBezTo>
                    <a:pt x="956" y="831"/>
                    <a:pt x="958" y="830"/>
                    <a:pt x="959" y="829"/>
                  </a:cubicBezTo>
                  <a:cubicBezTo>
                    <a:pt x="959" y="829"/>
                    <a:pt x="959" y="829"/>
                    <a:pt x="959" y="829"/>
                  </a:cubicBezTo>
                  <a:cubicBezTo>
                    <a:pt x="960" y="828"/>
                    <a:pt x="962" y="828"/>
                    <a:pt x="963" y="826"/>
                  </a:cubicBezTo>
                  <a:cubicBezTo>
                    <a:pt x="963" y="827"/>
                    <a:pt x="963" y="827"/>
                    <a:pt x="963" y="827"/>
                  </a:cubicBezTo>
                  <a:cubicBezTo>
                    <a:pt x="964" y="829"/>
                    <a:pt x="965" y="832"/>
                    <a:pt x="966" y="835"/>
                  </a:cubicBezTo>
                  <a:cubicBezTo>
                    <a:pt x="966" y="837"/>
                    <a:pt x="967" y="838"/>
                    <a:pt x="969" y="839"/>
                  </a:cubicBezTo>
                  <a:cubicBezTo>
                    <a:pt x="971" y="839"/>
                    <a:pt x="973" y="839"/>
                    <a:pt x="974" y="839"/>
                  </a:cubicBezTo>
                  <a:cubicBezTo>
                    <a:pt x="974" y="839"/>
                    <a:pt x="975" y="839"/>
                    <a:pt x="975" y="840"/>
                  </a:cubicBezTo>
                  <a:cubicBezTo>
                    <a:pt x="976" y="841"/>
                    <a:pt x="977" y="841"/>
                    <a:pt x="978" y="841"/>
                  </a:cubicBezTo>
                  <a:cubicBezTo>
                    <a:pt x="979" y="852"/>
                    <a:pt x="988" y="864"/>
                    <a:pt x="1000" y="869"/>
                  </a:cubicBezTo>
                  <a:cubicBezTo>
                    <a:pt x="1001" y="869"/>
                    <a:pt x="1001" y="869"/>
                    <a:pt x="1002" y="869"/>
                  </a:cubicBezTo>
                  <a:cubicBezTo>
                    <a:pt x="1003" y="869"/>
                    <a:pt x="1004" y="869"/>
                    <a:pt x="1005" y="868"/>
                  </a:cubicBezTo>
                  <a:cubicBezTo>
                    <a:pt x="1006" y="867"/>
                    <a:pt x="1006" y="865"/>
                    <a:pt x="1006" y="864"/>
                  </a:cubicBezTo>
                  <a:cubicBezTo>
                    <a:pt x="1005" y="853"/>
                    <a:pt x="1002" y="844"/>
                    <a:pt x="999" y="835"/>
                  </a:cubicBezTo>
                  <a:cubicBezTo>
                    <a:pt x="1002" y="836"/>
                    <a:pt x="1003" y="838"/>
                    <a:pt x="1005" y="840"/>
                  </a:cubicBezTo>
                  <a:cubicBezTo>
                    <a:pt x="1006" y="842"/>
                    <a:pt x="1008" y="845"/>
                    <a:pt x="1011" y="846"/>
                  </a:cubicBezTo>
                  <a:cubicBezTo>
                    <a:pt x="1010" y="846"/>
                    <a:pt x="1009" y="847"/>
                    <a:pt x="1008" y="848"/>
                  </a:cubicBezTo>
                  <a:cubicBezTo>
                    <a:pt x="1007" y="849"/>
                    <a:pt x="1006" y="851"/>
                    <a:pt x="1007" y="854"/>
                  </a:cubicBezTo>
                  <a:cubicBezTo>
                    <a:pt x="1007" y="856"/>
                    <a:pt x="1008" y="857"/>
                    <a:pt x="1009" y="857"/>
                  </a:cubicBezTo>
                  <a:cubicBezTo>
                    <a:pt x="1010" y="858"/>
                    <a:pt x="1010" y="860"/>
                    <a:pt x="1010" y="861"/>
                  </a:cubicBezTo>
                  <a:cubicBezTo>
                    <a:pt x="1011" y="865"/>
                    <a:pt x="1012" y="872"/>
                    <a:pt x="1019" y="874"/>
                  </a:cubicBezTo>
                  <a:cubicBezTo>
                    <a:pt x="1020" y="874"/>
                    <a:pt x="1020" y="875"/>
                    <a:pt x="1021" y="875"/>
                  </a:cubicBezTo>
                  <a:cubicBezTo>
                    <a:pt x="1021" y="875"/>
                    <a:pt x="1022" y="874"/>
                    <a:pt x="1023" y="874"/>
                  </a:cubicBezTo>
                  <a:cubicBezTo>
                    <a:pt x="1025" y="872"/>
                    <a:pt x="1026" y="870"/>
                    <a:pt x="1026" y="868"/>
                  </a:cubicBezTo>
                  <a:cubicBezTo>
                    <a:pt x="1027" y="868"/>
                    <a:pt x="1028" y="866"/>
                    <a:pt x="1029" y="865"/>
                  </a:cubicBezTo>
                  <a:cubicBezTo>
                    <a:pt x="1029" y="863"/>
                    <a:pt x="1029" y="861"/>
                    <a:pt x="1030" y="859"/>
                  </a:cubicBezTo>
                  <a:cubicBezTo>
                    <a:pt x="1030" y="859"/>
                    <a:pt x="1031" y="860"/>
                    <a:pt x="1032" y="860"/>
                  </a:cubicBezTo>
                  <a:cubicBezTo>
                    <a:pt x="1032" y="861"/>
                    <a:pt x="1032" y="861"/>
                    <a:pt x="1032" y="861"/>
                  </a:cubicBezTo>
                  <a:cubicBezTo>
                    <a:pt x="1032" y="862"/>
                    <a:pt x="1031" y="863"/>
                    <a:pt x="1031" y="864"/>
                  </a:cubicBezTo>
                  <a:cubicBezTo>
                    <a:pt x="1029" y="866"/>
                    <a:pt x="1027" y="869"/>
                    <a:pt x="1027" y="873"/>
                  </a:cubicBezTo>
                  <a:cubicBezTo>
                    <a:pt x="1028" y="876"/>
                    <a:pt x="1030" y="878"/>
                    <a:pt x="1033" y="879"/>
                  </a:cubicBezTo>
                  <a:cubicBezTo>
                    <a:pt x="1032" y="887"/>
                    <a:pt x="1038" y="889"/>
                    <a:pt x="1040" y="890"/>
                  </a:cubicBezTo>
                  <a:cubicBezTo>
                    <a:pt x="1041" y="890"/>
                    <a:pt x="1042" y="890"/>
                    <a:pt x="1042" y="890"/>
                  </a:cubicBezTo>
                  <a:cubicBezTo>
                    <a:pt x="1042" y="891"/>
                    <a:pt x="1043" y="891"/>
                    <a:pt x="1043" y="891"/>
                  </a:cubicBezTo>
                  <a:cubicBezTo>
                    <a:pt x="1042" y="891"/>
                    <a:pt x="1041" y="891"/>
                    <a:pt x="1040" y="891"/>
                  </a:cubicBezTo>
                  <a:cubicBezTo>
                    <a:pt x="1040" y="892"/>
                    <a:pt x="1039" y="893"/>
                    <a:pt x="1039" y="894"/>
                  </a:cubicBezTo>
                  <a:cubicBezTo>
                    <a:pt x="1039" y="894"/>
                    <a:pt x="1039" y="894"/>
                    <a:pt x="1039" y="894"/>
                  </a:cubicBezTo>
                  <a:cubicBezTo>
                    <a:pt x="1039" y="894"/>
                    <a:pt x="1039" y="894"/>
                    <a:pt x="1039" y="894"/>
                  </a:cubicBezTo>
                  <a:cubicBezTo>
                    <a:pt x="1037" y="895"/>
                    <a:pt x="1034" y="897"/>
                    <a:pt x="1035" y="903"/>
                  </a:cubicBezTo>
                  <a:cubicBezTo>
                    <a:pt x="1036" y="905"/>
                    <a:pt x="1037" y="906"/>
                    <a:pt x="1039" y="906"/>
                  </a:cubicBezTo>
                  <a:cubicBezTo>
                    <a:pt x="1040" y="907"/>
                    <a:pt x="1041" y="907"/>
                    <a:pt x="1041" y="907"/>
                  </a:cubicBezTo>
                  <a:cubicBezTo>
                    <a:pt x="1049" y="907"/>
                    <a:pt x="1051" y="901"/>
                    <a:pt x="1051" y="899"/>
                  </a:cubicBezTo>
                  <a:cubicBezTo>
                    <a:pt x="1051" y="898"/>
                    <a:pt x="1051" y="896"/>
                    <a:pt x="1050" y="896"/>
                  </a:cubicBezTo>
                  <a:cubicBezTo>
                    <a:pt x="1050" y="895"/>
                    <a:pt x="1049" y="895"/>
                    <a:pt x="1049" y="894"/>
                  </a:cubicBezTo>
                  <a:cubicBezTo>
                    <a:pt x="1048" y="893"/>
                    <a:pt x="1047" y="892"/>
                    <a:pt x="1046" y="891"/>
                  </a:cubicBezTo>
                  <a:cubicBezTo>
                    <a:pt x="1046" y="891"/>
                    <a:pt x="1046" y="891"/>
                    <a:pt x="1047" y="891"/>
                  </a:cubicBezTo>
                  <a:cubicBezTo>
                    <a:pt x="1047" y="892"/>
                    <a:pt x="1048" y="892"/>
                    <a:pt x="1049" y="893"/>
                  </a:cubicBezTo>
                  <a:cubicBezTo>
                    <a:pt x="1051" y="894"/>
                    <a:pt x="1054" y="894"/>
                    <a:pt x="1056" y="894"/>
                  </a:cubicBezTo>
                  <a:cubicBezTo>
                    <a:pt x="1056" y="894"/>
                    <a:pt x="1056" y="894"/>
                    <a:pt x="1056" y="894"/>
                  </a:cubicBezTo>
                  <a:cubicBezTo>
                    <a:pt x="1054" y="894"/>
                    <a:pt x="1053" y="895"/>
                    <a:pt x="1052" y="896"/>
                  </a:cubicBezTo>
                  <a:cubicBezTo>
                    <a:pt x="1052" y="897"/>
                    <a:pt x="1052" y="899"/>
                    <a:pt x="1052" y="900"/>
                  </a:cubicBezTo>
                  <a:cubicBezTo>
                    <a:pt x="1053" y="901"/>
                    <a:pt x="1053" y="901"/>
                    <a:pt x="1053" y="902"/>
                  </a:cubicBezTo>
                  <a:cubicBezTo>
                    <a:pt x="1051" y="902"/>
                    <a:pt x="1050" y="904"/>
                    <a:pt x="1050" y="906"/>
                  </a:cubicBezTo>
                  <a:cubicBezTo>
                    <a:pt x="1050" y="913"/>
                    <a:pt x="1050" y="913"/>
                    <a:pt x="1050" y="913"/>
                  </a:cubicBezTo>
                  <a:cubicBezTo>
                    <a:pt x="1050" y="916"/>
                    <a:pt x="1052" y="918"/>
                    <a:pt x="1054" y="918"/>
                  </a:cubicBezTo>
                  <a:cubicBezTo>
                    <a:pt x="1060" y="918"/>
                    <a:pt x="1060" y="918"/>
                    <a:pt x="1060" y="918"/>
                  </a:cubicBezTo>
                  <a:cubicBezTo>
                    <a:pt x="1062" y="926"/>
                    <a:pt x="1070" y="933"/>
                    <a:pt x="1077" y="938"/>
                  </a:cubicBezTo>
                  <a:cubicBezTo>
                    <a:pt x="1079" y="940"/>
                    <a:pt x="1082" y="941"/>
                    <a:pt x="1083" y="943"/>
                  </a:cubicBezTo>
                  <a:cubicBezTo>
                    <a:pt x="1084" y="944"/>
                    <a:pt x="1085" y="944"/>
                    <a:pt x="1086" y="944"/>
                  </a:cubicBezTo>
                  <a:cubicBezTo>
                    <a:pt x="1087" y="944"/>
                    <a:pt x="1089" y="944"/>
                    <a:pt x="1089" y="943"/>
                  </a:cubicBezTo>
                  <a:cubicBezTo>
                    <a:pt x="1094" y="938"/>
                    <a:pt x="1096" y="933"/>
                    <a:pt x="1095" y="929"/>
                  </a:cubicBezTo>
                  <a:cubicBezTo>
                    <a:pt x="1095" y="928"/>
                    <a:pt x="1094" y="928"/>
                    <a:pt x="1094" y="927"/>
                  </a:cubicBezTo>
                  <a:cubicBezTo>
                    <a:pt x="1097" y="931"/>
                    <a:pt x="1099" y="934"/>
                    <a:pt x="1103" y="936"/>
                  </a:cubicBezTo>
                  <a:cubicBezTo>
                    <a:pt x="1104" y="936"/>
                    <a:pt x="1104" y="937"/>
                    <a:pt x="1105" y="937"/>
                  </a:cubicBezTo>
                  <a:cubicBezTo>
                    <a:pt x="1106" y="937"/>
                    <a:pt x="1107" y="936"/>
                    <a:pt x="1107" y="936"/>
                  </a:cubicBezTo>
                  <a:cubicBezTo>
                    <a:pt x="1108" y="936"/>
                    <a:pt x="1109" y="935"/>
                    <a:pt x="1109" y="934"/>
                  </a:cubicBezTo>
                  <a:cubicBezTo>
                    <a:pt x="1109" y="934"/>
                    <a:pt x="1109" y="934"/>
                    <a:pt x="1109" y="934"/>
                  </a:cubicBezTo>
                  <a:cubicBezTo>
                    <a:pt x="1109" y="934"/>
                    <a:pt x="1109" y="934"/>
                    <a:pt x="1109" y="934"/>
                  </a:cubicBezTo>
                  <a:cubicBezTo>
                    <a:pt x="1114" y="933"/>
                    <a:pt x="1116" y="930"/>
                    <a:pt x="1115" y="926"/>
                  </a:cubicBezTo>
                  <a:cubicBezTo>
                    <a:pt x="1115" y="925"/>
                    <a:pt x="1114" y="924"/>
                    <a:pt x="1114" y="923"/>
                  </a:cubicBezTo>
                  <a:cubicBezTo>
                    <a:pt x="1112" y="922"/>
                    <a:pt x="1111" y="918"/>
                    <a:pt x="1111" y="914"/>
                  </a:cubicBezTo>
                  <a:cubicBezTo>
                    <a:pt x="1111" y="913"/>
                    <a:pt x="1111" y="912"/>
                    <a:pt x="1111" y="911"/>
                  </a:cubicBezTo>
                  <a:cubicBezTo>
                    <a:pt x="1110" y="910"/>
                    <a:pt x="1109" y="908"/>
                    <a:pt x="1107" y="908"/>
                  </a:cubicBezTo>
                  <a:cubicBezTo>
                    <a:pt x="1108" y="906"/>
                    <a:pt x="1107" y="905"/>
                    <a:pt x="1107" y="903"/>
                  </a:cubicBezTo>
                  <a:cubicBezTo>
                    <a:pt x="1108" y="903"/>
                    <a:pt x="1108" y="904"/>
                    <a:pt x="1108" y="904"/>
                  </a:cubicBezTo>
                  <a:cubicBezTo>
                    <a:pt x="1109" y="904"/>
                    <a:pt x="1110" y="904"/>
                    <a:pt x="1110" y="905"/>
                  </a:cubicBezTo>
                  <a:cubicBezTo>
                    <a:pt x="1110" y="905"/>
                    <a:pt x="1110" y="905"/>
                    <a:pt x="1110" y="905"/>
                  </a:cubicBezTo>
                  <a:cubicBezTo>
                    <a:pt x="1110" y="907"/>
                    <a:pt x="1110" y="908"/>
                    <a:pt x="1111" y="909"/>
                  </a:cubicBezTo>
                  <a:cubicBezTo>
                    <a:pt x="1113" y="911"/>
                    <a:pt x="1115" y="911"/>
                    <a:pt x="1117" y="911"/>
                  </a:cubicBezTo>
                  <a:cubicBezTo>
                    <a:pt x="1118" y="911"/>
                    <a:pt x="1119" y="911"/>
                    <a:pt x="1120" y="911"/>
                  </a:cubicBezTo>
                  <a:cubicBezTo>
                    <a:pt x="1120" y="911"/>
                    <a:pt x="1120" y="912"/>
                    <a:pt x="1120" y="913"/>
                  </a:cubicBezTo>
                  <a:cubicBezTo>
                    <a:pt x="1120" y="914"/>
                    <a:pt x="1122" y="916"/>
                    <a:pt x="1124" y="916"/>
                  </a:cubicBezTo>
                  <a:cubicBezTo>
                    <a:pt x="1125" y="916"/>
                    <a:pt x="1125" y="916"/>
                    <a:pt x="1126" y="917"/>
                  </a:cubicBezTo>
                  <a:cubicBezTo>
                    <a:pt x="1127" y="917"/>
                    <a:pt x="1129" y="917"/>
                    <a:pt x="1130" y="917"/>
                  </a:cubicBezTo>
                  <a:cubicBezTo>
                    <a:pt x="1132" y="917"/>
                    <a:pt x="1134" y="917"/>
                    <a:pt x="1136" y="915"/>
                  </a:cubicBezTo>
                  <a:cubicBezTo>
                    <a:pt x="1137" y="914"/>
                    <a:pt x="1138" y="913"/>
                    <a:pt x="1138" y="912"/>
                  </a:cubicBezTo>
                  <a:cubicBezTo>
                    <a:pt x="1138" y="905"/>
                    <a:pt x="1133" y="902"/>
                    <a:pt x="1131" y="901"/>
                  </a:cubicBezTo>
                  <a:cubicBezTo>
                    <a:pt x="1130" y="900"/>
                    <a:pt x="1130" y="900"/>
                    <a:pt x="1130" y="900"/>
                  </a:cubicBezTo>
                  <a:cubicBezTo>
                    <a:pt x="1130" y="898"/>
                    <a:pt x="1130" y="896"/>
                    <a:pt x="1129" y="895"/>
                  </a:cubicBezTo>
                  <a:cubicBezTo>
                    <a:pt x="1129" y="895"/>
                    <a:pt x="1129" y="895"/>
                    <a:pt x="1129" y="895"/>
                  </a:cubicBezTo>
                  <a:cubicBezTo>
                    <a:pt x="1130" y="895"/>
                    <a:pt x="1130" y="895"/>
                    <a:pt x="1130" y="895"/>
                  </a:cubicBezTo>
                  <a:cubicBezTo>
                    <a:pt x="1131" y="896"/>
                    <a:pt x="1132" y="897"/>
                    <a:pt x="1133" y="898"/>
                  </a:cubicBezTo>
                  <a:cubicBezTo>
                    <a:pt x="1133" y="898"/>
                    <a:pt x="1134" y="898"/>
                    <a:pt x="1135" y="898"/>
                  </a:cubicBezTo>
                  <a:cubicBezTo>
                    <a:pt x="1135" y="903"/>
                    <a:pt x="1137" y="907"/>
                    <a:pt x="1140" y="910"/>
                  </a:cubicBezTo>
                  <a:cubicBezTo>
                    <a:pt x="1141" y="912"/>
                    <a:pt x="1142" y="913"/>
                    <a:pt x="1142" y="915"/>
                  </a:cubicBezTo>
                  <a:cubicBezTo>
                    <a:pt x="1143" y="917"/>
                    <a:pt x="1145" y="918"/>
                    <a:pt x="1147" y="918"/>
                  </a:cubicBezTo>
                  <a:cubicBezTo>
                    <a:pt x="1148" y="918"/>
                    <a:pt x="1148" y="917"/>
                    <a:pt x="1148" y="917"/>
                  </a:cubicBezTo>
                  <a:cubicBezTo>
                    <a:pt x="1148" y="918"/>
                    <a:pt x="1148" y="918"/>
                    <a:pt x="1148" y="918"/>
                  </a:cubicBezTo>
                  <a:cubicBezTo>
                    <a:pt x="1148" y="918"/>
                    <a:pt x="1147" y="919"/>
                    <a:pt x="1147" y="919"/>
                  </a:cubicBezTo>
                  <a:cubicBezTo>
                    <a:pt x="1145" y="920"/>
                    <a:pt x="1142" y="923"/>
                    <a:pt x="1144" y="930"/>
                  </a:cubicBezTo>
                  <a:cubicBezTo>
                    <a:pt x="1144" y="931"/>
                    <a:pt x="1145" y="932"/>
                    <a:pt x="1147" y="932"/>
                  </a:cubicBezTo>
                  <a:cubicBezTo>
                    <a:pt x="1148" y="933"/>
                    <a:pt x="1149" y="933"/>
                    <a:pt x="1150" y="933"/>
                  </a:cubicBezTo>
                  <a:cubicBezTo>
                    <a:pt x="1152" y="933"/>
                    <a:pt x="1153" y="932"/>
                    <a:pt x="1155" y="931"/>
                  </a:cubicBezTo>
                  <a:cubicBezTo>
                    <a:pt x="1158" y="929"/>
                    <a:pt x="1159" y="925"/>
                    <a:pt x="1158" y="921"/>
                  </a:cubicBezTo>
                  <a:cubicBezTo>
                    <a:pt x="1158" y="918"/>
                    <a:pt x="1156" y="916"/>
                    <a:pt x="1154" y="915"/>
                  </a:cubicBezTo>
                  <a:cubicBezTo>
                    <a:pt x="1158" y="912"/>
                    <a:pt x="1160" y="907"/>
                    <a:pt x="1162" y="903"/>
                  </a:cubicBezTo>
                  <a:cubicBezTo>
                    <a:pt x="1163" y="900"/>
                    <a:pt x="1164" y="898"/>
                    <a:pt x="1166" y="896"/>
                  </a:cubicBezTo>
                  <a:cubicBezTo>
                    <a:pt x="1167" y="895"/>
                    <a:pt x="1168" y="894"/>
                    <a:pt x="1168" y="893"/>
                  </a:cubicBezTo>
                  <a:cubicBezTo>
                    <a:pt x="1168" y="868"/>
                    <a:pt x="1168" y="868"/>
                    <a:pt x="1168" y="868"/>
                  </a:cubicBezTo>
                  <a:cubicBezTo>
                    <a:pt x="1168" y="867"/>
                    <a:pt x="1167" y="866"/>
                    <a:pt x="1166" y="865"/>
                  </a:cubicBezTo>
                  <a:close/>
                  <a:moveTo>
                    <a:pt x="472" y="650"/>
                  </a:moveTo>
                  <a:cubicBezTo>
                    <a:pt x="467" y="654"/>
                    <a:pt x="463" y="657"/>
                    <a:pt x="457" y="660"/>
                  </a:cubicBezTo>
                  <a:cubicBezTo>
                    <a:pt x="457" y="660"/>
                    <a:pt x="457" y="660"/>
                    <a:pt x="456" y="660"/>
                  </a:cubicBezTo>
                  <a:cubicBezTo>
                    <a:pt x="458" y="652"/>
                    <a:pt x="464" y="647"/>
                    <a:pt x="471" y="642"/>
                  </a:cubicBezTo>
                  <a:cubicBezTo>
                    <a:pt x="475" y="640"/>
                    <a:pt x="479" y="637"/>
                    <a:pt x="483" y="633"/>
                  </a:cubicBezTo>
                  <a:cubicBezTo>
                    <a:pt x="483" y="633"/>
                    <a:pt x="483" y="634"/>
                    <a:pt x="484" y="635"/>
                  </a:cubicBezTo>
                  <a:cubicBezTo>
                    <a:pt x="485" y="635"/>
                    <a:pt x="486" y="636"/>
                    <a:pt x="487" y="636"/>
                  </a:cubicBezTo>
                  <a:cubicBezTo>
                    <a:pt x="487" y="636"/>
                    <a:pt x="487" y="636"/>
                    <a:pt x="487" y="636"/>
                  </a:cubicBezTo>
                  <a:cubicBezTo>
                    <a:pt x="487" y="637"/>
                    <a:pt x="486" y="637"/>
                    <a:pt x="487" y="638"/>
                  </a:cubicBezTo>
                  <a:cubicBezTo>
                    <a:pt x="487" y="639"/>
                    <a:pt x="487" y="639"/>
                    <a:pt x="487" y="640"/>
                  </a:cubicBezTo>
                  <a:cubicBezTo>
                    <a:pt x="481" y="642"/>
                    <a:pt x="477" y="646"/>
                    <a:pt x="472" y="650"/>
                  </a:cubicBezTo>
                  <a:close/>
                  <a:moveTo>
                    <a:pt x="567" y="695"/>
                  </a:moveTo>
                  <a:cubicBezTo>
                    <a:pt x="567" y="695"/>
                    <a:pt x="567" y="695"/>
                    <a:pt x="566" y="695"/>
                  </a:cubicBezTo>
                  <a:cubicBezTo>
                    <a:pt x="567" y="695"/>
                    <a:pt x="567" y="694"/>
                    <a:pt x="568" y="694"/>
                  </a:cubicBezTo>
                  <a:cubicBezTo>
                    <a:pt x="567" y="694"/>
                    <a:pt x="567" y="695"/>
                    <a:pt x="567" y="695"/>
                  </a:cubicBezTo>
                  <a:close/>
                  <a:moveTo>
                    <a:pt x="603" y="665"/>
                  </a:moveTo>
                  <a:cubicBezTo>
                    <a:pt x="601" y="664"/>
                    <a:pt x="599" y="664"/>
                    <a:pt x="597" y="663"/>
                  </a:cubicBezTo>
                  <a:cubicBezTo>
                    <a:pt x="595" y="662"/>
                    <a:pt x="593" y="664"/>
                    <a:pt x="592" y="666"/>
                  </a:cubicBezTo>
                  <a:cubicBezTo>
                    <a:pt x="590" y="670"/>
                    <a:pt x="590" y="675"/>
                    <a:pt x="591" y="680"/>
                  </a:cubicBezTo>
                  <a:cubicBezTo>
                    <a:pt x="590" y="679"/>
                    <a:pt x="590" y="678"/>
                    <a:pt x="589" y="678"/>
                  </a:cubicBezTo>
                  <a:cubicBezTo>
                    <a:pt x="589" y="677"/>
                    <a:pt x="588" y="674"/>
                    <a:pt x="586" y="673"/>
                  </a:cubicBezTo>
                  <a:cubicBezTo>
                    <a:pt x="584" y="672"/>
                    <a:pt x="582" y="672"/>
                    <a:pt x="579" y="673"/>
                  </a:cubicBezTo>
                  <a:cubicBezTo>
                    <a:pt x="578" y="673"/>
                    <a:pt x="577" y="675"/>
                    <a:pt x="577" y="676"/>
                  </a:cubicBezTo>
                  <a:cubicBezTo>
                    <a:pt x="576" y="681"/>
                    <a:pt x="574" y="685"/>
                    <a:pt x="572" y="688"/>
                  </a:cubicBezTo>
                  <a:cubicBezTo>
                    <a:pt x="574" y="683"/>
                    <a:pt x="573" y="677"/>
                    <a:pt x="573" y="673"/>
                  </a:cubicBezTo>
                  <a:cubicBezTo>
                    <a:pt x="572" y="672"/>
                    <a:pt x="572" y="670"/>
                    <a:pt x="572" y="668"/>
                  </a:cubicBezTo>
                  <a:cubicBezTo>
                    <a:pt x="571" y="666"/>
                    <a:pt x="570" y="664"/>
                    <a:pt x="568" y="664"/>
                  </a:cubicBezTo>
                  <a:cubicBezTo>
                    <a:pt x="566" y="663"/>
                    <a:pt x="563" y="664"/>
                    <a:pt x="561" y="666"/>
                  </a:cubicBezTo>
                  <a:cubicBezTo>
                    <a:pt x="561" y="666"/>
                    <a:pt x="560" y="666"/>
                    <a:pt x="560" y="666"/>
                  </a:cubicBezTo>
                  <a:cubicBezTo>
                    <a:pt x="560" y="663"/>
                    <a:pt x="560" y="661"/>
                    <a:pt x="559" y="659"/>
                  </a:cubicBezTo>
                  <a:cubicBezTo>
                    <a:pt x="565" y="657"/>
                    <a:pt x="569" y="653"/>
                    <a:pt x="571" y="648"/>
                  </a:cubicBezTo>
                  <a:cubicBezTo>
                    <a:pt x="572" y="648"/>
                    <a:pt x="573" y="649"/>
                    <a:pt x="575" y="649"/>
                  </a:cubicBezTo>
                  <a:cubicBezTo>
                    <a:pt x="575" y="649"/>
                    <a:pt x="575" y="649"/>
                    <a:pt x="575" y="649"/>
                  </a:cubicBezTo>
                  <a:cubicBezTo>
                    <a:pt x="580" y="649"/>
                    <a:pt x="585" y="647"/>
                    <a:pt x="589" y="644"/>
                  </a:cubicBezTo>
                  <a:cubicBezTo>
                    <a:pt x="589" y="647"/>
                    <a:pt x="590" y="649"/>
                    <a:pt x="592" y="651"/>
                  </a:cubicBezTo>
                  <a:cubicBezTo>
                    <a:pt x="591" y="652"/>
                    <a:pt x="590" y="654"/>
                    <a:pt x="590" y="655"/>
                  </a:cubicBezTo>
                  <a:cubicBezTo>
                    <a:pt x="590" y="657"/>
                    <a:pt x="590" y="658"/>
                    <a:pt x="591" y="659"/>
                  </a:cubicBezTo>
                  <a:cubicBezTo>
                    <a:pt x="595" y="663"/>
                    <a:pt x="600" y="662"/>
                    <a:pt x="603" y="660"/>
                  </a:cubicBezTo>
                  <a:cubicBezTo>
                    <a:pt x="603" y="661"/>
                    <a:pt x="604" y="662"/>
                    <a:pt x="604" y="663"/>
                  </a:cubicBezTo>
                  <a:cubicBezTo>
                    <a:pt x="604" y="664"/>
                    <a:pt x="603" y="664"/>
                    <a:pt x="603" y="665"/>
                  </a:cubicBezTo>
                  <a:close/>
                  <a:moveTo>
                    <a:pt x="949" y="752"/>
                  </a:moveTo>
                  <a:cubicBezTo>
                    <a:pt x="948" y="752"/>
                    <a:pt x="948" y="752"/>
                    <a:pt x="948" y="751"/>
                  </a:cubicBezTo>
                  <a:cubicBezTo>
                    <a:pt x="949" y="752"/>
                    <a:pt x="949" y="752"/>
                    <a:pt x="949" y="752"/>
                  </a:cubicBezTo>
                  <a:cubicBezTo>
                    <a:pt x="949" y="752"/>
                    <a:pt x="949" y="752"/>
                    <a:pt x="949" y="752"/>
                  </a:cubicBezTo>
                  <a:close/>
                  <a:moveTo>
                    <a:pt x="961" y="735"/>
                  </a:moveTo>
                  <a:cubicBezTo>
                    <a:pt x="961" y="735"/>
                    <a:pt x="960" y="734"/>
                    <a:pt x="960" y="734"/>
                  </a:cubicBezTo>
                  <a:cubicBezTo>
                    <a:pt x="961" y="734"/>
                    <a:pt x="961" y="734"/>
                    <a:pt x="962" y="734"/>
                  </a:cubicBezTo>
                  <a:cubicBezTo>
                    <a:pt x="961" y="735"/>
                    <a:pt x="961" y="735"/>
                    <a:pt x="961" y="735"/>
                  </a:cubicBezTo>
                  <a:close/>
                  <a:moveTo>
                    <a:pt x="962" y="752"/>
                  </a:moveTo>
                  <a:cubicBezTo>
                    <a:pt x="963" y="751"/>
                    <a:pt x="963" y="751"/>
                    <a:pt x="963" y="750"/>
                  </a:cubicBezTo>
                  <a:cubicBezTo>
                    <a:pt x="963" y="750"/>
                    <a:pt x="963" y="749"/>
                    <a:pt x="963" y="749"/>
                  </a:cubicBezTo>
                  <a:cubicBezTo>
                    <a:pt x="963" y="750"/>
                    <a:pt x="964" y="751"/>
                    <a:pt x="964" y="752"/>
                  </a:cubicBezTo>
                  <a:cubicBezTo>
                    <a:pt x="964" y="752"/>
                    <a:pt x="963" y="752"/>
                    <a:pt x="962" y="752"/>
                  </a:cubicBezTo>
                  <a:close/>
                  <a:moveTo>
                    <a:pt x="970" y="771"/>
                  </a:moveTo>
                  <a:cubicBezTo>
                    <a:pt x="970" y="770"/>
                    <a:pt x="970" y="770"/>
                    <a:pt x="970" y="770"/>
                  </a:cubicBezTo>
                  <a:cubicBezTo>
                    <a:pt x="969" y="770"/>
                    <a:pt x="969" y="769"/>
                    <a:pt x="969" y="769"/>
                  </a:cubicBezTo>
                  <a:cubicBezTo>
                    <a:pt x="969" y="769"/>
                    <a:pt x="969" y="768"/>
                    <a:pt x="970" y="768"/>
                  </a:cubicBezTo>
                  <a:cubicBezTo>
                    <a:pt x="970" y="769"/>
                    <a:pt x="970" y="770"/>
                    <a:pt x="971" y="770"/>
                  </a:cubicBezTo>
                  <a:cubicBezTo>
                    <a:pt x="970" y="770"/>
                    <a:pt x="970" y="770"/>
                    <a:pt x="970" y="771"/>
                  </a:cubicBezTo>
                  <a:close/>
                  <a:moveTo>
                    <a:pt x="984" y="802"/>
                  </a:moveTo>
                  <a:cubicBezTo>
                    <a:pt x="984" y="801"/>
                    <a:pt x="983" y="801"/>
                    <a:pt x="983" y="801"/>
                  </a:cubicBezTo>
                  <a:cubicBezTo>
                    <a:pt x="979" y="793"/>
                    <a:pt x="979" y="793"/>
                    <a:pt x="979" y="793"/>
                  </a:cubicBezTo>
                  <a:cubicBezTo>
                    <a:pt x="981" y="793"/>
                    <a:pt x="981" y="791"/>
                    <a:pt x="982" y="790"/>
                  </a:cubicBezTo>
                  <a:cubicBezTo>
                    <a:pt x="982" y="791"/>
                    <a:pt x="983" y="792"/>
                    <a:pt x="984" y="793"/>
                  </a:cubicBezTo>
                  <a:cubicBezTo>
                    <a:pt x="983" y="795"/>
                    <a:pt x="983" y="798"/>
                    <a:pt x="984" y="802"/>
                  </a:cubicBezTo>
                  <a:close/>
                  <a:moveTo>
                    <a:pt x="1016" y="801"/>
                  </a:moveTo>
                  <a:cubicBezTo>
                    <a:pt x="1013" y="801"/>
                    <a:pt x="1011" y="802"/>
                    <a:pt x="1009" y="802"/>
                  </a:cubicBezTo>
                  <a:cubicBezTo>
                    <a:pt x="1007" y="802"/>
                    <a:pt x="1006" y="803"/>
                    <a:pt x="1005" y="804"/>
                  </a:cubicBezTo>
                  <a:cubicBezTo>
                    <a:pt x="1005" y="806"/>
                    <a:pt x="1005" y="807"/>
                    <a:pt x="1006" y="809"/>
                  </a:cubicBezTo>
                  <a:cubicBezTo>
                    <a:pt x="1006" y="810"/>
                    <a:pt x="1007" y="811"/>
                    <a:pt x="1008" y="812"/>
                  </a:cubicBezTo>
                  <a:cubicBezTo>
                    <a:pt x="1000" y="814"/>
                    <a:pt x="997" y="822"/>
                    <a:pt x="996" y="827"/>
                  </a:cubicBezTo>
                  <a:cubicBezTo>
                    <a:pt x="995" y="824"/>
                    <a:pt x="993" y="821"/>
                    <a:pt x="992" y="818"/>
                  </a:cubicBezTo>
                  <a:cubicBezTo>
                    <a:pt x="1001" y="816"/>
                    <a:pt x="1004" y="807"/>
                    <a:pt x="1006" y="801"/>
                  </a:cubicBezTo>
                  <a:cubicBezTo>
                    <a:pt x="1006" y="799"/>
                    <a:pt x="1007" y="796"/>
                    <a:pt x="1007" y="796"/>
                  </a:cubicBezTo>
                  <a:cubicBezTo>
                    <a:pt x="1009" y="796"/>
                    <a:pt x="1011" y="795"/>
                    <a:pt x="1012" y="792"/>
                  </a:cubicBezTo>
                  <a:cubicBezTo>
                    <a:pt x="1013" y="788"/>
                    <a:pt x="1012" y="785"/>
                    <a:pt x="1010" y="783"/>
                  </a:cubicBezTo>
                  <a:cubicBezTo>
                    <a:pt x="1010" y="783"/>
                    <a:pt x="1010" y="782"/>
                    <a:pt x="1010" y="782"/>
                  </a:cubicBezTo>
                  <a:cubicBezTo>
                    <a:pt x="1010" y="779"/>
                    <a:pt x="1009" y="776"/>
                    <a:pt x="1008" y="774"/>
                  </a:cubicBezTo>
                  <a:cubicBezTo>
                    <a:pt x="1008" y="774"/>
                    <a:pt x="1008" y="774"/>
                    <a:pt x="1008" y="774"/>
                  </a:cubicBezTo>
                  <a:cubicBezTo>
                    <a:pt x="1011" y="778"/>
                    <a:pt x="1014" y="782"/>
                    <a:pt x="1017" y="784"/>
                  </a:cubicBezTo>
                  <a:cubicBezTo>
                    <a:pt x="1018" y="785"/>
                    <a:pt x="1018" y="785"/>
                    <a:pt x="1019" y="785"/>
                  </a:cubicBezTo>
                  <a:cubicBezTo>
                    <a:pt x="1018" y="786"/>
                    <a:pt x="1018" y="786"/>
                    <a:pt x="1017" y="786"/>
                  </a:cubicBezTo>
                  <a:cubicBezTo>
                    <a:pt x="1017" y="787"/>
                    <a:pt x="1016" y="788"/>
                    <a:pt x="1016" y="789"/>
                  </a:cubicBezTo>
                  <a:cubicBezTo>
                    <a:pt x="1016" y="791"/>
                    <a:pt x="1017" y="792"/>
                    <a:pt x="1018" y="793"/>
                  </a:cubicBezTo>
                  <a:cubicBezTo>
                    <a:pt x="1020" y="795"/>
                    <a:pt x="1023" y="797"/>
                    <a:pt x="1026" y="800"/>
                  </a:cubicBezTo>
                  <a:cubicBezTo>
                    <a:pt x="1023" y="800"/>
                    <a:pt x="1019" y="800"/>
                    <a:pt x="1016" y="801"/>
                  </a:cubicBezTo>
                  <a:close/>
                  <a:moveTo>
                    <a:pt x="1025" y="840"/>
                  </a:moveTo>
                  <a:cubicBezTo>
                    <a:pt x="1025" y="839"/>
                    <a:pt x="1025" y="839"/>
                    <a:pt x="1026" y="839"/>
                  </a:cubicBezTo>
                  <a:cubicBezTo>
                    <a:pt x="1026" y="840"/>
                    <a:pt x="1026" y="841"/>
                    <a:pt x="1027" y="843"/>
                  </a:cubicBezTo>
                  <a:cubicBezTo>
                    <a:pt x="1026" y="842"/>
                    <a:pt x="1026" y="841"/>
                    <a:pt x="1025" y="840"/>
                  </a:cubicBezTo>
                  <a:close/>
                  <a:moveTo>
                    <a:pt x="1046" y="841"/>
                  </a:moveTo>
                  <a:cubicBezTo>
                    <a:pt x="1046" y="841"/>
                    <a:pt x="1046" y="842"/>
                    <a:pt x="1046" y="842"/>
                  </a:cubicBezTo>
                  <a:cubicBezTo>
                    <a:pt x="1046" y="842"/>
                    <a:pt x="1045" y="842"/>
                    <a:pt x="1044" y="842"/>
                  </a:cubicBezTo>
                  <a:cubicBezTo>
                    <a:pt x="1045" y="841"/>
                    <a:pt x="1046" y="841"/>
                    <a:pt x="1046" y="841"/>
                  </a:cubicBezTo>
                  <a:close/>
                  <a:moveTo>
                    <a:pt x="1041" y="875"/>
                  </a:moveTo>
                  <a:cubicBezTo>
                    <a:pt x="1042" y="875"/>
                    <a:pt x="1043" y="874"/>
                    <a:pt x="1044" y="873"/>
                  </a:cubicBezTo>
                  <a:cubicBezTo>
                    <a:pt x="1045" y="873"/>
                    <a:pt x="1046" y="872"/>
                    <a:pt x="1047" y="871"/>
                  </a:cubicBezTo>
                  <a:cubicBezTo>
                    <a:pt x="1047" y="873"/>
                    <a:pt x="1048" y="874"/>
                    <a:pt x="1049" y="875"/>
                  </a:cubicBezTo>
                  <a:lnTo>
                    <a:pt x="1041" y="875"/>
                  </a:lnTo>
                  <a:close/>
                  <a:moveTo>
                    <a:pt x="1051" y="814"/>
                  </a:moveTo>
                  <a:cubicBezTo>
                    <a:pt x="1050" y="814"/>
                    <a:pt x="1050" y="813"/>
                    <a:pt x="1050" y="813"/>
                  </a:cubicBezTo>
                  <a:cubicBezTo>
                    <a:pt x="1051" y="813"/>
                    <a:pt x="1052" y="814"/>
                    <a:pt x="1052" y="814"/>
                  </a:cubicBezTo>
                  <a:cubicBezTo>
                    <a:pt x="1052" y="814"/>
                    <a:pt x="1051" y="814"/>
                    <a:pt x="1051" y="814"/>
                  </a:cubicBezTo>
                  <a:close/>
                  <a:moveTo>
                    <a:pt x="1058" y="858"/>
                  </a:moveTo>
                  <a:cubicBezTo>
                    <a:pt x="1057" y="856"/>
                    <a:pt x="1056" y="854"/>
                    <a:pt x="1057" y="850"/>
                  </a:cubicBezTo>
                  <a:cubicBezTo>
                    <a:pt x="1057" y="850"/>
                    <a:pt x="1057" y="850"/>
                    <a:pt x="1057" y="850"/>
                  </a:cubicBezTo>
                  <a:cubicBezTo>
                    <a:pt x="1057" y="850"/>
                    <a:pt x="1057" y="850"/>
                    <a:pt x="1058" y="850"/>
                  </a:cubicBezTo>
                  <a:cubicBezTo>
                    <a:pt x="1058" y="850"/>
                    <a:pt x="1059" y="850"/>
                    <a:pt x="1059" y="850"/>
                  </a:cubicBezTo>
                  <a:cubicBezTo>
                    <a:pt x="1059" y="855"/>
                    <a:pt x="1059" y="855"/>
                    <a:pt x="1059" y="855"/>
                  </a:cubicBezTo>
                  <a:cubicBezTo>
                    <a:pt x="1059" y="856"/>
                    <a:pt x="1060" y="857"/>
                    <a:pt x="1060" y="857"/>
                  </a:cubicBezTo>
                  <a:cubicBezTo>
                    <a:pt x="1059" y="857"/>
                    <a:pt x="1058" y="858"/>
                    <a:pt x="1058" y="858"/>
                  </a:cubicBezTo>
                  <a:close/>
                  <a:moveTo>
                    <a:pt x="1067" y="831"/>
                  </a:moveTo>
                  <a:cubicBezTo>
                    <a:pt x="1067" y="833"/>
                    <a:pt x="1067" y="835"/>
                    <a:pt x="1067" y="837"/>
                  </a:cubicBezTo>
                  <a:cubicBezTo>
                    <a:pt x="1067" y="837"/>
                    <a:pt x="1067" y="837"/>
                    <a:pt x="1066" y="837"/>
                  </a:cubicBezTo>
                  <a:cubicBezTo>
                    <a:pt x="1066" y="836"/>
                    <a:pt x="1066" y="835"/>
                    <a:pt x="1066" y="833"/>
                  </a:cubicBezTo>
                  <a:cubicBezTo>
                    <a:pt x="1066" y="832"/>
                    <a:pt x="1065" y="831"/>
                    <a:pt x="1064" y="831"/>
                  </a:cubicBezTo>
                  <a:cubicBezTo>
                    <a:pt x="1063" y="830"/>
                    <a:pt x="1063" y="830"/>
                    <a:pt x="1062" y="830"/>
                  </a:cubicBezTo>
                  <a:cubicBezTo>
                    <a:pt x="1062" y="830"/>
                    <a:pt x="1062" y="830"/>
                    <a:pt x="1062" y="829"/>
                  </a:cubicBezTo>
                  <a:cubicBezTo>
                    <a:pt x="1062" y="829"/>
                    <a:pt x="1063" y="829"/>
                    <a:pt x="1063" y="829"/>
                  </a:cubicBezTo>
                  <a:cubicBezTo>
                    <a:pt x="1064" y="829"/>
                    <a:pt x="1065" y="828"/>
                    <a:pt x="1066" y="826"/>
                  </a:cubicBezTo>
                  <a:cubicBezTo>
                    <a:pt x="1066" y="827"/>
                    <a:pt x="1066" y="827"/>
                    <a:pt x="1066" y="827"/>
                  </a:cubicBezTo>
                  <a:cubicBezTo>
                    <a:pt x="1067" y="828"/>
                    <a:pt x="1067" y="828"/>
                    <a:pt x="1068" y="829"/>
                  </a:cubicBezTo>
                  <a:cubicBezTo>
                    <a:pt x="1067" y="829"/>
                    <a:pt x="1067" y="830"/>
                    <a:pt x="1067" y="831"/>
                  </a:cubicBezTo>
                  <a:close/>
                  <a:moveTo>
                    <a:pt x="1069" y="858"/>
                  </a:moveTo>
                  <a:cubicBezTo>
                    <a:pt x="1069" y="858"/>
                    <a:pt x="1070" y="858"/>
                    <a:pt x="1070" y="858"/>
                  </a:cubicBezTo>
                  <a:cubicBezTo>
                    <a:pt x="1070" y="858"/>
                    <a:pt x="1070" y="858"/>
                    <a:pt x="1070" y="858"/>
                  </a:cubicBezTo>
                  <a:cubicBezTo>
                    <a:pt x="1070" y="858"/>
                    <a:pt x="1070" y="858"/>
                    <a:pt x="1069" y="858"/>
                  </a:cubicBezTo>
                  <a:close/>
                  <a:moveTo>
                    <a:pt x="1081" y="868"/>
                  </a:moveTo>
                  <a:cubicBezTo>
                    <a:pt x="1082" y="868"/>
                    <a:pt x="1082" y="867"/>
                    <a:pt x="1083" y="866"/>
                  </a:cubicBezTo>
                  <a:cubicBezTo>
                    <a:pt x="1083" y="868"/>
                    <a:pt x="1083" y="869"/>
                    <a:pt x="1083" y="870"/>
                  </a:cubicBezTo>
                  <a:cubicBezTo>
                    <a:pt x="1082" y="869"/>
                    <a:pt x="1082" y="869"/>
                    <a:pt x="1081" y="868"/>
                  </a:cubicBezTo>
                  <a:close/>
                  <a:moveTo>
                    <a:pt x="1096" y="888"/>
                  </a:moveTo>
                  <a:cubicBezTo>
                    <a:pt x="1096" y="887"/>
                    <a:pt x="1096" y="886"/>
                    <a:pt x="1096" y="886"/>
                  </a:cubicBezTo>
                  <a:cubicBezTo>
                    <a:pt x="1096" y="886"/>
                    <a:pt x="1097" y="886"/>
                    <a:pt x="1097" y="886"/>
                  </a:cubicBezTo>
                  <a:cubicBezTo>
                    <a:pt x="1097" y="887"/>
                    <a:pt x="1097" y="888"/>
                    <a:pt x="1098" y="889"/>
                  </a:cubicBezTo>
                  <a:cubicBezTo>
                    <a:pt x="1097" y="889"/>
                    <a:pt x="1097" y="889"/>
                    <a:pt x="1096" y="8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71" name="Group 4">
            <a:extLst>
              <a:ext uri="{FF2B5EF4-FFF2-40B4-BE49-F238E27FC236}">
                <a16:creationId xmlns:a16="http://schemas.microsoft.com/office/drawing/2014/main" id="{6D1150D3-1F35-544A-BFA4-D084D34C6CCB}"/>
              </a:ext>
            </a:extLst>
          </p:cNvPr>
          <p:cNvGrpSpPr>
            <a:grpSpLocks noChangeAspect="1"/>
          </p:cNvGrpSpPr>
          <p:nvPr/>
        </p:nvGrpSpPr>
        <p:grpSpPr bwMode="auto">
          <a:xfrm>
            <a:off x="6060956" y="5640555"/>
            <a:ext cx="1086911" cy="703841"/>
            <a:chOff x="909" y="260"/>
            <a:chExt cx="5862" cy="3796"/>
          </a:xfrm>
          <a:solidFill>
            <a:schemeClr val="bg1"/>
          </a:solidFill>
        </p:grpSpPr>
        <p:sp>
          <p:nvSpPr>
            <p:cNvPr id="173" name="Freeform 5">
              <a:extLst>
                <a:ext uri="{FF2B5EF4-FFF2-40B4-BE49-F238E27FC236}">
                  <a16:creationId xmlns:a16="http://schemas.microsoft.com/office/drawing/2014/main" id="{2A627884-4EEF-1D49-B8F2-2AF10A324DCB}"/>
                </a:ext>
              </a:extLst>
            </p:cNvPr>
            <p:cNvSpPr>
              <a:spLocks/>
            </p:cNvSpPr>
            <p:nvPr/>
          </p:nvSpPr>
          <p:spPr bwMode="auto">
            <a:xfrm>
              <a:off x="1388" y="260"/>
              <a:ext cx="621" cy="479"/>
            </a:xfrm>
            <a:custGeom>
              <a:avLst/>
              <a:gdLst>
                <a:gd name="T0" fmla="*/ 169 w 170"/>
                <a:gd name="T1" fmla="*/ 33 h 131"/>
                <a:gd name="T2" fmla="*/ 169 w 170"/>
                <a:gd name="T3" fmla="*/ 31 h 131"/>
                <a:gd name="T4" fmla="*/ 138 w 170"/>
                <a:gd name="T5" fmla="*/ 9 h 131"/>
                <a:gd name="T6" fmla="*/ 138 w 170"/>
                <a:gd name="T7" fmla="*/ 9 h 131"/>
                <a:gd name="T8" fmla="*/ 136 w 170"/>
                <a:gd name="T9" fmla="*/ 6 h 131"/>
                <a:gd name="T10" fmla="*/ 129 w 170"/>
                <a:gd name="T11" fmla="*/ 2 h 131"/>
                <a:gd name="T12" fmla="*/ 108 w 170"/>
                <a:gd name="T13" fmla="*/ 2 h 131"/>
                <a:gd name="T14" fmla="*/ 105 w 170"/>
                <a:gd name="T15" fmla="*/ 3 h 131"/>
                <a:gd name="T16" fmla="*/ 105 w 170"/>
                <a:gd name="T17" fmla="*/ 7 h 131"/>
                <a:gd name="T18" fmla="*/ 98 w 170"/>
                <a:gd name="T19" fmla="*/ 13 h 131"/>
                <a:gd name="T20" fmla="*/ 88 w 170"/>
                <a:gd name="T21" fmla="*/ 14 h 131"/>
                <a:gd name="T22" fmla="*/ 83 w 170"/>
                <a:gd name="T23" fmla="*/ 13 h 131"/>
                <a:gd name="T24" fmla="*/ 80 w 170"/>
                <a:gd name="T25" fmla="*/ 13 h 131"/>
                <a:gd name="T26" fmla="*/ 55 w 170"/>
                <a:gd name="T27" fmla="*/ 16 h 131"/>
                <a:gd name="T28" fmla="*/ 52 w 170"/>
                <a:gd name="T29" fmla="*/ 21 h 131"/>
                <a:gd name="T30" fmla="*/ 47 w 170"/>
                <a:gd name="T31" fmla="*/ 23 h 131"/>
                <a:gd name="T32" fmla="*/ 43 w 170"/>
                <a:gd name="T33" fmla="*/ 24 h 131"/>
                <a:gd name="T34" fmla="*/ 34 w 170"/>
                <a:gd name="T35" fmla="*/ 25 h 131"/>
                <a:gd name="T36" fmla="*/ 24 w 170"/>
                <a:gd name="T37" fmla="*/ 34 h 131"/>
                <a:gd name="T38" fmla="*/ 23 w 170"/>
                <a:gd name="T39" fmla="*/ 35 h 131"/>
                <a:gd name="T40" fmla="*/ 21 w 170"/>
                <a:gd name="T41" fmla="*/ 38 h 131"/>
                <a:gd name="T42" fmla="*/ 15 w 170"/>
                <a:gd name="T43" fmla="*/ 46 h 131"/>
                <a:gd name="T44" fmla="*/ 14 w 170"/>
                <a:gd name="T45" fmla="*/ 52 h 131"/>
                <a:gd name="T46" fmla="*/ 14 w 170"/>
                <a:gd name="T47" fmla="*/ 56 h 131"/>
                <a:gd name="T48" fmla="*/ 11 w 170"/>
                <a:gd name="T49" fmla="*/ 57 h 131"/>
                <a:gd name="T50" fmla="*/ 4 w 170"/>
                <a:gd name="T51" fmla="*/ 60 h 131"/>
                <a:gd name="T52" fmla="*/ 2 w 170"/>
                <a:gd name="T53" fmla="*/ 76 h 131"/>
                <a:gd name="T54" fmla="*/ 10 w 170"/>
                <a:gd name="T55" fmla="*/ 82 h 131"/>
                <a:gd name="T56" fmla="*/ 11 w 170"/>
                <a:gd name="T57" fmla="*/ 85 h 131"/>
                <a:gd name="T58" fmla="*/ 17 w 170"/>
                <a:gd name="T59" fmla="*/ 91 h 131"/>
                <a:gd name="T60" fmla="*/ 22 w 170"/>
                <a:gd name="T61" fmla="*/ 94 h 131"/>
                <a:gd name="T62" fmla="*/ 27 w 170"/>
                <a:gd name="T63" fmla="*/ 97 h 131"/>
                <a:gd name="T64" fmla="*/ 50 w 170"/>
                <a:gd name="T65" fmla="*/ 108 h 131"/>
                <a:gd name="T66" fmla="*/ 60 w 170"/>
                <a:gd name="T67" fmla="*/ 115 h 131"/>
                <a:gd name="T68" fmla="*/ 64 w 170"/>
                <a:gd name="T69" fmla="*/ 118 h 131"/>
                <a:gd name="T70" fmla="*/ 63 w 170"/>
                <a:gd name="T71" fmla="*/ 120 h 131"/>
                <a:gd name="T72" fmla="*/ 63 w 170"/>
                <a:gd name="T73" fmla="*/ 126 h 131"/>
                <a:gd name="T74" fmla="*/ 72 w 170"/>
                <a:gd name="T75" fmla="*/ 131 h 131"/>
                <a:gd name="T76" fmla="*/ 77 w 170"/>
                <a:gd name="T77" fmla="*/ 131 h 131"/>
                <a:gd name="T78" fmla="*/ 76 w 170"/>
                <a:gd name="T79" fmla="*/ 127 h 131"/>
                <a:gd name="T80" fmla="*/ 78 w 170"/>
                <a:gd name="T81" fmla="*/ 131 h 131"/>
                <a:gd name="T82" fmla="*/ 83 w 170"/>
                <a:gd name="T83" fmla="*/ 129 h 131"/>
                <a:gd name="T84" fmla="*/ 85 w 170"/>
                <a:gd name="T85" fmla="*/ 127 h 131"/>
                <a:gd name="T86" fmla="*/ 89 w 170"/>
                <a:gd name="T87" fmla="*/ 127 h 131"/>
                <a:gd name="T88" fmla="*/ 91 w 170"/>
                <a:gd name="T89" fmla="*/ 127 h 131"/>
                <a:gd name="T90" fmla="*/ 91 w 170"/>
                <a:gd name="T91" fmla="*/ 127 h 131"/>
                <a:gd name="T92" fmla="*/ 106 w 170"/>
                <a:gd name="T93" fmla="*/ 127 h 131"/>
                <a:gd name="T94" fmla="*/ 109 w 170"/>
                <a:gd name="T95" fmla="*/ 127 h 131"/>
                <a:gd name="T96" fmla="*/ 128 w 170"/>
                <a:gd name="T97" fmla="*/ 126 h 131"/>
                <a:gd name="T98" fmla="*/ 134 w 170"/>
                <a:gd name="T99" fmla="*/ 120 h 131"/>
                <a:gd name="T100" fmla="*/ 135 w 170"/>
                <a:gd name="T101" fmla="*/ 118 h 131"/>
                <a:gd name="T102" fmla="*/ 139 w 170"/>
                <a:gd name="T103" fmla="*/ 115 h 131"/>
                <a:gd name="T104" fmla="*/ 146 w 170"/>
                <a:gd name="T105" fmla="*/ 107 h 131"/>
                <a:gd name="T106" fmla="*/ 153 w 170"/>
                <a:gd name="T107" fmla="*/ 101 h 131"/>
                <a:gd name="T108" fmla="*/ 157 w 170"/>
                <a:gd name="T109" fmla="*/ 99 h 131"/>
                <a:gd name="T110" fmla="*/ 162 w 170"/>
                <a:gd name="T111" fmla="*/ 53 h 131"/>
                <a:gd name="T112" fmla="*/ 162 w 170"/>
                <a:gd name="T113" fmla="*/ 51 h 131"/>
                <a:gd name="T114" fmla="*/ 164 w 170"/>
                <a:gd name="T115" fmla="*/ 51 h 131"/>
                <a:gd name="T116" fmla="*/ 169 w 170"/>
                <a:gd name="T117" fmla="*/ 45 h 131"/>
                <a:gd name="T118" fmla="*/ 169 w 170"/>
                <a:gd name="T119" fmla="*/ 37 h 131"/>
                <a:gd name="T120" fmla="*/ 169 w 170"/>
                <a:gd name="T121" fmla="*/ 3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0" h="131">
                  <a:moveTo>
                    <a:pt x="169" y="33"/>
                  </a:moveTo>
                  <a:cubicBezTo>
                    <a:pt x="169" y="32"/>
                    <a:pt x="169" y="32"/>
                    <a:pt x="169" y="31"/>
                  </a:cubicBezTo>
                  <a:cubicBezTo>
                    <a:pt x="165" y="11"/>
                    <a:pt x="147" y="9"/>
                    <a:pt x="138" y="9"/>
                  </a:cubicBezTo>
                  <a:cubicBezTo>
                    <a:pt x="138" y="9"/>
                    <a:pt x="138" y="9"/>
                    <a:pt x="138" y="9"/>
                  </a:cubicBezTo>
                  <a:cubicBezTo>
                    <a:pt x="137" y="7"/>
                    <a:pt x="137" y="6"/>
                    <a:pt x="136" y="6"/>
                  </a:cubicBezTo>
                  <a:cubicBezTo>
                    <a:pt x="134" y="3"/>
                    <a:pt x="131" y="3"/>
                    <a:pt x="129" y="2"/>
                  </a:cubicBezTo>
                  <a:cubicBezTo>
                    <a:pt x="121" y="0"/>
                    <a:pt x="114" y="1"/>
                    <a:pt x="108" y="2"/>
                  </a:cubicBezTo>
                  <a:cubicBezTo>
                    <a:pt x="107" y="2"/>
                    <a:pt x="106" y="2"/>
                    <a:pt x="105" y="3"/>
                  </a:cubicBezTo>
                  <a:cubicBezTo>
                    <a:pt x="104" y="4"/>
                    <a:pt x="104" y="6"/>
                    <a:pt x="105" y="7"/>
                  </a:cubicBezTo>
                  <a:cubicBezTo>
                    <a:pt x="104" y="8"/>
                    <a:pt x="100" y="12"/>
                    <a:pt x="98" y="13"/>
                  </a:cubicBezTo>
                  <a:cubicBezTo>
                    <a:pt x="95" y="15"/>
                    <a:pt x="92" y="14"/>
                    <a:pt x="88" y="14"/>
                  </a:cubicBezTo>
                  <a:cubicBezTo>
                    <a:pt x="86" y="13"/>
                    <a:pt x="85" y="13"/>
                    <a:pt x="83" y="13"/>
                  </a:cubicBezTo>
                  <a:cubicBezTo>
                    <a:pt x="82" y="13"/>
                    <a:pt x="81" y="13"/>
                    <a:pt x="80" y="13"/>
                  </a:cubicBezTo>
                  <a:cubicBezTo>
                    <a:pt x="72" y="12"/>
                    <a:pt x="61" y="11"/>
                    <a:pt x="55" y="16"/>
                  </a:cubicBezTo>
                  <a:cubicBezTo>
                    <a:pt x="54" y="17"/>
                    <a:pt x="53" y="19"/>
                    <a:pt x="52" y="21"/>
                  </a:cubicBezTo>
                  <a:cubicBezTo>
                    <a:pt x="50" y="21"/>
                    <a:pt x="48" y="22"/>
                    <a:pt x="47" y="23"/>
                  </a:cubicBezTo>
                  <a:cubicBezTo>
                    <a:pt x="45" y="24"/>
                    <a:pt x="44" y="24"/>
                    <a:pt x="43" y="24"/>
                  </a:cubicBezTo>
                  <a:cubicBezTo>
                    <a:pt x="40" y="24"/>
                    <a:pt x="37" y="24"/>
                    <a:pt x="34" y="25"/>
                  </a:cubicBezTo>
                  <a:cubicBezTo>
                    <a:pt x="29" y="27"/>
                    <a:pt x="26" y="31"/>
                    <a:pt x="24" y="34"/>
                  </a:cubicBezTo>
                  <a:cubicBezTo>
                    <a:pt x="23" y="35"/>
                    <a:pt x="23" y="35"/>
                    <a:pt x="23" y="35"/>
                  </a:cubicBezTo>
                  <a:cubicBezTo>
                    <a:pt x="23" y="36"/>
                    <a:pt x="22" y="37"/>
                    <a:pt x="21" y="38"/>
                  </a:cubicBezTo>
                  <a:cubicBezTo>
                    <a:pt x="19" y="40"/>
                    <a:pt x="17" y="43"/>
                    <a:pt x="15" y="46"/>
                  </a:cubicBezTo>
                  <a:cubicBezTo>
                    <a:pt x="15" y="48"/>
                    <a:pt x="15" y="50"/>
                    <a:pt x="14" y="52"/>
                  </a:cubicBezTo>
                  <a:cubicBezTo>
                    <a:pt x="14" y="54"/>
                    <a:pt x="14" y="55"/>
                    <a:pt x="14" y="56"/>
                  </a:cubicBezTo>
                  <a:cubicBezTo>
                    <a:pt x="13" y="56"/>
                    <a:pt x="13" y="57"/>
                    <a:pt x="11" y="57"/>
                  </a:cubicBezTo>
                  <a:cubicBezTo>
                    <a:pt x="9" y="57"/>
                    <a:pt x="7" y="58"/>
                    <a:pt x="4" y="60"/>
                  </a:cubicBezTo>
                  <a:cubicBezTo>
                    <a:pt x="1" y="64"/>
                    <a:pt x="0" y="72"/>
                    <a:pt x="2" y="76"/>
                  </a:cubicBezTo>
                  <a:cubicBezTo>
                    <a:pt x="4" y="80"/>
                    <a:pt x="7" y="81"/>
                    <a:pt x="10" y="82"/>
                  </a:cubicBezTo>
                  <a:cubicBezTo>
                    <a:pt x="11" y="83"/>
                    <a:pt x="11" y="85"/>
                    <a:pt x="11" y="85"/>
                  </a:cubicBezTo>
                  <a:cubicBezTo>
                    <a:pt x="13" y="88"/>
                    <a:pt x="15" y="90"/>
                    <a:pt x="17" y="91"/>
                  </a:cubicBezTo>
                  <a:cubicBezTo>
                    <a:pt x="18" y="92"/>
                    <a:pt x="20" y="93"/>
                    <a:pt x="22" y="94"/>
                  </a:cubicBezTo>
                  <a:cubicBezTo>
                    <a:pt x="24" y="95"/>
                    <a:pt x="26" y="95"/>
                    <a:pt x="27" y="97"/>
                  </a:cubicBezTo>
                  <a:cubicBezTo>
                    <a:pt x="33" y="104"/>
                    <a:pt x="40" y="108"/>
                    <a:pt x="50" y="108"/>
                  </a:cubicBezTo>
                  <a:cubicBezTo>
                    <a:pt x="53" y="111"/>
                    <a:pt x="56" y="113"/>
                    <a:pt x="60" y="115"/>
                  </a:cubicBezTo>
                  <a:cubicBezTo>
                    <a:pt x="61" y="116"/>
                    <a:pt x="62" y="117"/>
                    <a:pt x="64" y="118"/>
                  </a:cubicBezTo>
                  <a:cubicBezTo>
                    <a:pt x="64" y="119"/>
                    <a:pt x="64" y="119"/>
                    <a:pt x="63" y="120"/>
                  </a:cubicBezTo>
                  <a:cubicBezTo>
                    <a:pt x="63" y="122"/>
                    <a:pt x="63" y="124"/>
                    <a:pt x="63" y="126"/>
                  </a:cubicBezTo>
                  <a:cubicBezTo>
                    <a:pt x="65" y="130"/>
                    <a:pt x="69" y="131"/>
                    <a:pt x="72" y="131"/>
                  </a:cubicBezTo>
                  <a:cubicBezTo>
                    <a:pt x="74" y="131"/>
                    <a:pt x="76" y="131"/>
                    <a:pt x="77" y="131"/>
                  </a:cubicBezTo>
                  <a:cubicBezTo>
                    <a:pt x="76" y="127"/>
                    <a:pt x="76" y="127"/>
                    <a:pt x="76" y="127"/>
                  </a:cubicBezTo>
                  <a:cubicBezTo>
                    <a:pt x="78" y="131"/>
                    <a:pt x="78" y="131"/>
                    <a:pt x="78" y="131"/>
                  </a:cubicBezTo>
                  <a:cubicBezTo>
                    <a:pt x="79" y="131"/>
                    <a:pt x="81" y="130"/>
                    <a:pt x="83" y="129"/>
                  </a:cubicBezTo>
                  <a:cubicBezTo>
                    <a:pt x="84" y="128"/>
                    <a:pt x="85" y="127"/>
                    <a:pt x="85" y="127"/>
                  </a:cubicBezTo>
                  <a:cubicBezTo>
                    <a:pt x="86" y="127"/>
                    <a:pt x="87" y="127"/>
                    <a:pt x="89" y="127"/>
                  </a:cubicBezTo>
                  <a:cubicBezTo>
                    <a:pt x="89" y="127"/>
                    <a:pt x="90" y="127"/>
                    <a:pt x="91" y="127"/>
                  </a:cubicBezTo>
                  <a:cubicBezTo>
                    <a:pt x="91" y="127"/>
                    <a:pt x="91" y="127"/>
                    <a:pt x="91" y="127"/>
                  </a:cubicBezTo>
                  <a:cubicBezTo>
                    <a:pt x="96" y="127"/>
                    <a:pt x="101" y="127"/>
                    <a:pt x="106" y="127"/>
                  </a:cubicBezTo>
                  <a:cubicBezTo>
                    <a:pt x="109" y="127"/>
                    <a:pt x="109" y="127"/>
                    <a:pt x="109" y="127"/>
                  </a:cubicBezTo>
                  <a:cubicBezTo>
                    <a:pt x="115" y="128"/>
                    <a:pt x="122" y="128"/>
                    <a:pt x="128" y="126"/>
                  </a:cubicBezTo>
                  <a:cubicBezTo>
                    <a:pt x="132" y="124"/>
                    <a:pt x="133" y="122"/>
                    <a:pt x="134" y="120"/>
                  </a:cubicBezTo>
                  <a:cubicBezTo>
                    <a:pt x="134" y="119"/>
                    <a:pt x="135" y="119"/>
                    <a:pt x="135" y="118"/>
                  </a:cubicBezTo>
                  <a:cubicBezTo>
                    <a:pt x="136" y="117"/>
                    <a:pt x="138" y="116"/>
                    <a:pt x="139" y="115"/>
                  </a:cubicBezTo>
                  <a:cubicBezTo>
                    <a:pt x="141" y="113"/>
                    <a:pt x="144" y="111"/>
                    <a:pt x="146" y="107"/>
                  </a:cubicBezTo>
                  <a:cubicBezTo>
                    <a:pt x="148" y="106"/>
                    <a:pt x="151" y="104"/>
                    <a:pt x="153" y="101"/>
                  </a:cubicBezTo>
                  <a:cubicBezTo>
                    <a:pt x="154" y="100"/>
                    <a:pt x="156" y="100"/>
                    <a:pt x="157" y="99"/>
                  </a:cubicBezTo>
                  <a:cubicBezTo>
                    <a:pt x="163" y="93"/>
                    <a:pt x="164" y="77"/>
                    <a:pt x="162" y="53"/>
                  </a:cubicBezTo>
                  <a:cubicBezTo>
                    <a:pt x="162" y="53"/>
                    <a:pt x="162" y="52"/>
                    <a:pt x="162" y="51"/>
                  </a:cubicBezTo>
                  <a:cubicBezTo>
                    <a:pt x="163" y="51"/>
                    <a:pt x="164" y="51"/>
                    <a:pt x="164" y="51"/>
                  </a:cubicBezTo>
                  <a:cubicBezTo>
                    <a:pt x="167" y="49"/>
                    <a:pt x="168" y="46"/>
                    <a:pt x="169" y="45"/>
                  </a:cubicBezTo>
                  <a:cubicBezTo>
                    <a:pt x="170" y="42"/>
                    <a:pt x="169" y="39"/>
                    <a:pt x="169" y="37"/>
                  </a:cubicBezTo>
                  <a:cubicBezTo>
                    <a:pt x="169" y="35"/>
                    <a:pt x="169" y="34"/>
                    <a:pt x="169"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6">
              <a:extLst>
                <a:ext uri="{FF2B5EF4-FFF2-40B4-BE49-F238E27FC236}">
                  <a16:creationId xmlns:a16="http://schemas.microsoft.com/office/drawing/2014/main" id="{7625DAEE-6283-5148-A723-3B87BCC2AA0C}"/>
                </a:ext>
              </a:extLst>
            </p:cNvPr>
            <p:cNvSpPr>
              <a:spLocks/>
            </p:cNvSpPr>
            <p:nvPr/>
          </p:nvSpPr>
          <p:spPr bwMode="auto">
            <a:xfrm>
              <a:off x="4653" y="1639"/>
              <a:ext cx="861" cy="548"/>
            </a:xfrm>
            <a:custGeom>
              <a:avLst/>
              <a:gdLst>
                <a:gd name="T0" fmla="*/ 231 w 236"/>
                <a:gd name="T1" fmla="*/ 99 h 150"/>
                <a:gd name="T2" fmla="*/ 236 w 236"/>
                <a:gd name="T3" fmla="*/ 91 h 150"/>
                <a:gd name="T4" fmla="*/ 236 w 236"/>
                <a:gd name="T5" fmla="*/ 84 h 150"/>
                <a:gd name="T6" fmla="*/ 229 w 236"/>
                <a:gd name="T7" fmla="*/ 77 h 150"/>
                <a:gd name="T8" fmla="*/ 228 w 236"/>
                <a:gd name="T9" fmla="*/ 71 h 150"/>
                <a:gd name="T10" fmla="*/ 226 w 236"/>
                <a:gd name="T11" fmla="*/ 63 h 150"/>
                <a:gd name="T12" fmla="*/ 225 w 236"/>
                <a:gd name="T13" fmla="*/ 54 h 150"/>
                <a:gd name="T14" fmla="*/ 215 w 236"/>
                <a:gd name="T15" fmla="*/ 51 h 150"/>
                <a:gd name="T16" fmla="*/ 201 w 236"/>
                <a:gd name="T17" fmla="*/ 51 h 150"/>
                <a:gd name="T18" fmla="*/ 172 w 236"/>
                <a:gd name="T19" fmla="*/ 46 h 150"/>
                <a:gd name="T20" fmla="*/ 166 w 236"/>
                <a:gd name="T21" fmla="*/ 31 h 150"/>
                <a:gd name="T22" fmla="*/ 164 w 236"/>
                <a:gd name="T23" fmla="*/ 23 h 150"/>
                <a:gd name="T24" fmla="*/ 140 w 236"/>
                <a:gd name="T25" fmla="*/ 17 h 150"/>
                <a:gd name="T26" fmla="*/ 127 w 236"/>
                <a:gd name="T27" fmla="*/ 24 h 150"/>
                <a:gd name="T28" fmla="*/ 121 w 236"/>
                <a:gd name="T29" fmla="*/ 25 h 150"/>
                <a:gd name="T30" fmla="*/ 117 w 236"/>
                <a:gd name="T31" fmla="*/ 29 h 150"/>
                <a:gd name="T32" fmla="*/ 99 w 236"/>
                <a:gd name="T33" fmla="*/ 35 h 150"/>
                <a:gd name="T34" fmla="*/ 88 w 236"/>
                <a:gd name="T35" fmla="*/ 36 h 150"/>
                <a:gd name="T36" fmla="*/ 88 w 236"/>
                <a:gd name="T37" fmla="*/ 32 h 150"/>
                <a:gd name="T38" fmla="*/ 76 w 236"/>
                <a:gd name="T39" fmla="*/ 23 h 150"/>
                <a:gd name="T40" fmla="*/ 67 w 236"/>
                <a:gd name="T41" fmla="*/ 19 h 150"/>
                <a:gd name="T42" fmla="*/ 58 w 236"/>
                <a:gd name="T43" fmla="*/ 17 h 150"/>
                <a:gd name="T44" fmla="*/ 54 w 236"/>
                <a:gd name="T45" fmla="*/ 11 h 150"/>
                <a:gd name="T46" fmla="*/ 49 w 236"/>
                <a:gd name="T47" fmla="*/ 7 h 150"/>
                <a:gd name="T48" fmla="*/ 46 w 236"/>
                <a:gd name="T49" fmla="*/ 5 h 150"/>
                <a:gd name="T50" fmla="*/ 35 w 236"/>
                <a:gd name="T51" fmla="*/ 1 h 150"/>
                <a:gd name="T52" fmla="*/ 21 w 236"/>
                <a:gd name="T53" fmla="*/ 2 h 150"/>
                <a:gd name="T54" fmla="*/ 16 w 236"/>
                <a:gd name="T55" fmla="*/ 9 h 150"/>
                <a:gd name="T56" fmla="*/ 13 w 236"/>
                <a:gd name="T57" fmla="*/ 15 h 150"/>
                <a:gd name="T58" fmla="*/ 6 w 236"/>
                <a:gd name="T59" fmla="*/ 19 h 150"/>
                <a:gd name="T60" fmla="*/ 3 w 236"/>
                <a:gd name="T61" fmla="*/ 23 h 150"/>
                <a:gd name="T62" fmla="*/ 5 w 236"/>
                <a:gd name="T63" fmla="*/ 43 h 150"/>
                <a:gd name="T64" fmla="*/ 9 w 236"/>
                <a:gd name="T65" fmla="*/ 51 h 150"/>
                <a:gd name="T66" fmla="*/ 13 w 236"/>
                <a:gd name="T67" fmla="*/ 70 h 150"/>
                <a:gd name="T68" fmla="*/ 33 w 236"/>
                <a:gd name="T69" fmla="*/ 81 h 150"/>
                <a:gd name="T70" fmla="*/ 35 w 236"/>
                <a:gd name="T71" fmla="*/ 81 h 150"/>
                <a:gd name="T72" fmla="*/ 40 w 236"/>
                <a:gd name="T73" fmla="*/ 88 h 150"/>
                <a:gd name="T74" fmla="*/ 62 w 236"/>
                <a:gd name="T75" fmla="*/ 89 h 150"/>
                <a:gd name="T76" fmla="*/ 74 w 236"/>
                <a:gd name="T77" fmla="*/ 89 h 150"/>
                <a:gd name="T78" fmla="*/ 77 w 236"/>
                <a:gd name="T79" fmla="*/ 89 h 150"/>
                <a:gd name="T80" fmla="*/ 77 w 236"/>
                <a:gd name="T81" fmla="*/ 118 h 150"/>
                <a:gd name="T82" fmla="*/ 81 w 236"/>
                <a:gd name="T83" fmla="*/ 126 h 150"/>
                <a:gd name="T84" fmla="*/ 83 w 236"/>
                <a:gd name="T85" fmla="*/ 130 h 150"/>
                <a:gd name="T86" fmla="*/ 89 w 236"/>
                <a:gd name="T87" fmla="*/ 135 h 150"/>
                <a:gd name="T88" fmla="*/ 92 w 236"/>
                <a:gd name="T89" fmla="*/ 136 h 150"/>
                <a:gd name="T90" fmla="*/ 99 w 236"/>
                <a:gd name="T91" fmla="*/ 145 h 150"/>
                <a:gd name="T92" fmla="*/ 106 w 236"/>
                <a:gd name="T93" fmla="*/ 149 h 150"/>
                <a:gd name="T94" fmla="*/ 113 w 236"/>
                <a:gd name="T95" fmla="*/ 149 h 150"/>
                <a:gd name="T96" fmla="*/ 132 w 236"/>
                <a:gd name="T97" fmla="*/ 147 h 150"/>
                <a:gd name="T98" fmla="*/ 134 w 236"/>
                <a:gd name="T99" fmla="*/ 145 h 150"/>
                <a:gd name="T100" fmla="*/ 138 w 236"/>
                <a:gd name="T101" fmla="*/ 142 h 150"/>
                <a:gd name="T102" fmla="*/ 145 w 236"/>
                <a:gd name="T103" fmla="*/ 138 h 150"/>
                <a:gd name="T104" fmla="*/ 156 w 236"/>
                <a:gd name="T105" fmla="*/ 134 h 150"/>
                <a:gd name="T106" fmla="*/ 159 w 236"/>
                <a:gd name="T107" fmla="*/ 134 h 150"/>
                <a:gd name="T108" fmla="*/ 173 w 236"/>
                <a:gd name="T109" fmla="*/ 138 h 150"/>
                <a:gd name="T110" fmla="*/ 185 w 236"/>
                <a:gd name="T111" fmla="*/ 138 h 150"/>
                <a:gd name="T112" fmla="*/ 190 w 236"/>
                <a:gd name="T113" fmla="*/ 134 h 150"/>
                <a:gd name="T114" fmla="*/ 194 w 236"/>
                <a:gd name="T115" fmla="*/ 130 h 150"/>
                <a:gd name="T116" fmla="*/ 198 w 236"/>
                <a:gd name="T117" fmla="*/ 12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6" h="150">
                  <a:moveTo>
                    <a:pt x="223" y="107"/>
                  </a:moveTo>
                  <a:cubicBezTo>
                    <a:pt x="226" y="105"/>
                    <a:pt x="230" y="103"/>
                    <a:pt x="231" y="99"/>
                  </a:cubicBezTo>
                  <a:cubicBezTo>
                    <a:pt x="233" y="98"/>
                    <a:pt x="233" y="97"/>
                    <a:pt x="234" y="96"/>
                  </a:cubicBezTo>
                  <a:cubicBezTo>
                    <a:pt x="235" y="95"/>
                    <a:pt x="235" y="93"/>
                    <a:pt x="236" y="91"/>
                  </a:cubicBezTo>
                  <a:cubicBezTo>
                    <a:pt x="236" y="89"/>
                    <a:pt x="236" y="89"/>
                    <a:pt x="236" y="89"/>
                  </a:cubicBezTo>
                  <a:cubicBezTo>
                    <a:pt x="236" y="88"/>
                    <a:pt x="236" y="86"/>
                    <a:pt x="236" y="84"/>
                  </a:cubicBezTo>
                  <a:cubicBezTo>
                    <a:pt x="236" y="83"/>
                    <a:pt x="236" y="80"/>
                    <a:pt x="234" y="78"/>
                  </a:cubicBezTo>
                  <a:cubicBezTo>
                    <a:pt x="232" y="77"/>
                    <a:pt x="231" y="77"/>
                    <a:pt x="229" y="77"/>
                  </a:cubicBezTo>
                  <a:cubicBezTo>
                    <a:pt x="229" y="76"/>
                    <a:pt x="229" y="75"/>
                    <a:pt x="228" y="73"/>
                  </a:cubicBezTo>
                  <a:cubicBezTo>
                    <a:pt x="228" y="72"/>
                    <a:pt x="228" y="72"/>
                    <a:pt x="228" y="71"/>
                  </a:cubicBezTo>
                  <a:cubicBezTo>
                    <a:pt x="228" y="69"/>
                    <a:pt x="228" y="69"/>
                    <a:pt x="228" y="69"/>
                  </a:cubicBezTo>
                  <a:cubicBezTo>
                    <a:pt x="227" y="67"/>
                    <a:pt x="226" y="65"/>
                    <a:pt x="226" y="63"/>
                  </a:cubicBezTo>
                  <a:cubicBezTo>
                    <a:pt x="226" y="62"/>
                    <a:pt x="226" y="61"/>
                    <a:pt x="226" y="60"/>
                  </a:cubicBezTo>
                  <a:cubicBezTo>
                    <a:pt x="226" y="58"/>
                    <a:pt x="226" y="56"/>
                    <a:pt x="225" y="54"/>
                  </a:cubicBezTo>
                  <a:cubicBezTo>
                    <a:pt x="224" y="52"/>
                    <a:pt x="223" y="50"/>
                    <a:pt x="221" y="50"/>
                  </a:cubicBezTo>
                  <a:cubicBezTo>
                    <a:pt x="219" y="49"/>
                    <a:pt x="216" y="50"/>
                    <a:pt x="215" y="51"/>
                  </a:cubicBezTo>
                  <a:cubicBezTo>
                    <a:pt x="214" y="52"/>
                    <a:pt x="213" y="52"/>
                    <a:pt x="211" y="52"/>
                  </a:cubicBezTo>
                  <a:cubicBezTo>
                    <a:pt x="208" y="53"/>
                    <a:pt x="204" y="52"/>
                    <a:pt x="201" y="51"/>
                  </a:cubicBezTo>
                  <a:cubicBezTo>
                    <a:pt x="196" y="50"/>
                    <a:pt x="196" y="50"/>
                    <a:pt x="196" y="50"/>
                  </a:cubicBezTo>
                  <a:cubicBezTo>
                    <a:pt x="189" y="47"/>
                    <a:pt x="181" y="45"/>
                    <a:pt x="172" y="46"/>
                  </a:cubicBezTo>
                  <a:cubicBezTo>
                    <a:pt x="172" y="42"/>
                    <a:pt x="170" y="38"/>
                    <a:pt x="167" y="34"/>
                  </a:cubicBezTo>
                  <a:cubicBezTo>
                    <a:pt x="166" y="33"/>
                    <a:pt x="166" y="32"/>
                    <a:pt x="166" y="31"/>
                  </a:cubicBezTo>
                  <a:cubicBezTo>
                    <a:pt x="165" y="30"/>
                    <a:pt x="165" y="29"/>
                    <a:pt x="165" y="28"/>
                  </a:cubicBezTo>
                  <a:cubicBezTo>
                    <a:pt x="165" y="27"/>
                    <a:pt x="165" y="25"/>
                    <a:pt x="164" y="23"/>
                  </a:cubicBezTo>
                  <a:cubicBezTo>
                    <a:pt x="161" y="15"/>
                    <a:pt x="151" y="16"/>
                    <a:pt x="144" y="17"/>
                  </a:cubicBezTo>
                  <a:cubicBezTo>
                    <a:pt x="143" y="17"/>
                    <a:pt x="141" y="17"/>
                    <a:pt x="140" y="17"/>
                  </a:cubicBezTo>
                  <a:cubicBezTo>
                    <a:pt x="137" y="17"/>
                    <a:pt x="134" y="17"/>
                    <a:pt x="131" y="18"/>
                  </a:cubicBezTo>
                  <a:cubicBezTo>
                    <a:pt x="130" y="19"/>
                    <a:pt x="128" y="21"/>
                    <a:pt x="127" y="24"/>
                  </a:cubicBezTo>
                  <a:cubicBezTo>
                    <a:pt x="127" y="24"/>
                    <a:pt x="127" y="24"/>
                    <a:pt x="127" y="24"/>
                  </a:cubicBezTo>
                  <a:cubicBezTo>
                    <a:pt x="125" y="23"/>
                    <a:pt x="123" y="24"/>
                    <a:pt x="121" y="25"/>
                  </a:cubicBezTo>
                  <a:cubicBezTo>
                    <a:pt x="120" y="26"/>
                    <a:pt x="119" y="27"/>
                    <a:pt x="119" y="28"/>
                  </a:cubicBezTo>
                  <a:cubicBezTo>
                    <a:pt x="118" y="28"/>
                    <a:pt x="118" y="28"/>
                    <a:pt x="117" y="29"/>
                  </a:cubicBezTo>
                  <a:cubicBezTo>
                    <a:pt x="115" y="30"/>
                    <a:pt x="114" y="33"/>
                    <a:pt x="114" y="35"/>
                  </a:cubicBezTo>
                  <a:cubicBezTo>
                    <a:pt x="99" y="35"/>
                    <a:pt x="99" y="35"/>
                    <a:pt x="99" y="35"/>
                  </a:cubicBezTo>
                  <a:cubicBezTo>
                    <a:pt x="98" y="35"/>
                    <a:pt x="96" y="35"/>
                    <a:pt x="94" y="35"/>
                  </a:cubicBezTo>
                  <a:cubicBezTo>
                    <a:pt x="92" y="36"/>
                    <a:pt x="90" y="36"/>
                    <a:pt x="88" y="36"/>
                  </a:cubicBezTo>
                  <a:cubicBezTo>
                    <a:pt x="88" y="36"/>
                    <a:pt x="88" y="36"/>
                    <a:pt x="88" y="36"/>
                  </a:cubicBezTo>
                  <a:cubicBezTo>
                    <a:pt x="88" y="35"/>
                    <a:pt x="88" y="33"/>
                    <a:pt x="88" y="32"/>
                  </a:cubicBezTo>
                  <a:cubicBezTo>
                    <a:pt x="87" y="30"/>
                    <a:pt x="86" y="28"/>
                    <a:pt x="84" y="26"/>
                  </a:cubicBezTo>
                  <a:cubicBezTo>
                    <a:pt x="81" y="25"/>
                    <a:pt x="79" y="24"/>
                    <a:pt x="76" y="23"/>
                  </a:cubicBezTo>
                  <a:cubicBezTo>
                    <a:pt x="75" y="23"/>
                    <a:pt x="74" y="23"/>
                    <a:pt x="73" y="22"/>
                  </a:cubicBezTo>
                  <a:cubicBezTo>
                    <a:pt x="71" y="21"/>
                    <a:pt x="69" y="20"/>
                    <a:pt x="67" y="19"/>
                  </a:cubicBezTo>
                  <a:cubicBezTo>
                    <a:pt x="66" y="18"/>
                    <a:pt x="64" y="17"/>
                    <a:pt x="62" y="16"/>
                  </a:cubicBezTo>
                  <a:cubicBezTo>
                    <a:pt x="60" y="16"/>
                    <a:pt x="60" y="16"/>
                    <a:pt x="58" y="17"/>
                  </a:cubicBezTo>
                  <a:cubicBezTo>
                    <a:pt x="58" y="17"/>
                    <a:pt x="57" y="16"/>
                    <a:pt x="56" y="15"/>
                  </a:cubicBezTo>
                  <a:cubicBezTo>
                    <a:pt x="56" y="13"/>
                    <a:pt x="55" y="12"/>
                    <a:pt x="54" y="11"/>
                  </a:cubicBezTo>
                  <a:cubicBezTo>
                    <a:pt x="53" y="10"/>
                    <a:pt x="52" y="10"/>
                    <a:pt x="51" y="9"/>
                  </a:cubicBezTo>
                  <a:cubicBezTo>
                    <a:pt x="50" y="8"/>
                    <a:pt x="50" y="7"/>
                    <a:pt x="49" y="7"/>
                  </a:cubicBezTo>
                  <a:cubicBezTo>
                    <a:pt x="48" y="6"/>
                    <a:pt x="47" y="6"/>
                    <a:pt x="46" y="5"/>
                  </a:cubicBezTo>
                  <a:cubicBezTo>
                    <a:pt x="46" y="5"/>
                    <a:pt x="46" y="5"/>
                    <a:pt x="46" y="5"/>
                  </a:cubicBezTo>
                  <a:cubicBezTo>
                    <a:pt x="45" y="4"/>
                    <a:pt x="44" y="3"/>
                    <a:pt x="42" y="2"/>
                  </a:cubicBezTo>
                  <a:cubicBezTo>
                    <a:pt x="40" y="1"/>
                    <a:pt x="38" y="1"/>
                    <a:pt x="35" y="1"/>
                  </a:cubicBezTo>
                  <a:cubicBezTo>
                    <a:pt x="33" y="0"/>
                    <a:pt x="30" y="0"/>
                    <a:pt x="28" y="1"/>
                  </a:cubicBezTo>
                  <a:cubicBezTo>
                    <a:pt x="26" y="1"/>
                    <a:pt x="23" y="1"/>
                    <a:pt x="21" y="2"/>
                  </a:cubicBezTo>
                  <a:cubicBezTo>
                    <a:pt x="18" y="4"/>
                    <a:pt x="17" y="6"/>
                    <a:pt x="16" y="8"/>
                  </a:cubicBezTo>
                  <a:cubicBezTo>
                    <a:pt x="16" y="8"/>
                    <a:pt x="16" y="9"/>
                    <a:pt x="16" y="9"/>
                  </a:cubicBezTo>
                  <a:cubicBezTo>
                    <a:pt x="16" y="11"/>
                    <a:pt x="16" y="11"/>
                    <a:pt x="16" y="11"/>
                  </a:cubicBezTo>
                  <a:cubicBezTo>
                    <a:pt x="15" y="12"/>
                    <a:pt x="14" y="14"/>
                    <a:pt x="13" y="15"/>
                  </a:cubicBezTo>
                  <a:cubicBezTo>
                    <a:pt x="13" y="16"/>
                    <a:pt x="13" y="16"/>
                    <a:pt x="13" y="16"/>
                  </a:cubicBezTo>
                  <a:cubicBezTo>
                    <a:pt x="10" y="16"/>
                    <a:pt x="8" y="17"/>
                    <a:pt x="6" y="19"/>
                  </a:cubicBezTo>
                  <a:cubicBezTo>
                    <a:pt x="6" y="19"/>
                    <a:pt x="6" y="20"/>
                    <a:pt x="6" y="20"/>
                  </a:cubicBezTo>
                  <a:cubicBezTo>
                    <a:pt x="5" y="21"/>
                    <a:pt x="4" y="22"/>
                    <a:pt x="3" y="23"/>
                  </a:cubicBezTo>
                  <a:cubicBezTo>
                    <a:pt x="0" y="27"/>
                    <a:pt x="0" y="37"/>
                    <a:pt x="3" y="41"/>
                  </a:cubicBezTo>
                  <a:cubicBezTo>
                    <a:pt x="4" y="42"/>
                    <a:pt x="4" y="43"/>
                    <a:pt x="5" y="43"/>
                  </a:cubicBezTo>
                  <a:cubicBezTo>
                    <a:pt x="5" y="46"/>
                    <a:pt x="7" y="47"/>
                    <a:pt x="8" y="49"/>
                  </a:cubicBezTo>
                  <a:cubicBezTo>
                    <a:pt x="8" y="50"/>
                    <a:pt x="9" y="50"/>
                    <a:pt x="9" y="51"/>
                  </a:cubicBezTo>
                  <a:cubicBezTo>
                    <a:pt x="9" y="53"/>
                    <a:pt x="9" y="53"/>
                    <a:pt x="9" y="53"/>
                  </a:cubicBezTo>
                  <a:cubicBezTo>
                    <a:pt x="9" y="59"/>
                    <a:pt x="9" y="65"/>
                    <a:pt x="13" y="70"/>
                  </a:cubicBezTo>
                  <a:cubicBezTo>
                    <a:pt x="16" y="76"/>
                    <a:pt x="21" y="79"/>
                    <a:pt x="27" y="81"/>
                  </a:cubicBezTo>
                  <a:cubicBezTo>
                    <a:pt x="29" y="81"/>
                    <a:pt x="32" y="81"/>
                    <a:pt x="33" y="81"/>
                  </a:cubicBezTo>
                  <a:cubicBezTo>
                    <a:pt x="35" y="81"/>
                    <a:pt x="35" y="81"/>
                    <a:pt x="35" y="81"/>
                  </a:cubicBezTo>
                  <a:cubicBezTo>
                    <a:pt x="35" y="81"/>
                    <a:pt x="35" y="81"/>
                    <a:pt x="35" y="81"/>
                  </a:cubicBezTo>
                  <a:cubicBezTo>
                    <a:pt x="36" y="82"/>
                    <a:pt x="36" y="83"/>
                    <a:pt x="36" y="83"/>
                  </a:cubicBezTo>
                  <a:cubicBezTo>
                    <a:pt x="37" y="85"/>
                    <a:pt x="38" y="87"/>
                    <a:pt x="40" y="88"/>
                  </a:cubicBezTo>
                  <a:cubicBezTo>
                    <a:pt x="43" y="89"/>
                    <a:pt x="46" y="89"/>
                    <a:pt x="49" y="89"/>
                  </a:cubicBezTo>
                  <a:cubicBezTo>
                    <a:pt x="54" y="90"/>
                    <a:pt x="58" y="89"/>
                    <a:pt x="62" y="89"/>
                  </a:cubicBezTo>
                  <a:cubicBezTo>
                    <a:pt x="64" y="89"/>
                    <a:pt x="66" y="89"/>
                    <a:pt x="68" y="89"/>
                  </a:cubicBezTo>
                  <a:cubicBezTo>
                    <a:pt x="70" y="88"/>
                    <a:pt x="72" y="88"/>
                    <a:pt x="74" y="89"/>
                  </a:cubicBezTo>
                  <a:cubicBezTo>
                    <a:pt x="75" y="89"/>
                    <a:pt x="76" y="89"/>
                    <a:pt x="77" y="88"/>
                  </a:cubicBezTo>
                  <a:cubicBezTo>
                    <a:pt x="77" y="89"/>
                    <a:pt x="77" y="89"/>
                    <a:pt x="77" y="89"/>
                  </a:cubicBezTo>
                  <a:cubicBezTo>
                    <a:pt x="77" y="111"/>
                    <a:pt x="77" y="111"/>
                    <a:pt x="77" y="111"/>
                  </a:cubicBezTo>
                  <a:cubicBezTo>
                    <a:pt x="77" y="118"/>
                    <a:pt x="77" y="118"/>
                    <a:pt x="77" y="118"/>
                  </a:cubicBezTo>
                  <a:cubicBezTo>
                    <a:pt x="76" y="121"/>
                    <a:pt x="77" y="123"/>
                    <a:pt x="78" y="124"/>
                  </a:cubicBezTo>
                  <a:cubicBezTo>
                    <a:pt x="79" y="125"/>
                    <a:pt x="80" y="126"/>
                    <a:pt x="81" y="126"/>
                  </a:cubicBezTo>
                  <a:cubicBezTo>
                    <a:pt x="82" y="128"/>
                    <a:pt x="83" y="129"/>
                    <a:pt x="83" y="129"/>
                  </a:cubicBezTo>
                  <a:cubicBezTo>
                    <a:pt x="83" y="129"/>
                    <a:pt x="83" y="129"/>
                    <a:pt x="83" y="130"/>
                  </a:cubicBezTo>
                  <a:cubicBezTo>
                    <a:pt x="84" y="131"/>
                    <a:pt x="84" y="132"/>
                    <a:pt x="85" y="132"/>
                  </a:cubicBezTo>
                  <a:cubicBezTo>
                    <a:pt x="86" y="134"/>
                    <a:pt x="88" y="134"/>
                    <a:pt x="89" y="135"/>
                  </a:cubicBezTo>
                  <a:cubicBezTo>
                    <a:pt x="90" y="135"/>
                    <a:pt x="90" y="135"/>
                    <a:pt x="91" y="135"/>
                  </a:cubicBezTo>
                  <a:cubicBezTo>
                    <a:pt x="91" y="136"/>
                    <a:pt x="92" y="136"/>
                    <a:pt x="92" y="136"/>
                  </a:cubicBezTo>
                  <a:cubicBezTo>
                    <a:pt x="92" y="136"/>
                    <a:pt x="92" y="137"/>
                    <a:pt x="92" y="137"/>
                  </a:cubicBezTo>
                  <a:cubicBezTo>
                    <a:pt x="93" y="139"/>
                    <a:pt x="93" y="145"/>
                    <a:pt x="99" y="145"/>
                  </a:cubicBezTo>
                  <a:cubicBezTo>
                    <a:pt x="99" y="145"/>
                    <a:pt x="100" y="145"/>
                    <a:pt x="100" y="145"/>
                  </a:cubicBezTo>
                  <a:cubicBezTo>
                    <a:pt x="101" y="148"/>
                    <a:pt x="103" y="149"/>
                    <a:pt x="106" y="149"/>
                  </a:cubicBezTo>
                  <a:cubicBezTo>
                    <a:pt x="106" y="149"/>
                    <a:pt x="107" y="149"/>
                    <a:pt x="107" y="149"/>
                  </a:cubicBezTo>
                  <a:cubicBezTo>
                    <a:pt x="109" y="149"/>
                    <a:pt x="111" y="149"/>
                    <a:pt x="113" y="149"/>
                  </a:cubicBezTo>
                  <a:cubicBezTo>
                    <a:pt x="115" y="149"/>
                    <a:pt x="118" y="149"/>
                    <a:pt x="121" y="149"/>
                  </a:cubicBezTo>
                  <a:cubicBezTo>
                    <a:pt x="124" y="149"/>
                    <a:pt x="128" y="150"/>
                    <a:pt x="132" y="147"/>
                  </a:cubicBezTo>
                  <a:cubicBezTo>
                    <a:pt x="132" y="147"/>
                    <a:pt x="133" y="147"/>
                    <a:pt x="133" y="146"/>
                  </a:cubicBezTo>
                  <a:cubicBezTo>
                    <a:pt x="134" y="145"/>
                    <a:pt x="134" y="145"/>
                    <a:pt x="134" y="145"/>
                  </a:cubicBezTo>
                  <a:cubicBezTo>
                    <a:pt x="135" y="145"/>
                    <a:pt x="136" y="144"/>
                    <a:pt x="137" y="143"/>
                  </a:cubicBezTo>
                  <a:cubicBezTo>
                    <a:pt x="137" y="143"/>
                    <a:pt x="138" y="142"/>
                    <a:pt x="138" y="142"/>
                  </a:cubicBezTo>
                  <a:cubicBezTo>
                    <a:pt x="139" y="142"/>
                    <a:pt x="140" y="142"/>
                    <a:pt x="140" y="142"/>
                  </a:cubicBezTo>
                  <a:cubicBezTo>
                    <a:pt x="142" y="141"/>
                    <a:pt x="144" y="140"/>
                    <a:pt x="145" y="138"/>
                  </a:cubicBezTo>
                  <a:cubicBezTo>
                    <a:pt x="150" y="139"/>
                    <a:pt x="152" y="137"/>
                    <a:pt x="154" y="135"/>
                  </a:cubicBezTo>
                  <a:cubicBezTo>
                    <a:pt x="155" y="134"/>
                    <a:pt x="156" y="134"/>
                    <a:pt x="156" y="134"/>
                  </a:cubicBezTo>
                  <a:cubicBezTo>
                    <a:pt x="156" y="134"/>
                    <a:pt x="157" y="134"/>
                    <a:pt x="157" y="134"/>
                  </a:cubicBezTo>
                  <a:cubicBezTo>
                    <a:pt x="158" y="134"/>
                    <a:pt x="158" y="134"/>
                    <a:pt x="159" y="134"/>
                  </a:cubicBezTo>
                  <a:cubicBezTo>
                    <a:pt x="159" y="135"/>
                    <a:pt x="160" y="135"/>
                    <a:pt x="160" y="135"/>
                  </a:cubicBezTo>
                  <a:cubicBezTo>
                    <a:pt x="164" y="138"/>
                    <a:pt x="169" y="138"/>
                    <a:pt x="173" y="138"/>
                  </a:cubicBezTo>
                  <a:cubicBezTo>
                    <a:pt x="176" y="138"/>
                    <a:pt x="179" y="138"/>
                    <a:pt x="182" y="138"/>
                  </a:cubicBezTo>
                  <a:cubicBezTo>
                    <a:pt x="183" y="138"/>
                    <a:pt x="185" y="138"/>
                    <a:pt x="185" y="138"/>
                  </a:cubicBezTo>
                  <a:cubicBezTo>
                    <a:pt x="187" y="138"/>
                    <a:pt x="189" y="137"/>
                    <a:pt x="190" y="136"/>
                  </a:cubicBezTo>
                  <a:cubicBezTo>
                    <a:pt x="190" y="135"/>
                    <a:pt x="190" y="134"/>
                    <a:pt x="190" y="134"/>
                  </a:cubicBezTo>
                  <a:cubicBezTo>
                    <a:pt x="191" y="133"/>
                    <a:pt x="191" y="133"/>
                    <a:pt x="191" y="133"/>
                  </a:cubicBezTo>
                  <a:cubicBezTo>
                    <a:pt x="192" y="132"/>
                    <a:pt x="193" y="131"/>
                    <a:pt x="194" y="130"/>
                  </a:cubicBezTo>
                  <a:cubicBezTo>
                    <a:pt x="194" y="130"/>
                    <a:pt x="195" y="130"/>
                    <a:pt x="195" y="129"/>
                  </a:cubicBezTo>
                  <a:cubicBezTo>
                    <a:pt x="196" y="128"/>
                    <a:pt x="197" y="127"/>
                    <a:pt x="198" y="126"/>
                  </a:cubicBezTo>
                  <a:cubicBezTo>
                    <a:pt x="209" y="122"/>
                    <a:pt x="218" y="116"/>
                    <a:pt x="223" y="1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7">
              <a:extLst>
                <a:ext uri="{FF2B5EF4-FFF2-40B4-BE49-F238E27FC236}">
                  <a16:creationId xmlns:a16="http://schemas.microsoft.com/office/drawing/2014/main" id="{D1EF53B3-C289-F14C-ABBB-FC70B851604A}"/>
                </a:ext>
              </a:extLst>
            </p:cNvPr>
            <p:cNvSpPr>
              <a:spLocks/>
            </p:cNvSpPr>
            <p:nvPr/>
          </p:nvSpPr>
          <p:spPr bwMode="auto">
            <a:xfrm>
              <a:off x="5368" y="2476"/>
              <a:ext cx="1403" cy="1580"/>
            </a:xfrm>
            <a:custGeom>
              <a:avLst/>
              <a:gdLst>
                <a:gd name="T0" fmla="*/ 370 w 384"/>
                <a:gd name="T1" fmla="*/ 228 h 432"/>
                <a:gd name="T2" fmla="*/ 337 w 384"/>
                <a:gd name="T3" fmla="*/ 213 h 432"/>
                <a:gd name="T4" fmla="*/ 334 w 384"/>
                <a:gd name="T5" fmla="*/ 200 h 432"/>
                <a:gd name="T6" fmla="*/ 328 w 384"/>
                <a:gd name="T7" fmla="*/ 176 h 432"/>
                <a:gd name="T8" fmla="*/ 318 w 384"/>
                <a:gd name="T9" fmla="*/ 169 h 432"/>
                <a:gd name="T10" fmla="*/ 308 w 384"/>
                <a:gd name="T11" fmla="*/ 160 h 432"/>
                <a:gd name="T12" fmla="*/ 296 w 384"/>
                <a:gd name="T13" fmla="*/ 160 h 432"/>
                <a:gd name="T14" fmla="*/ 298 w 384"/>
                <a:gd name="T15" fmla="*/ 126 h 432"/>
                <a:gd name="T16" fmla="*/ 294 w 384"/>
                <a:gd name="T17" fmla="*/ 116 h 432"/>
                <a:gd name="T18" fmla="*/ 279 w 384"/>
                <a:gd name="T19" fmla="*/ 107 h 432"/>
                <a:gd name="T20" fmla="*/ 270 w 384"/>
                <a:gd name="T21" fmla="*/ 108 h 432"/>
                <a:gd name="T22" fmla="*/ 253 w 384"/>
                <a:gd name="T23" fmla="*/ 97 h 432"/>
                <a:gd name="T24" fmla="*/ 225 w 384"/>
                <a:gd name="T25" fmla="*/ 81 h 432"/>
                <a:gd name="T26" fmla="*/ 215 w 384"/>
                <a:gd name="T27" fmla="*/ 69 h 432"/>
                <a:gd name="T28" fmla="*/ 205 w 384"/>
                <a:gd name="T29" fmla="*/ 59 h 432"/>
                <a:gd name="T30" fmla="*/ 193 w 384"/>
                <a:gd name="T31" fmla="*/ 59 h 432"/>
                <a:gd name="T32" fmla="*/ 170 w 384"/>
                <a:gd name="T33" fmla="*/ 51 h 432"/>
                <a:gd name="T34" fmla="*/ 126 w 384"/>
                <a:gd name="T35" fmla="*/ 40 h 432"/>
                <a:gd name="T36" fmla="*/ 119 w 384"/>
                <a:gd name="T37" fmla="*/ 39 h 432"/>
                <a:gd name="T38" fmla="*/ 90 w 384"/>
                <a:gd name="T39" fmla="*/ 15 h 432"/>
                <a:gd name="T40" fmla="*/ 61 w 384"/>
                <a:gd name="T41" fmla="*/ 3 h 432"/>
                <a:gd name="T42" fmla="*/ 54 w 384"/>
                <a:gd name="T43" fmla="*/ 13 h 432"/>
                <a:gd name="T44" fmla="*/ 48 w 384"/>
                <a:gd name="T45" fmla="*/ 16 h 432"/>
                <a:gd name="T46" fmla="*/ 43 w 384"/>
                <a:gd name="T47" fmla="*/ 27 h 432"/>
                <a:gd name="T48" fmla="*/ 43 w 384"/>
                <a:gd name="T49" fmla="*/ 44 h 432"/>
                <a:gd name="T50" fmla="*/ 58 w 384"/>
                <a:gd name="T51" fmla="*/ 66 h 432"/>
                <a:gd name="T52" fmla="*/ 64 w 384"/>
                <a:gd name="T53" fmla="*/ 76 h 432"/>
                <a:gd name="T54" fmla="*/ 43 w 384"/>
                <a:gd name="T55" fmla="*/ 123 h 432"/>
                <a:gd name="T56" fmla="*/ 35 w 384"/>
                <a:gd name="T57" fmla="*/ 134 h 432"/>
                <a:gd name="T58" fmla="*/ 1 w 384"/>
                <a:gd name="T59" fmla="*/ 171 h 432"/>
                <a:gd name="T60" fmla="*/ 9 w 384"/>
                <a:gd name="T61" fmla="*/ 188 h 432"/>
                <a:gd name="T62" fmla="*/ 27 w 384"/>
                <a:gd name="T63" fmla="*/ 214 h 432"/>
                <a:gd name="T64" fmla="*/ 34 w 384"/>
                <a:gd name="T65" fmla="*/ 234 h 432"/>
                <a:gd name="T66" fmla="*/ 47 w 384"/>
                <a:gd name="T67" fmla="*/ 286 h 432"/>
                <a:gd name="T68" fmla="*/ 50 w 384"/>
                <a:gd name="T69" fmla="*/ 288 h 432"/>
                <a:gd name="T70" fmla="*/ 40 w 384"/>
                <a:gd name="T71" fmla="*/ 355 h 432"/>
                <a:gd name="T72" fmla="*/ 47 w 384"/>
                <a:gd name="T73" fmla="*/ 377 h 432"/>
                <a:gd name="T74" fmla="*/ 76 w 384"/>
                <a:gd name="T75" fmla="*/ 402 h 432"/>
                <a:gd name="T76" fmla="*/ 94 w 384"/>
                <a:gd name="T77" fmla="*/ 410 h 432"/>
                <a:gd name="T78" fmla="*/ 108 w 384"/>
                <a:gd name="T79" fmla="*/ 414 h 432"/>
                <a:gd name="T80" fmla="*/ 116 w 384"/>
                <a:gd name="T81" fmla="*/ 432 h 432"/>
                <a:gd name="T82" fmla="*/ 130 w 384"/>
                <a:gd name="T83" fmla="*/ 432 h 432"/>
                <a:gd name="T84" fmla="*/ 145 w 384"/>
                <a:gd name="T85" fmla="*/ 407 h 432"/>
                <a:gd name="T86" fmla="*/ 152 w 384"/>
                <a:gd name="T87" fmla="*/ 385 h 432"/>
                <a:gd name="T88" fmla="*/ 180 w 384"/>
                <a:gd name="T89" fmla="*/ 355 h 432"/>
                <a:gd name="T90" fmla="*/ 247 w 384"/>
                <a:gd name="T91" fmla="*/ 322 h 432"/>
                <a:gd name="T92" fmla="*/ 255 w 384"/>
                <a:gd name="T93" fmla="*/ 323 h 432"/>
                <a:gd name="T94" fmla="*/ 276 w 384"/>
                <a:gd name="T95" fmla="*/ 319 h 432"/>
                <a:gd name="T96" fmla="*/ 282 w 384"/>
                <a:gd name="T97" fmla="*/ 315 h 432"/>
                <a:gd name="T98" fmla="*/ 312 w 384"/>
                <a:gd name="T99" fmla="*/ 301 h 432"/>
                <a:gd name="T100" fmla="*/ 342 w 384"/>
                <a:gd name="T101" fmla="*/ 280 h 432"/>
                <a:gd name="T102" fmla="*/ 374 w 384"/>
                <a:gd name="T103" fmla="*/ 256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4" h="432">
                  <a:moveTo>
                    <a:pt x="381" y="234"/>
                  </a:moveTo>
                  <a:cubicBezTo>
                    <a:pt x="379" y="232"/>
                    <a:pt x="377" y="231"/>
                    <a:pt x="375" y="232"/>
                  </a:cubicBezTo>
                  <a:cubicBezTo>
                    <a:pt x="373" y="231"/>
                    <a:pt x="371" y="229"/>
                    <a:pt x="370" y="228"/>
                  </a:cubicBezTo>
                  <a:cubicBezTo>
                    <a:pt x="365" y="224"/>
                    <a:pt x="360" y="220"/>
                    <a:pt x="351" y="220"/>
                  </a:cubicBezTo>
                  <a:cubicBezTo>
                    <a:pt x="348" y="215"/>
                    <a:pt x="343" y="213"/>
                    <a:pt x="337" y="213"/>
                  </a:cubicBezTo>
                  <a:cubicBezTo>
                    <a:pt x="337" y="213"/>
                    <a:pt x="337" y="213"/>
                    <a:pt x="337" y="213"/>
                  </a:cubicBezTo>
                  <a:cubicBezTo>
                    <a:pt x="337" y="211"/>
                    <a:pt x="336" y="210"/>
                    <a:pt x="335" y="209"/>
                  </a:cubicBezTo>
                  <a:cubicBezTo>
                    <a:pt x="335" y="208"/>
                    <a:pt x="334" y="207"/>
                    <a:pt x="334" y="206"/>
                  </a:cubicBezTo>
                  <a:cubicBezTo>
                    <a:pt x="334" y="205"/>
                    <a:pt x="334" y="202"/>
                    <a:pt x="334" y="200"/>
                  </a:cubicBezTo>
                  <a:cubicBezTo>
                    <a:pt x="334" y="199"/>
                    <a:pt x="334" y="198"/>
                    <a:pt x="335" y="197"/>
                  </a:cubicBezTo>
                  <a:cubicBezTo>
                    <a:pt x="335" y="193"/>
                    <a:pt x="336" y="189"/>
                    <a:pt x="335" y="185"/>
                  </a:cubicBezTo>
                  <a:cubicBezTo>
                    <a:pt x="334" y="182"/>
                    <a:pt x="331" y="178"/>
                    <a:pt x="328" y="176"/>
                  </a:cubicBezTo>
                  <a:cubicBezTo>
                    <a:pt x="327" y="176"/>
                    <a:pt x="326" y="175"/>
                    <a:pt x="325" y="175"/>
                  </a:cubicBezTo>
                  <a:cubicBezTo>
                    <a:pt x="324" y="175"/>
                    <a:pt x="324" y="175"/>
                    <a:pt x="324" y="175"/>
                  </a:cubicBezTo>
                  <a:cubicBezTo>
                    <a:pt x="323" y="173"/>
                    <a:pt x="321" y="171"/>
                    <a:pt x="318" y="169"/>
                  </a:cubicBezTo>
                  <a:cubicBezTo>
                    <a:pt x="318" y="168"/>
                    <a:pt x="318" y="168"/>
                    <a:pt x="318" y="168"/>
                  </a:cubicBezTo>
                  <a:cubicBezTo>
                    <a:pt x="319" y="166"/>
                    <a:pt x="319" y="161"/>
                    <a:pt x="313" y="160"/>
                  </a:cubicBezTo>
                  <a:cubicBezTo>
                    <a:pt x="311" y="160"/>
                    <a:pt x="309" y="160"/>
                    <a:pt x="308" y="160"/>
                  </a:cubicBezTo>
                  <a:cubicBezTo>
                    <a:pt x="306" y="160"/>
                    <a:pt x="306" y="160"/>
                    <a:pt x="306" y="160"/>
                  </a:cubicBezTo>
                  <a:cubicBezTo>
                    <a:pt x="304" y="160"/>
                    <a:pt x="301" y="160"/>
                    <a:pt x="298" y="160"/>
                  </a:cubicBezTo>
                  <a:cubicBezTo>
                    <a:pt x="296" y="160"/>
                    <a:pt x="296" y="160"/>
                    <a:pt x="296" y="160"/>
                  </a:cubicBezTo>
                  <a:cubicBezTo>
                    <a:pt x="296" y="149"/>
                    <a:pt x="296" y="149"/>
                    <a:pt x="296" y="149"/>
                  </a:cubicBezTo>
                  <a:cubicBezTo>
                    <a:pt x="297" y="148"/>
                    <a:pt x="297" y="148"/>
                    <a:pt x="298" y="147"/>
                  </a:cubicBezTo>
                  <a:cubicBezTo>
                    <a:pt x="301" y="142"/>
                    <a:pt x="301" y="131"/>
                    <a:pt x="298" y="126"/>
                  </a:cubicBezTo>
                  <a:cubicBezTo>
                    <a:pt x="297" y="125"/>
                    <a:pt x="297" y="124"/>
                    <a:pt x="296" y="124"/>
                  </a:cubicBezTo>
                  <a:cubicBezTo>
                    <a:pt x="296" y="123"/>
                    <a:pt x="296" y="122"/>
                    <a:pt x="296" y="121"/>
                  </a:cubicBezTo>
                  <a:cubicBezTo>
                    <a:pt x="296" y="120"/>
                    <a:pt x="295" y="118"/>
                    <a:pt x="294" y="116"/>
                  </a:cubicBezTo>
                  <a:cubicBezTo>
                    <a:pt x="294" y="115"/>
                    <a:pt x="294" y="115"/>
                    <a:pt x="294" y="114"/>
                  </a:cubicBezTo>
                  <a:cubicBezTo>
                    <a:pt x="293" y="112"/>
                    <a:pt x="293" y="112"/>
                    <a:pt x="293" y="112"/>
                  </a:cubicBezTo>
                  <a:cubicBezTo>
                    <a:pt x="290" y="106"/>
                    <a:pt x="283" y="107"/>
                    <a:pt x="279" y="107"/>
                  </a:cubicBezTo>
                  <a:cubicBezTo>
                    <a:pt x="278" y="107"/>
                    <a:pt x="278" y="108"/>
                    <a:pt x="277" y="107"/>
                  </a:cubicBezTo>
                  <a:cubicBezTo>
                    <a:pt x="276" y="107"/>
                    <a:pt x="275" y="108"/>
                    <a:pt x="274" y="108"/>
                  </a:cubicBezTo>
                  <a:cubicBezTo>
                    <a:pt x="273" y="108"/>
                    <a:pt x="271" y="108"/>
                    <a:pt x="270" y="108"/>
                  </a:cubicBezTo>
                  <a:cubicBezTo>
                    <a:pt x="269" y="107"/>
                    <a:pt x="268" y="107"/>
                    <a:pt x="267" y="105"/>
                  </a:cubicBezTo>
                  <a:cubicBezTo>
                    <a:pt x="266" y="104"/>
                    <a:pt x="264" y="102"/>
                    <a:pt x="261" y="101"/>
                  </a:cubicBezTo>
                  <a:cubicBezTo>
                    <a:pt x="259" y="97"/>
                    <a:pt x="255" y="97"/>
                    <a:pt x="253" y="97"/>
                  </a:cubicBezTo>
                  <a:cubicBezTo>
                    <a:pt x="253" y="97"/>
                    <a:pt x="253" y="97"/>
                    <a:pt x="253" y="97"/>
                  </a:cubicBezTo>
                  <a:cubicBezTo>
                    <a:pt x="251" y="92"/>
                    <a:pt x="247" y="89"/>
                    <a:pt x="241" y="89"/>
                  </a:cubicBezTo>
                  <a:cubicBezTo>
                    <a:pt x="238" y="84"/>
                    <a:pt x="233" y="82"/>
                    <a:pt x="225" y="81"/>
                  </a:cubicBezTo>
                  <a:cubicBezTo>
                    <a:pt x="223" y="80"/>
                    <a:pt x="221" y="79"/>
                    <a:pt x="217" y="78"/>
                  </a:cubicBezTo>
                  <a:cubicBezTo>
                    <a:pt x="217" y="76"/>
                    <a:pt x="217" y="75"/>
                    <a:pt x="217" y="75"/>
                  </a:cubicBezTo>
                  <a:cubicBezTo>
                    <a:pt x="217" y="73"/>
                    <a:pt x="216" y="71"/>
                    <a:pt x="215" y="69"/>
                  </a:cubicBezTo>
                  <a:cubicBezTo>
                    <a:pt x="214" y="68"/>
                    <a:pt x="213" y="67"/>
                    <a:pt x="212" y="66"/>
                  </a:cubicBezTo>
                  <a:cubicBezTo>
                    <a:pt x="211" y="65"/>
                    <a:pt x="210" y="64"/>
                    <a:pt x="210" y="63"/>
                  </a:cubicBezTo>
                  <a:cubicBezTo>
                    <a:pt x="209" y="62"/>
                    <a:pt x="209" y="60"/>
                    <a:pt x="205" y="59"/>
                  </a:cubicBezTo>
                  <a:cubicBezTo>
                    <a:pt x="204" y="58"/>
                    <a:pt x="202" y="58"/>
                    <a:pt x="200" y="59"/>
                  </a:cubicBezTo>
                  <a:cubicBezTo>
                    <a:pt x="195" y="59"/>
                    <a:pt x="195" y="59"/>
                    <a:pt x="195" y="59"/>
                  </a:cubicBezTo>
                  <a:cubicBezTo>
                    <a:pt x="193" y="59"/>
                    <a:pt x="193" y="59"/>
                    <a:pt x="193" y="59"/>
                  </a:cubicBezTo>
                  <a:cubicBezTo>
                    <a:pt x="191" y="59"/>
                    <a:pt x="188" y="59"/>
                    <a:pt x="185" y="59"/>
                  </a:cubicBezTo>
                  <a:cubicBezTo>
                    <a:pt x="182" y="53"/>
                    <a:pt x="177" y="51"/>
                    <a:pt x="171" y="51"/>
                  </a:cubicBezTo>
                  <a:cubicBezTo>
                    <a:pt x="170" y="51"/>
                    <a:pt x="170" y="51"/>
                    <a:pt x="170" y="51"/>
                  </a:cubicBezTo>
                  <a:cubicBezTo>
                    <a:pt x="168" y="49"/>
                    <a:pt x="165" y="48"/>
                    <a:pt x="163" y="48"/>
                  </a:cubicBezTo>
                  <a:cubicBezTo>
                    <a:pt x="160" y="38"/>
                    <a:pt x="148" y="39"/>
                    <a:pt x="138" y="40"/>
                  </a:cubicBezTo>
                  <a:cubicBezTo>
                    <a:pt x="134" y="40"/>
                    <a:pt x="130" y="40"/>
                    <a:pt x="126" y="40"/>
                  </a:cubicBezTo>
                  <a:cubicBezTo>
                    <a:pt x="124" y="39"/>
                    <a:pt x="122" y="40"/>
                    <a:pt x="120" y="40"/>
                  </a:cubicBezTo>
                  <a:cubicBezTo>
                    <a:pt x="119" y="40"/>
                    <a:pt x="119" y="40"/>
                    <a:pt x="119" y="40"/>
                  </a:cubicBezTo>
                  <a:cubicBezTo>
                    <a:pt x="119" y="40"/>
                    <a:pt x="119" y="39"/>
                    <a:pt x="119" y="39"/>
                  </a:cubicBezTo>
                  <a:cubicBezTo>
                    <a:pt x="116" y="25"/>
                    <a:pt x="107" y="17"/>
                    <a:pt x="93" y="17"/>
                  </a:cubicBezTo>
                  <a:cubicBezTo>
                    <a:pt x="93" y="17"/>
                    <a:pt x="93" y="17"/>
                    <a:pt x="93" y="17"/>
                  </a:cubicBezTo>
                  <a:cubicBezTo>
                    <a:pt x="92" y="17"/>
                    <a:pt x="91" y="16"/>
                    <a:pt x="90" y="15"/>
                  </a:cubicBezTo>
                  <a:cubicBezTo>
                    <a:pt x="89" y="13"/>
                    <a:pt x="87" y="12"/>
                    <a:pt x="85" y="11"/>
                  </a:cubicBezTo>
                  <a:cubicBezTo>
                    <a:pt x="84" y="9"/>
                    <a:pt x="83" y="7"/>
                    <a:pt x="80" y="5"/>
                  </a:cubicBezTo>
                  <a:cubicBezTo>
                    <a:pt x="75" y="1"/>
                    <a:pt x="67" y="0"/>
                    <a:pt x="61" y="3"/>
                  </a:cubicBezTo>
                  <a:cubicBezTo>
                    <a:pt x="60" y="4"/>
                    <a:pt x="57" y="7"/>
                    <a:pt x="57" y="12"/>
                  </a:cubicBezTo>
                  <a:cubicBezTo>
                    <a:pt x="57" y="12"/>
                    <a:pt x="57" y="12"/>
                    <a:pt x="56" y="12"/>
                  </a:cubicBezTo>
                  <a:cubicBezTo>
                    <a:pt x="55" y="13"/>
                    <a:pt x="55" y="13"/>
                    <a:pt x="54" y="13"/>
                  </a:cubicBezTo>
                  <a:cubicBezTo>
                    <a:pt x="53" y="14"/>
                    <a:pt x="52" y="14"/>
                    <a:pt x="51" y="15"/>
                  </a:cubicBezTo>
                  <a:cubicBezTo>
                    <a:pt x="50" y="15"/>
                    <a:pt x="50" y="15"/>
                    <a:pt x="49" y="16"/>
                  </a:cubicBezTo>
                  <a:cubicBezTo>
                    <a:pt x="49" y="16"/>
                    <a:pt x="49" y="16"/>
                    <a:pt x="48" y="16"/>
                  </a:cubicBezTo>
                  <a:cubicBezTo>
                    <a:pt x="47" y="17"/>
                    <a:pt x="45" y="17"/>
                    <a:pt x="44" y="19"/>
                  </a:cubicBezTo>
                  <a:cubicBezTo>
                    <a:pt x="42" y="21"/>
                    <a:pt x="42" y="24"/>
                    <a:pt x="43" y="26"/>
                  </a:cubicBezTo>
                  <a:cubicBezTo>
                    <a:pt x="43" y="27"/>
                    <a:pt x="43" y="27"/>
                    <a:pt x="43" y="27"/>
                  </a:cubicBezTo>
                  <a:cubicBezTo>
                    <a:pt x="43" y="28"/>
                    <a:pt x="43" y="29"/>
                    <a:pt x="43" y="30"/>
                  </a:cubicBezTo>
                  <a:cubicBezTo>
                    <a:pt x="42" y="33"/>
                    <a:pt x="42" y="33"/>
                    <a:pt x="42" y="33"/>
                  </a:cubicBezTo>
                  <a:cubicBezTo>
                    <a:pt x="42" y="36"/>
                    <a:pt x="41" y="41"/>
                    <a:pt x="43" y="44"/>
                  </a:cubicBezTo>
                  <a:cubicBezTo>
                    <a:pt x="44" y="45"/>
                    <a:pt x="45" y="46"/>
                    <a:pt x="46" y="47"/>
                  </a:cubicBezTo>
                  <a:cubicBezTo>
                    <a:pt x="46" y="51"/>
                    <a:pt x="48" y="53"/>
                    <a:pt x="50" y="54"/>
                  </a:cubicBezTo>
                  <a:cubicBezTo>
                    <a:pt x="51" y="59"/>
                    <a:pt x="53" y="63"/>
                    <a:pt x="58" y="66"/>
                  </a:cubicBezTo>
                  <a:cubicBezTo>
                    <a:pt x="58" y="66"/>
                    <a:pt x="58" y="67"/>
                    <a:pt x="59" y="68"/>
                  </a:cubicBezTo>
                  <a:cubicBezTo>
                    <a:pt x="59" y="69"/>
                    <a:pt x="60" y="70"/>
                    <a:pt x="61" y="70"/>
                  </a:cubicBezTo>
                  <a:cubicBezTo>
                    <a:pt x="62" y="73"/>
                    <a:pt x="63" y="74"/>
                    <a:pt x="64" y="76"/>
                  </a:cubicBezTo>
                  <a:cubicBezTo>
                    <a:pt x="65" y="77"/>
                    <a:pt x="65" y="77"/>
                    <a:pt x="65" y="78"/>
                  </a:cubicBezTo>
                  <a:cubicBezTo>
                    <a:pt x="65" y="100"/>
                    <a:pt x="65" y="100"/>
                    <a:pt x="65" y="100"/>
                  </a:cubicBezTo>
                  <a:cubicBezTo>
                    <a:pt x="51" y="101"/>
                    <a:pt x="47" y="113"/>
                    <a:pt x="43" y="123"/>
                  </a:cubicBezTo>
                  <a:cubicBezTo>
                    <a:pt x="42" y="126"/>
                    <a:pt x="41" y="128"/>
                    <a:pt x="40" y="131"/>
                  </a:cubicBezTo>
                  <a:cubicBezTo>
                    <a:pt x="39" y="132"/>
                    <a:pt x="38" y="132"/>
                    <a:pt x="37" y="133"/>
                  </a:cubicBezTo>
                  <a:cubicBezTo>
                    <a:pt x="36" y="134"/>
                    <a:pt x="36" y="134"/>
                    <a:pt x="35" y="134"/>
                  </a:cubicBezTo>
                  <a:cubicBezTo>
                    <a:pt x="18" y="135"/>
                    <a:pt x="7" y="145"/>
                    <a:pt x="5" y="161"/>
                  </a:cubicBezTo>
                  <a:cubicBezTo>
                    <a:pt x="2" y="163"/>
                    <a:pt x="2" y="167"/>
                    <a:pt x="2" y="169"/>
                  </a:cubicBezTo>
                  <a:cubicBezTo>
                    <a:pt x="1" y="170"/>
                    <a:pt x="1" y="170"/>
                    <a:pt x="1" y="171"/>
                  </a:cubicBezTo>
                  <a:cubicBezTo>
                    <a:pt x="0" y="174"/>
                    <a:pt x="1" y="178"/>
                    <a:pt x="1" y="181"/>
                  </a:cubicBezTo>
                  <a:cubicBezTo>
                    <a:pt x="1" y="182"/>
                    <a:pt x="1" y="184"/>
                    <a:pt x="2" y="186"/>
                  </a:cubicBezTo>
                  <a:cubicBezTo>
                    <a:pt x="4" y="188"/>
                    <a:pt x="7" y="188"/>
                    <a:pt x="9" y="188"/>
                  </a:cubicBezTo>
                  <a:cubicBezTo>
                    <a:pt x="10" y="193"/>
                    <a:pt x="13" y="196"/>
                    <a:pt x="17" y="198"/>
                  </a:cubicBezTo>
                  <a:cubicBezTo>
                    <a:pt x="19" y="200"/>
                    <a:pt x="20" y="202"/>
                    <a:pt x="22" y="204"/>
                  </a:cubicBezTo>
                  <a:cubicBezTo>
                    <a:pt x="24" y="207"/>
                    <a:pt x="26" y="210"/>
                    <a:pt x="27" y="214"/>
                  </a:cubicBezTo>
                  <a:cubicBezTo>
                    <a:pt x="27" y="218"/>
                    <a:pt x="29" y="221"/>
                    <a:pt x="30" y="223"/>
                  </a:cubicBezTo>
                  <a:cubicBezTo>
                    <a:pt x="31" y="224"/>
                    <a:pt x="31" y="224"/>
                    <a:pt x="31" y="224"/>
                  </a:cubicBezTo>
                  <a:cubicBezTo>
                    <a:pt x="30" y="229"/>
                    <a:pt x="32" y="232"/>
                    <a:pt x="34" y="234"/>
                  </a:cubicBezTo>
                  <a:cubicBezTo>
                    <a:pt x="35" y="235"/>
                    <a:pt x="35" y="235"/>
                    <a:pt x="35" y="237"/>
                  </a:cubicBezTo>
                  <a:cubicBezTo>
                    <a:pt x="36" y="241"/>
                    <a:pt x="35" y="248"/>
                    <a:pt x="35" y="254"/>
                  </a:cubicBezTo>
                  <a:cubicBezTo>
                    <a:pt x="34" y="267"/>
                    <a:pt x="33" y="282"/>
                    <a:pt x="47" y="286"/>
                  </a:cubicBezTo>
                  <a:cubicBezTo>
                    <a:pt x="47" y="286"/>
                    <a:pt x="47" y="286"/>
                    <a:pt x="47" y="286"/>
                  </a:cubicBezTo>
                  <a:cubicBezTo>
                    <a:pt x="47" y="286"/>
                    <a:pt x="47" y="286"/>
                    <a:pt x="47" y="286"/>
                  </a:cubicBezTo>
                  <a:cubicBezTo>
                    <a:pt x="48" y="287"/>
                    <a:pt x="49" y="288"/>
                    <a:pt x="50" y="288"/>
                  </a:cubicBezTo>
                  <a:cubicBezTo>
                    <a:pt x="50" y="345"/>
                    <a:pt x="50" y="345"/>
                    <a:pt x="50" y="345"/>
                  </a:cubicBezTo>
                  <a:cubicBezTo>
                    <a:pt x="45" y="345"/>
                    <a:pt x="44" y="350"/>
                    <a:pt x="43" y="353"/>
                  </a:cubicBezTo>
                  <a:cubicBezTo>
                    <a:pt x="42" y="353"/>
                    <a:pt x="41" y="354"/>
                    <a:pt x="40" y="355"/>
                  </a:cubicBezTo>
                  <a:cubicBezTo>
                    <a:pt x="37" y="359"/>
                    <a:pt x="37" y="369"/>
                    <a:pt x="40" y="374"/>
                  </a:cubicBezTo>
                  <a:cubicBezTo>
                    <a:pt x="42" y="375"/>
                    <a:pt x="44" y="376"/>
                    <a:pt x="46" y="376"/>
                  </a:cubicBezTo>
                  <a:cubicBezTo>
                    <a:pt x="47" y="376"/>
                    <a:pt x="47" y="376"/>
                    <a:pt x="47" y="377"/>
                  </a:cubicBezTo>
                  <a:cubicBezTo>
                    <a:pt x="48" y="378"/>
                    <a:pt x="49" y="379"/>
                    <a:pt x="52" y="379"/>
                  </a:cubicBezTo>
                  <a:cubicBezTo>
                    <a:pt x="55" y="385"/>
                    <a:pt x="60" y="390"/>
                    <a:pt x="66" y="394"/>
                  </a:cubicBezTo>
                  <a:cubicBezTo>
                    <a:pt x="68" y="398"/>
                    <a:pt x="71" y="401"/>
                    <a:pt x="76" y="402"/>
                  </a:cubicBezTo>
                  <a:cubicBezTo>
                    <a:pt x="76" y="405"/>
                    <a:pt x="77" y="409"/>
                    <a:pt x="81" y="410"/>
                  </a:cubicBezTo>
                  <a:cubicBezTo>
                    <a:pt x="84" y="411"/>
                    <a:pt x="88" y="410"/>
                    <a:pt x="91" y="410"/>
                  </a:cubicBezTo>
                  <a:cubicBezTo>
                    <a:pt x="92" y="410"/>
                    <a:pt x="93" y="410"/>
                    <a:pt x="94" y="410"/>
                  </a:cubicBezTo>
                  <a:cubicBezTo>
                    <a:pt x="98" y="410"/>
                    <a:pt x="101" y="410"/>
                    <a:pt x="105" y="411"/>
                  </a:cubicBezTo>
                  <a:cubicBezTo>
                    <a:pt x="105" y="411"/>
                    <a:pt x="106" y="411"/>
                    <a:pt x="106" y="411"/>
                  </a:cubicBezTo>
                  <a:cubicBezTo>
                    <a:pt x="107" y="412"/>
                    <a:pt x="107" y="413"/>
                    <a:pt x="108" y="414"/>
                  </a:cubicBezTo>
                  <a:cubicBezTo>
                    <a:pt x="108" y="415"/>
                    <a:pt x="109" y="416"/>
                    <a:pt x="110" y="416"/>
                  </a:cubicBezTo>
                  <a:cubicBezTo>
                    <a:pt x="110" y="422"/>
                    <a:pt x="110" y="422"/>
                    <a:pt x="110" y="422"/>
                  </a:cubicBezTo>
                  <a:cubicBezTo>
                    <a:pt x="110" y="424"/>
                    <a:pt x="110" y="430"/>
                    <a:pt x="116" y="432"/>
                  </a:cubicBezTo>
                  <a:cubicBezTo>
                    <a:pt x="118" y="432"/>
                    <a:pt x="121" y="432"/>
                    <a:pt x="123" y="432"/>
                  </a:cubicBezTo>
                  <a:cubicBezTo>
                    <a:pt x="123" y="432"/>
                    <a:pt x="124" y="432"/>
                    <a:pt x="126" y="432"/>
                  </a:cubicBezTo>
                  <a:cubicBezTo>
                    <a:pt x="130" y="432"/>
                    <a:pt x="130" y="432"/>
                    <a:pt x="130" y="432"/>
                  </a:cubicBezTo>
                  <a:cubicBezTo>
                    <a:pt x="132" y="432"/>
                    <a:pt x="133" y="431"/>
                    <a:pt x="134" y="429"/>
                  </a:cubicBezTo>
                  <a:cubicBezTo>
                    <a:pt x="134" y="427"/>
                    <a:pt x="136" y="426"/>
                    <a:pt x="138" y="424"/>
                  </a:cubicBezTo>
                  <a:cubicBezTo>
                    <a:pt x="142" y="421"/>
                    <a:pt x="147" y="417"/>
                    <a:pt x="145" y="407"/>
                  </a:cubicBezTo>
                  <a:cubicBezTo>
                    <a:pt x="148" y="403"/>
                    <a:pt x="149" y="399"/>
                    <a:pt x="149" y="393"/>
                  </a:cubicBezTo>
                  <a:cubicBezTo>
                    <a:pt x="152" y="391"/>
                    <a:pt x="152" y="388"/>
                    <a:pt x="152" y="386"/>
                  </a:cubicBezTo>
                  <a:cubicBezTo>
                    <a:pt x="152" y="386"/>
                    <a:pt x="152" y="386"/>
                    <a:pt x="152" y="385"/>
                  </a:cubicBezTo>
                  <a:cubicBezTo>
                    <a:pt x="156" y="382"/>
                    <a:pt x="158" y="377"/>
                    <a:pt x="161" y="372"/>
                  </a:cubicBezTo>
                  <a:cubicBezTo>
                    <a:pt x="163" y="368"/>
                    <a:pt x="165" y="364"/>
                    <a:pt x="168" y="361"/>
                  </a:cubicBezTo>
                  <a:cubicBezTo>
                    <a:pt x="175" y="362"/>
                    <a:pt x="178" y="358"/>
                    <a:pt x="180" y="355"/>
                  </a:cubicBezTo>
                  <a:cubicBezTo>
                    <a:pt x="182" y="352"/>
                    <a:pt x="182" y="354"/>
                    <a:pt x="184" y="353"/>
                  </a:cubicBezTo>
                  <a:cubicBezTo>
                    <a:pt x="199" y="348"/>
                    <a:pt x="213" y="342"/>
                    <a:pt x="225" y="334"/>
                  </a:cubicBezTo>
                  <a:cubicBezTo>
                    <a:pt x="234" y="332"/>
                    <a:pt x="242" y="328"/>
                    <a:pt x="247" y="322"/>
                  </a:cubicBezTo>
                  <a:cubicBezTo>
                    <a:pt x="248" y="323"/>
                    <a:pt x="249" y="323"/>
                    <a:pt x="250" y="323"/>
                  </a:cubicBezTo>
                  <a:cubicBezTo>
                    <a:pt x="254" y="323"/>
                    <a:pt x="254" y="323"/>
                    <a:pt x="254" y="323"/>
                  </a:cubicBezTo>
                  <a:cubicBezTo>
                    <a:pt x="254" y="323"/>
                    <a:pt x="255" y="323"/>
                    <a:pt x="255" y="323"/>
                  </a:cubicBezTo>
                  <a:cubicBezTo>
                    <a:pt x="256" y="323"/>
                    <a:pt x="260" y="323"/>
                    <a:pt x="262" y="323"/>
                  </a:cubicBezTo>
                  <a:cubicBezTo>
                    <a:pt x="267" y="324"/>
                    <a:pt x="272" y="324"/>
                    <a:pt x="275" y="321"/>
                  </a:cubicBezTo>
                  <a:cubicBezTo>
                    <a:pt x="275" y="321"/>
                    <a:pt x="276" y="320"/>
                    <a:pt x="276" y="319"/>
                  </a:cubicBezTo>
                  <a:cubicBezTo>
                    <a:pt x="277" y="319"/>
                    <a:pt x="277" y="319"/>
                    <a:pt x="278" y="318"/>
                  </a:cubicBezTo>
                  <a:cubicBezTo>
                    <a:pt x="279" y="318"/>
                    <a:pt x="280" y="316"/>
                    <a:pt x="280" y="315"/>
                  </a:cubicBezTo>
                  <a:cubicBezTo>
                    <a:pt x="281" y="315"/>
                    <a:pt x="281" y="315"/>
                    <a:pt x="282" y="315"/>
                  </a:cubicBezTo>
                  <a:cubicBezTo>
                    <a:pt x="283" y="314"/>
                    <a:pt x="283" y="313"/>
                    <a:pt x="284" y="312"/>
                  </a:cubicBezTo>
                  <a:cubicBezTo>
                    <a:pt x="284" y="312"/>
                    <a:pt x="284" y="312"/>
                    <a:pt x="284" y="312"/>
                  </a:cubicBezTo>
                  <a:cubicBezTo>
                    <a:pt x="297" y="312"/>
                    <a:pt x="305" y="307"/>
                    <a:pt x="312" y="301"/>
                  </a:cubicBezTo>
                  <a:cubicBezTo>
                    <a:pt x="324" y="302"/>
                    <a:pt x="332" y="300"/>
                    <a:pt x="336" y="296"/>
                  </a:cubicBezTo>
                  <a:cubicBezTo>
                    <a:pt x="340" y="292"/>
                    <a:pt x="342" y="287"/>
                    <a:pt x="341" y="280"/>
                  </a:cubicBezTo>
                  <a:cubicBezTo>
                    <a:pt x="342" y="280"/>
                    <a:pt x="342" y="280"/>
                    <a:pt x="342" y="280"/>
                  </a:cubicBezTo>
                  <a:cubicBezTo>
                    <a:pt x="348" y="277"/>
                    <a:pt x="355" y="274"/>
                    <a:pt x="358" y="267"/>
                  </a:cubicBezTo>
                  <a:cubicBezTo>
                    <a:pt x="365" y="267"/>
                    <a:pt x="368" y="262"/>
                    <a:pt x="370" y="259"/>
                  </a:cubicBezTo>
                  <a:cubicBezTo>
                    <a:pt x="372" y="257"/>
                    <a:pt x="373" y="256"/>
                    <a:pt x="374" y="256"/>
                  </a:cubicBezTo>
                  <a:cubicBezTo>
                    <a:pt x="377" y="256"/>
                    <a:pt x="379" y="255"/>
                    <a:pt x="381" y="253"/>
                  </a:cubicBezTo>
                  <a:cubicBezTo>
                    <a:pt x="384" y="249"/>
                    <a:pt x="384" y="239"/>
                    <a:pt x="381" y="2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8">
              <a:extLst>
                <a:ext uri="{FF2B5EF4-FFF2-40B4-BE49-F238E27FC236}">
                  <a16:creationId xmlns:a16="http://schemas.microsoft.com/office/drawing/2014/main" id="{A1E2FF18-5EA7-4A41-829F-B823A6A65AA2}"/>
                </a:ext>
              </a:extLst>
            </p:cNvPr>
            <p:cNvSpPr>
              <a:spLocks/>
            </p:cNvSpPr>
            <p:nvPr/>
          </p:nvSpPr>
          <p:spPr bwMode="auto">
            <a:xfrm>
              <a:off x="909" y="513"/>
              <a:ext cx="278" cy="310"/>
            </a:xfrm>
            <a:custGeom>
              <a:avLst/>
              <a:gdLst>
                <a:gd name="T0" fmla="*/ 71 w 76"/>
                <a:gd name="T1" fmla="*/ 32 h 85"/>
                <a:gd name="T2" fmla="*/ 71 w 76"/>
                <a:gd name="T3" fmla="*/ 26 h 85"/>
                <a:gd name="T4" fmla="*/ 74 w 76"/>
                <a:gd name="T5" fmla="*/ 12 h 85"/>
                <a:gd name="T6" fmla="*/ 51 w 76"/>
                <a:gd name="T7" fmla="*/ 4 h 85"/>
                <a:gd name="T8" fmla="*/ 50 w 76"/>
                <a:gd name="T9" fmla="*/ 3 h 85"/>
                <a:gd name="T10" fmla="*/ 45 w 76"/>
                <a:gd name="T11" fmla="*/ 1 h 85"/>
                <a:gd name="T12" fmla="*/ 40 w 76"/>
                <a:gd name="T13" fmla="*/ 2 h 85"/>
                <a:gd name="T14" fmla="*/ 33 w 76"/>
                <a:gd name="T15" fmla="*/ 19 h 85"/>
                <a:gd name="T16" fmla="*/ 29 w 76"/>
                <a:gd name="T17" fmla="*/ 28 h 85"/>
                <a:gd name="T18" fmla="*/ 26 w 76"/>
                <a:gd name="T19" fmla="*/ 31 h 85"/>
                <a:gd name="T20" fmla="*/ 12 w 76"/>
                <a:gd name="T21" fmla="*/ 42 h 85"/>
                <a:gd name="T22" fmla="*/ 7 w 76"/>
                <a:gd name="T23" fmla="*/ 45 h 85"/>
                <a:gd name="T24" fmla="*/ 6 w 76"/>
                <a:gd name="T25" fmla="*/ 46 h 85"/>
                <a:gd name="T26" fmla="*/ 4 w 76"/>
                <a:gd name="T27" fmla="*/ 48 h 85"/>
                <a:gd name="T28" fmla="*/ 4 w 76"/>
                <a:gd name="T29" fmla="*/ 67 h 85"/>
                <a:gd name="T30" fmla="*/ 6 w 76"/>
                <a:gd name="T31" fmla="*/ 69 h 85"/>
                <a:gd name="T32" fmla="*/ 9 w 76"/>
                <a:gd name="T33" fmla="*/ 72 h 85"/>
                <a:gd name="T34" fmla="*/ 9 w 76"/>
                <a:gd name="T35" fmla="*/ 72 h 85"/>
                <a:gd name="T36" fmla="*/ 12 w 76"/>
                <a:gd name="T37" fmla="*/ 79 h 85"/>
                <a:gd name="T38" fmla="*/ 23 w 76"/>
                <a:gd name="T39" fmla="*/ 85 h 85"/>
                <a:gd name="T40" fmla="*/ 26 w 76"/>
                <a:gd name="T41" fmla="*/ 85 h 85"/>
                <a:gd name="T42" fmla="*/ 32 w 76"/>
                <a:gd name="T43" fmla="*/ 80 h 85"/>
                <a:gd name="T44" fmla="*/ 52 w 76"/>
                <a:gd name="T45" fmla="*/ 58 h 85"/>
                <a:gd name="T46" fmla="*/ 58 w 76"/>
                <a:gd name="T47" fmla="*/ 58 h 85"/>
                <a:gd name="T48" fmla="*/ 63 w 76"/>
                <a:gd name="T49" fmla="*/ 58 h 85"/>
                <a:gd name="T50" fmla="*/ 67 w 76"/>
                <a:gd name="T51" fmla="*/ 55 h 85"/>
                <a:gd name="T52" fmla="*/ 72 w 76"/>
                <a:gd name="T53" fmla="*/ 53 h 85"/>
                <a:gd name="T54" fmla="*/ 74 w 76"/>
                <a:gd name="T55" fmla="*/ 35 h 85"/>
                <a:gd name="T56" fmla="*/ 71 w 76"/>
                <a:gd name="T57" fmla="*/ 3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85">
                  <a:moveTo>
                    <a:pt x="71" y="32"/>
                  </a:moveTo>
                  <a:cubicBezTo>
                    <a:pt x="71" y="26"/>
                    <a:pt x="71" y="26"/>
                    <a:pt x="71" y="26"/>
                  </a:cubicBezTo>
                  <a:cubicBezTo>
                    <a:pt x="75" y="22"/>
                    <a:pt x="76" y="17"/>
                    <a:pt x="74" y="12"/>
                  </a:cubicBezTo>
                  <a:cubicBezTo>
                    <a:pt x="70" y="6"/>
                    <a:pt x="61" y="1"/>
                    <a:pt x="51" y="4"/>
                  </a:cubicBezTo>
                  <a:cubicBezTo>
                    <a:pt x="50" y="4"/>
                    <a:pt x="50" y="4"/>
                    <a:pt x="50" y="3"/>
                  </a:cubicBezTo>
                  <a:cubicBezTo>
                    <a:pt x="48" y="2"/>
                    <a:pt x="47" y="1"/>
                    <a:pt x="45" y="1"/>
                  </a:cubicBezTo>
                  <a:cubicBezTo>
                    <a:pt x="43" y="0"/>
                    <a:pt x="41" y="1"/>
                    <a:pt x="40" y="2"/>
                  </a:cubicBezTo>
                  <a:cubicBezTo>
                    <a:pt x="37" y="7"/>
                    <a:pt x="35" y="13"/>
                    <a:pt x="33" y="19"/>
                  </a:cubicBezTo>
                  <a:cubicBezTo>
                    <a:pt x="32" y="22"/>
                    <a:pt x="30" y="25"/>
                    <a:pt x="29" y="28"/>
                  </a:cubicBezTo>
                  <a:cubicBezTo>
                    <a:pt x="26" y="31"/>
                    <a:pt x="26" y="31"/>
                    <a:pt x="26" y="31"/>
                  </a:cubicBezTo>
                  <a:cubicBezTo>
                    <a:pt x="22" y="35"/>
                    <a:pt x="17" y="39"/>
                    <a:pt x="12" y="42"/>
                  </a:cubicBezTo>
                  <a:cubicBezTo>
                    <a:pt x="10" y="42"/>
                    <a:pt x="8" y="43"/>
                    <a:pt x="7" y="45"/>
                  </a:cubicBezTo>
                  <a:cubicBezTo>
                    <a:pt x="6" y="45"/>
                    <a:pt x="6" y="46"/>
                    <a:pt x="6" y="46"/>
                  </a:cubicBezTo>
                  <a:cubicBezTo>
                    <a:pt x="5" y="47"/>
                    <a:pt x="4" y="47"/>
                    <a:pt x="4" y="48"/>
                  </a:cubicBezTo>
                  <a:cubicBezTo>
                    <a:pt x="0" y="52"/>
                    <a:pt x="0" y="62"/>
                    <a:pt x="4" y="67"/>
                  </a:cubicBezTo>
                  <a:cubicBezTo>
                    <a:pt x="4" y="68"/>
                    <a:pt x="5" y="69"/>
                    <a:pt x="6" y="69"/>
                  </a:cubicBezTo>
                  <a:cubicBezTo>
                    <a:pt x="7" y="70"/>
                    <a:pt x="7" y="71"/>
                    <a:pt x="9" y="72"/>
                  </a:cubicBezTo>
                  <a:cubicBezTo>
                    <a:pt x="9" y="72"/>
                    <a:pt x="9" y="72"/>
                    <a:pt x="9" y="72"/>
                  </a:cubicBezTo>
                  <a:cubicBezTo>
                    <a:pt x="9" y="75"/>
                    <a:pt x="10" y="77"/>
                    <a:pt x="12" y="79"/>
                  </a:cubicBezTo>
                  <a:cubicBezTo>
                    <a:pt x="14" y="83"/>
                    <a:pt x="19" y="85"/>
                    <a:pt x="23" y="85"/>
                  </a:cubicBezTo>
                  <a:cubicBezTo>
                    <a:pt x="24" y="85"/>
                    <a:pt x="25" y="85"/>
                    <a:pt x="26" y="85"/>
                  </a:cubicBezTo>
                  <a:cubicBezTo>
                    <a:pt x="28" y="84"/>
                    <a:pt x="30" y="82"/>
                    <a:pt x="32" y="80"/>
                  </a:cubicBezTo>
                  <a:cubicBezTo>
                    <a:pt x="43" y="78"/>
                    <a:pt x="50" y="70"/>
                    <a:pt x="52" y="58"/>
                  </a:cubicBezTo>
                  <a:cubicBezTo>
                    <a:pt x="52" y="58"/>
                    <a:pt x="56" y="58"/>
                    <a:pt x="58" y="58"/>
                  </a:cubicBezTo>
                  <a:cubicBezTo>
                    <a:pt x="60" y="58"/>
                    <a:pt x="61" y="58"/>
                    <a:pt x="63" y="58"/>
                  </a:cubicBezTo>
                  <a:cubicBezTo>
                    <a:pt x="65" y="58"/>
                    <a:pt x="66" y="57"/>
                    <a:pt x="67" y="55"/>
                  </a:cubicBezTo>
                  <a:cubicBezTo>
                    <a:pt x="69" y="55"/>
                    <a:pt x="71" y="54"/>
                    <a:pt x="72" y="53"/>
                  </a:cubicBezTo>
                  <a:cubicBezTo>
                    <a:pt x="76" y="49"/>
                    <a:pt x="76" y="40"/>
                    <a:pt x="74" y="35"/>
                  </a:cubicBezTo>
                  <a:cubicBezTo>
                    <a:pt x="73" y="34"/>
                    <a:pt x="72" y="32"/>
                    <a:pt x="71"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9">
              <a:extLst>
                <a:ext uri="{FF2B5EF4-FFF2-40B4-BE49-F238E27FC236}">
                  <a16:creationId xmlns:a16="http://schemas.microsoft.com/office/drawing/2014/main" id="{D78DE982-51D8-5142-A2BF-C3E2E54722A7}"/>
                </a:ext>
              </a:extLst>
            </p:cNvPr>
            <p:cNvSpPr>
              <a:spLocks noEditPoints="1"/>
            </p:cNvSpPr>
            <p:nvPr/>
          </p:nvSpPr>
          <p:spPr bwMode="auto">
            <a:xfrm>
              <a:off x="3053" y="893"/>
              <a:ext cx="676" cy="527"/>
            </a:xfrm>
            <a:custGeom>
              <a:avLst/>
              <a:gdLst>
                <a:gd name="T0" fmla="*/ 165 w 185"/>
                <a:gd name="T1" fmla="*/ 110 h 144"/>
                <a:gd name="T2" fmla="*/ 160 w 185"/>
                <a:gd name="T3" fmla="*/ 109 h 144"/>
                <a:gd name="T4" fmla="*/ 157 w 185"/>
                <a:gd name="T5" fmla="*/ 94 h 144"/>
                <a:gd name="T6" fmla="*/ 139 w 185"/>
                <a:gd name="T7" fmla="*/ 79 h 144"/>
                <a:gd name="T8" fmla="*/ 138 w 185"/>
                <a:gd name="T9" fmla="*/ 88 h 144"/>
                <a:gd name="T10" fmla="*/ 131 w 185"/>
                <a:gd name="T11" fmla="*/ 78 h 144"/>
                <a:gd name="T12" fmla="*/ 132 w 185"/>
                <a:gd name="T13" fmla="*/ 64 h 144"/>
                <a:gd name="T14" fmla="*/ 118 w 185"/>
                <a:gd name="T15" fmla="*/ 40 h 144"/>
                <a:gd name="T16" fmla="*/ 109 w 185"/>
                <a:gd name="T17" fmla="*/ 32 h 144"/>
                <a:gd name="T18" fmla="*/ 104 w 185"/>
                <a:gd name="T19" fmla="*/ 24 h 144"/>
                <a:gd name="T20" fmla="*/ 70 w 185"/>
                <a:gd name="T21" fmla="*/ 3 h 144"/>
                <a:gd name="T22" fmla="*/ 55 w 185"/>
                <a:gd name="T23" fmla="*/ 25 h 144"/>
                <a:gd name="T24" fmla="*/ 34 w 185"/>
                <a:gd name="T25" fmla="*/ 32 h 144"/>
                <a:gd name="T26" fmla="*/ 25 w 185"/>
                <a:gd name="T27" fmla="*/ 32 h 144"/>
                <a:gd name="T28" fmla="*/ 6 w 185"/>
                <a:gd name="T29" fmla="*/ 29 h 144"/>
                <a:gd name="T30" fmla="*/ 3 w 185"/>
                <a:gd name="T31" fmla="*/ 49 h 144"/>
                <a:gd name="T32" fmla="*/ 6 w 185"/>
                <a:gd name="T33" fmla="*/ 61 h 144"/>
                <a:gd name="T34" fmla="*/ 13 w 185"/>
                <a:gd name="T35" fmla="*/ 77 h 144"/>
                <a:gd name="T36" fmla="*/ 31 w 185"/>
                <a:gd name="T37" fmla="*/ 106 h 144"/>
                <a:gd name="T38" fmla="*/ 35 w 185"/>
                <a:gd name="T39" fmla="*/ 114 h 144"/>
                <a:gd name="T40" fmla="*/ 70 w 185"/>
                <a:gd name="T41" fmla="*/ 135 h 144"/>
                <a:gd name="T42" fmla="*/ 77 w 185"/>
                <a:gd name="T43" fmla="*/ 130 h 144"/>
                <a:gd name="T44" fmla="*/ 89 w 185"/>
                <a:gd name="T45" fmla="*/ 127 h 144"/>
                <a:gd name="T46" fmla="*/ 110 w 185"/>
                <a:gd name="T47" fmla="*/ 129 h 144"/>
                <a:gd name="T48" fmla="*/ 127 w 185"/>
                <a:gd name="T49" fmla="*/ 132 h 144"/>
                <a:gd name="T50" fmla="*/ 129 w 185"/>
                <a:gd name="T51" fmla="*/ 133 h 144"/>
                <a:gd name="T52" fmla="*/ 126 w 185"/>
                <a:gd name="T53" fmla="*/ 136 h 144"/>
                <a:gd name="T54" fmla="*/ 145 w 185"/>
                <a:gd name="T55" fmla="*/ 142 h 144"/>
                <a:gd name="T56" fmla="*/ 153 w 185"/>
                <a:gd name="T57" fmla="*/ 142 h 144"/>
                <a:gd name="T58" fmla="*/ 170 w 185"/>
                <a:gd name="T59" fmla="*/ 141 h 144"/>
                <a:gd name="T60" fmla="*/ 185 w 185"/>
                <a:gd name="T61" fmla="*/ 123 h 144"/>
                <a:gd name="T62" fmla="*/ 88 w 185"/>
                <a:gd name="T63" fmla="*/ 107 h 144"/>
                <a:gd name="T64" fmla="*/ 77 w 185"/>
                <a:gd name="T65" fmla="*/ 101 h 144"/>
                <a:gd name="T66" fmla="*/ 89 w 185"/>
                <a:gd name="T67" fmla="*/ 10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5" h="144">
                  <a:moveTo>
                    <a:pt x="173" y="110"/>
                  </a:moveTo>
                  <a:cubicBezTo>
                    <a:pt x="170" y="110"/>
                    <a:pt x="167" y="110"/>
                    <a:pt x="165" y="110"/>
                  </a:cubicBezTo>
                  <a:cubicBezTo>
                    <a:pt x="164" y="110"/>
                    <a:pt x="163" y="110"/>
                    <a:pt x="162" y="110"/>
                  </a:cubicBezTo>
                  <a:cubicBezTo>
                    <a:pt x="161" y="110"/>
                    <a:pt x="161" y="110"/>
                    <a:pt x="160" y="109"/>
                  </a:cubicBezTo>
                  <a:cubicBezTo>
                    <a:pt x="158" y="107"/>
                    <a:pt x="158" y="102"/>
                    <a:pt x="158" y="97"/>
                  </a:cubicBezTo>
                  <a:cubicBezTo>
                    <a:pt x="157" y="94"/>
                    <a:pt x="157" y="94"/>
                    <a:pt x="157" y="94"/>
                  </a:cubicBezTo>
                  <a:cubicBezTo>
                    <a:pt x="157" y="88"/>
                    <a:pt x="156" y="78"/>
                    <a:pt x="143" y="77"/>
                  </a:cubicBezTo>
                  <a:cubicBezTo>
                    <a:pt x="141" y="77"/>
                    <a:pt x="140" y="78"/>
                    <a:pt x="139" y="79"/>
                  </a:cubicBezTo>
                  <a:cubicBezTo>
                    <a:pt x="138" y="80"/>
                    <a:pt x="138" y="82"/>
                    <a:pt x="138" y="84"/>
                  </a:cubicBezTo>
                  <a:cubicBezTo>
                    <a:pt x="138" y="85"/>
                    <a:pt x="138" y="87"/>
                    <a:pt x="138" y="88"/>
                  </a:cubicBezTo>
                  <a:cubicBezTo>
                    <a:pt x="138" y="87"/>
                    <a:pt x="138" y="87"/>
                    <a:pt x="138" y="86"/>
                  </a:cubicBezTo>
                  <a:cubicBezTo>
                    <a:pt x="137" y="84"/>
                    <a:pt x="136" y="79"/>
                    <a:pt x="131" y="78"/>
                  </a:cubicBezTo>
                  <a:cubicBezTo>
                    <a:pt x="131" y="74"/>
                    <a:pt x="131" y="69"/>
                    <a:pt x="132" y="67"/>
                  </a:cubicBezTo>
                  <a:cubicBezTo>
                    <a:pt x="132" y="66"/>
                    <a:pt x="132" y="65"/>
                    <a:pt x="132" y="64"/>
                  </a:cubicBezTo>
                  <a:cubicBezTo>
                    <a:pt x="132" y="56"/>
                    <a:pt x="130" y="50"/>
                    <a:pt x="125" y="45"/>
                  </a:cubicBezTo>
                  <a:cubicBezTo>
                    <a:pt x="123" y="43"/>
                    <a:pt x="120" y="41"/>
                    <a:pt x="118" y="40"/>
                  </a:cubicBezTo>
                  <a:cubicBezTo>
                    <a:pt x="114" y="38"/>
                    <a:pt x="113" y="38"/>
                    <a:pt x="112" y="36"/>
                  </a:cubicBezTo>
                  <a:cubicBezTo>
                    <a:pt x="112" y="34"/>
                    <a:pt x="111" y="32"/>
                    <a:pt x="109" y="32"/>
                  </a:cubicBezTo>
                  <a:cubicBezTo>
                    <a:pt x="107" y="32"/>
                    <a:pt x="107" y="32"/>
                    <a:pt x="106" y="28"/>
                  </a:cubicBezTo>
                  <a:cubicBezTo>
                    <a:pt x="105" y="26"/>
                    <a:pt x="105" y="25"/>
                    <a:pt x="104" y="24"/>
                  </a:cubicBezTo>
                  <a:cubicBezTo>
                    <a:pt x="102" y="19"/>
                    <a:pt x="99" y="14"/>
                    <a:pt x="95" y="11"/>
                  </a:cubicBezTo>
                  <a:cubicBezTo>
                    <a:pt x="89" y="5"/>
                    <a:pt x="78" y="0"/>
                    <a:pt x="70" y="3"/>
                  </a:cubicBezTo>
                  <a:cubicBezTo>
                    <a:pt x="68" y="5"/>
                    <a:pt x="63" y="8"/>
                    <a:pt x="63" y="15"/>
                  </a:cubicBezTo>
                  <a:cubicBezTo>
                    <a:pt x="60" y="18"/>
                    <a:pt x="57" y="22"/>
                    <a:pt x="55" y="25"/>
                  </a:cubicBezTo>
                  <a:cubicBezTo>
                    <a:pt x="54" y="27"/>
                    <a:pt x="53" y="28"/>
                    <a:pt x="52" y="30"/>
                  </a:cubicBezTo>
                  <a:cubicBezTo>
                    <a:pt x="50" y="33"/>
                    <a:pt x="42" y="32"/>
                    <a:pt x="34" y="32"/>
                  </a:cubicBezTo>
                  <a:cubicBezTo>
                    <a:pt x="31" y="32"/>
                    <a:pt x="28" y="32"/>
                    <a:pt x="25" y="32"/>
                  </a:cubicBezTo>
                  <a:cubicBezTo>
                    <a:pt x="25" y="32"/>
                    <a:pt x="25" y="32"/>
                    <a:pt x="25" y="32"/>
                  </a:cubicBezTo>
                  <a:cubicBezTo>
                    <a:pt x="25" y="31"/>
                    <a:pt x="24" y="31"/>
                    <a:pt x="24" y="30"/>
                  </a:cubicBezTo>
                  <a:cubicBezTo>
                    <a:pt x="20" y="27"/>
                    <a:pt x="9" y="27"/>
                    <a:pt x="6" y="29"/>
                  </a:cubicBezTo>
                  <a:cubicBezTo>
                    <a:pt x="0" y="33"/>
                    <a:pt x="1" y="42"/>
                    <a:pt x="2" y="47"/>
                  </a:cubicBezTo>
                  <a:cubicBezTo>
                    <a:pt x="3" y="49"/>
                    <a:pt x="3" y="49"/>
                    <a:pt x="3" y="49"/>
                  </a:cubicBezTo>
                  <a:cubicBezTo>
                    <a:pt x="3" y="52"/>
                    <a:pt x="4" y="54"/>
                    <a:pt x="5" y="56"/>
                  </a:cubicBezTo>
                  <a:cubicBezTo>
                    <a:pt x="5" y="58"/>
                    <a:pt x="6" y="59"/>
                    <a:pt x="6" y="61"/>
                  </a:cubicBezTo>
                  <a:cubicBezTo>
                    <a:pt x="7" y="67"/>
                    <a:pt x="8" y="71"/>
                    <a:pt x="12" y="76"/>
                  </a:cubicBezTo>
                  <a:cubicBezTo>
                    <a:pt x="13" y="77"/>
                    <a:pt x="13" y="77"/>
                    <a:pt x="13" y="77"/>
                  </a:cubicBezTo>
                  <a:cubicBezTo>
                    <a:pt x="17" y="81"/>
                    <a:pt x="19" y="83"/>
                    <a:pt x="21" y="85"/>
                  </a:cubicBezTo>
                  <a:cubicBezTo>
                    <a:pt x="23" y="88"/>
                    <a:pt x="25" y="94"/>
                    <a:pt x="31" y="106"/>
                  </a:cubicBezTo>
                  <a:cubicBezTo>
                    <a:pt x="32" y="108"/>
                    <a:pt x="32" y="108"/>
                    <a:pt x="32" y="108"/>
                  </a:cubicBezTo>
                  <a:cubicBezTo>
                    <a:pt x="33" y="110"/>
                    <a:pt x="34" y="112"/>
                    <a:pt x="35" y="114"/>
                  </a:cubicBezTo>
                  <a:cubicBezTo>
                    <a:pt x="37" y="120"/>
                    <a:pt x="40" y="126"/>
                    <a:pt x="45" y="131"/>
                  </a:cubicBezTo>
                  <a:cubicBezTo>
                    <a:pt x="49" y="134"/>
                    <a:pt x="63" y="138"/>
                    <a:pt x="70" y="135"/>
                  </a:cubicBezTo>
                  <a:cubicBezTo>
                    <a:pt x="72" y="134"/>
                    <a:pt x="73" y="132"/>
                    <a:pt x="74" y="131"/>
                  </a:cubicBezTo>
                  <a:cubicBezTo>
                    <a:pt x="75" y="131"/>
                    <a:pt x="76" y="130"/>
                    <a:pt x="77" y="130"/>
                  </a:cubicBezTo>
                  <a:cubicBezTo>
                    <a:pt x="78" y="129"/>
                    <a:pt x="79" y="128"/>
                    <a:pt x="80" y="127"/>
                  </a:cubicBezTo>
                  <a:cubicBezTo>
                    <a:pt x="83" y="126"/>
                    <a:pt x="86" y="127"/>
                    <a:pt x="89" y="127"/>
                  </a:cubicBezTo>
                  <a:cubicBezTo>
                    <a:pt x="93" y="128"/>
                    <a:pt x="98" y="129"/>
                    <a:pt x="102" y="127"/>
                  </a:cubicBezTo>
                  <a:cubicBezTo>
                    <a:pt x="105" y="126"/>
                    <a:pt x="106" y="127"/>
                    <a:pt x="110" y="129"/>
                  </a:cubicBezTo>
                  <a:cubicBezTo>
                    <a:pt x="112" y="131"/>
                    <a:pt x="114" y="133"/>
                    <a:pt x="117" y="134"/>
                  </a:cubicBezTo>
                  <a:cubicBezTo>
                    <a:pt x="121" y="135"/>
                    <a:pt x="125" y="133"/>
                    <a:pt x="127" y="132"/>
                  </a:cubicBezTo>
                  <a:cubicBezTo>
                    <a:pt x="127" y="132"/>
                    <a:pt x="127" y="132"/>
                    <a:pt x="128" y="131"/>
                  </a:cubicBezTo>
                  <a:cubicBezTo>
                    <a:pt x="128" y="132"/>
                    <a:pt x="128" y="132"/>
                    <a:pt x="129" y="133"/>
                  </a:cubicBezTo>
                  <a:cubicBezTo>
                    <a:pt x="128" y="133"/>
                    <a:pt x="128" y="133"/>
                    <a:pt x="128" y="133"/>
                  </a:cubicBezTo>
                  <a:cubicBezTo>
                    <a:pt x="127" y="133"/>
                    <a:pt x="127" y="135"/>
                    <a:pt x="126" y="136"/>
                  </a:cubicBezTo>
                  <a:cubicBezTo>
                    <a:pt x="126" y="137"/>
                    <a:pt x="127" y="138"/>
                    <a:pt x="128" y="139"/>
                  </a:cubicBezTo>
                  <a:cubicBezTo>
                    <a:pt x="132" y="144"/>
                    <a:pt x="140" y="143"/>
                    <a:pt x="145" y="142"/>
                  </a:cubicBezTo>
                  <a:cubicBezTo>
                    <a:pt x="146" y="142"/>
                    <a:pt x="147" y="142"/>
                    <a:pt x="148" y="142"/>
                  </a:cubicBezTo>
                  <a:cubicBezTo>
                    <a:pt x="149" y="142"/>
                    <a:pt x="151" y="142"/>
                    <a:pt x="153" y="142"/>
                  </a:cubicBezTo>
                  <a:cubicBezTo>
                    <a:pt x="155" y="143"/>
                    <a:pt x="158" y="143"/>
                    <a:pt x="161" y="143"/>
                  </a:cubicBezTo>
                  <a:cubicBezTo>
                    <a:pt x="164" y="143"/>
                    <a:pt x="167" y="143"/>
                    <a:pt x="170" y="141"/>
                  </a:cubicBezTo>
                  <a:cubicBezTo>
                    <a:pt x="171" y="140"/>
                    <a:pt x="172" y="139"/>
                    <a:pt x="172" y="137"/>
                  </a:cubicBezTo>
                  <a:cubicBezTo>
                    <a:pt x="176" y="135"/>
                    <a:pt x="185" y="130"/>
                    <a:pt x="185" y="123"/>
                  </a:cubicBezTo>
                  <a:cubicBezTo>
                    <a:pt x="184" y="117"/>
                    <a:pt x="177" y="112"/>
                    <a:pt x="173" y="110"/>
                  </a:cubicBezTo>
                  <a:close/>
                  <a:moveTo>
                    <a:pt x="88" y="107"/>
                  </a:moveTo>
                  <a:cubicBezTo>
                    <a:pt x="77" y="107"/>
                    <a:pt x="77" y="107"/>
                    <a:pt x="77" y="107"/>
                  </a:cubicBezTo>
                  <a:cubicBezTo>
                    <a:pt x="75" y="105"/>
                    <a:pt x="75" y="103"/>
                    <a:pt x="77" y="101"/>
                  </a:cubicBezTo>
                  <a:cubicBezTo>
                    <a:pt x="89" y="101"/>
                    <a:pt x="89" y="101"/>
                    <a:pt x="89" y="101"/>
                  </a:cubicBezTo>
                  <a:cubicBezTo>
                    <a:pt x="89" y="101"/>
                    <a:pt x="89" y="101"/>
                    <a:pt x="89" y="102"/>
                  </a:cubicBezTo>
                  <a:cubicBezTo>
                    <a:pt x="89" y="103"/>
                    <a:pt x="89" y="106"/>
                    <a:pt x="88" y="1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10">
              <a:extLst>
                <a:ext uri="{FF2B5EF4-FFF2-40B4-BE49-F238E27FC236}">
                  <a16:creationId xmlns:a16="http://schemas.microsoft.com/office/drawing/2014/main" id="{146AFE06-2440-2B4F-AE7B-8649A83559EF}"/>
                </a:ext>
              </a:extLst>
            </p:cNvPr>
            <p:cNvSpPr>
              <a:spLocks/>
            </p:cNvSpPr>
            <p:nvPr/>
          </p:nvSpPr>
          <p:spPr bwMode="auto">
            <a:xfrm>
              <a:off x="4700" y="2125"/>
              <a:ext cx="237" cy="157"/>
            </a:xfrm>
            <a:custGeom>
              <a:avLst/>
              <a:gdLst>
                <a:gd name="T0" fmla="*/ 63 w 65"/>
                <a:gd name="T1" fmla="*/ 24 h 43"/>
                <a:gd name="T2" fmla="*/ 61 w 65"/>
                <a:gd name="T3" fmla="*/ 18 h 43"/>
                <a:gd name="T4" fmla="*/ 49 w 65"/>
                <a:gd name="T5" fmla="*/ 4 h 43"/>
                <a:gd name="T6" fmla="*/ 45 w 65"/>
                <a:gd name="T7" fmla="*/ 0 h 43"/>
                <a:gd name="T8" fmla="*/ 30 w 65"/>
                <a:gd name="T9" fmla="*/ 0 h 43"/>
                <a:gd name="T10" fmla="*/ 27 w 65"/>
                <a:gd name="T11" fmla="*/ 2 h 43"/>
                <a:gd name="T12" fmla="*/ 26 w 65"/>
                <a:gd name="T13" fmla="*/ 4 h 43"/>
                <a:gd name="T14" fmla="*/ 23 w 65"/>
                <a:gd name="T15" fmla="*/ 7 h 43"/>
                <a:gd name="T16" fmla="*/ 20 w 65"/>
                <a:gd name="T17" fmla="*/ 8 h 43"/>
                <a:gd name="T18" fmla="*/ 12 w 65"/>
                <a:gd name="T19" fmla="*/ 12 h 43"/>
                <a:gd name="T20" fmla="*/ 7 w 65"/>
                <a:gd name="T21" fmla="*/ 16 h 43"/>
                <a:gd name="T22" fmla="*/ 3 w 65"/>
                <a:gd name="T23" fmla="*/ 19 h 43"/>
                <a:gd name="T24" fmla="*/ 0 w 65"/>
                <a:gd name="T25" fmla="*/ 23 h 43"/>
                <a:gd name="T26" fmla="*/ 0 w 65"/>
                <a:gd name="T27" fmla="*/ 38 h 43"/>
                <a:gd name="T28" fmla="*/ 4 w 65"/>
                <a:gd name="T29" fmla="*/ 43 h 43"/>
                <a:gd name="T30" fmla="*/ 19 w 65"/>
                <a:gd name="T31" fmla="*/ 43 h 43"/>
                <a:gd name="T32" fmla="*/ 23 w 65"/>
                <a:gd name="T33" fmla="*/ 39 h 43"/>
                <a:gd name="T34" fmla="*/ 26 w 65"/>
                <a:gd name="T35" fmla="*/ 39 h 43"/>
                <a:gd name="T36" fmla="*/ 41 w 65"/>
                <a:gd name="T37" fmla="*/ 35 h 43"/>
                <a:gd name="T38" fmla="*/ 57 w 65"/>
                <a:gd name="T39" fmla="*/ 35 h 43"/>
                <a:gd name="T40" fmla="*/ 63 w 65"/>
                <a:gd name="T41" fmla="*/ 32 h 43"/>
                <a:gd name="T42" fmla="*/ 64 w 65"/>
                <a:gd name="T43" fmla="*/ 26 h 43"/>
                <a:gd name="T44" fmla="*/ 63 w 65"/>
                <a:gd name="T45" fmla="*/ 2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5" h="43">
                  <a:moveTo>
                    <a:pt x="63" y="24"/>
                  </a:moveTo>
                  <a:cubicBezTo>
                    <a:pt x="62" y="23"/>
                    <a:pt x="62" y="20"/>
                    <a:pt x="61" y="18"/>
                  </a:cubicBezTo>
                  <a:cubicBezTo>
                    <a:pt x="60" y="13"/>
                    <a:pt x="58" y="4"/>
                    <a:pt x="49" y="4"/>
                  </a:cubicBezTo>
                  <a:cubicBezTo>
                    <a:pt x="49" y="2"/>
                    <a:pt x="47" y="0"/>
                    <a:pt x="45" y="0"/>
                  </a:cubicBezTo>
                  <a:cubicBezTo>
                    <a:pt x="30" y="0"/>
                    <a:pt x="30" y="0"/>
                    <a:pt x="30" y="0"/>
                  </a:cubicBezTo>
                  <a:cubicBezTo>
                    <a:pt x="29" y="0"/>
                    <a:pt x="28" y="1"/>
                    <a:pt x="27" y="2"/>
                  </a:cubicBezTo>
                  <a:cubicBezTo>
                    <a:pt x="26" y="2"/>
                    <a:pt x="26" y="3"/>
                    <a:pt x="26" y="4"/>
                  </a:cubicBezTo>
                  <a:cubicBezTo>
                    <a:pt x="24" y="4"/>
                    <a:pt x="23" y="5"/>
                    <a:pt x="23" y="7"/>
                  </a:cubicBezTo>
                  <a:cubicBezTo>
                    <a:pt x="22" y="8"/>
                    <a:pt x="21" y="8"/>
                    <a:pt x="20" y="8"/>
                  </a:cubicBezTo>
                  <a:cubicBezTo>
                    <a:pt x="18" y="8"/>
                    <a:pt x="14" y="9"/>
                    <a:pt x="12" y="12"/>
                  </a:cubicBezTo>
                  <a:cubicBezTo>
                    <a:pt x="10" y="13"/>
                    <a:pt x="8" y="15"/>
                    <a:pt x="7" y="16"/>
                  </a:cubicBezTo>
                  <a:cubicBezTo>
                    <a:pt x="5" y="18"/>
                    <a:pt x="4" y="19"/>
                    <a:pt x="3" y="19"/>
                  </a:cubicBezTo>
                  <a:cubicBezTo>
                    <a:pt x="1" y="19"/>
                    <a:pt x="0" y="21"/>
                    <a:pt x="0" y="23"/>
                  </a:cubicBezTo>
                  <a:cubicBezTo>
                    <a:pt x="0" y="38"/>
                    <a:pt x="0" y="38"/>
                    <a:pt x="0" y="38"/>
                  </a:cubicBezTo>
                  <a:cubicBezTo>
                    <a:pt x="0" y="41"/>
                    <a:pt x="1" y="43"/>
                    <a:pt x="4" y="43"/>
                  </a:cubicBezTo>
                  <a:cubicBezTo>
                    <a:pt x="19" y="43"/>
                    <a:pt x="19" y="43"/>
                    <a:pt x="19" y="43"/>
                  </a:cubicBezTo>
                  <a:cubicBezTo>
                    <a:pt x="21" y="43"/>
                    <a:pt x="23" y="41"/>
                    <a:pt x="23" y="39"/>
                  </a:cubicBezTo>
                  <a:cubicBezTo>
                    <a:pt x="26" y="39"/>
                    <a:pt x="26" y="39"/>
                    <a:pt x="26" y="39"/>
                  </a:cubicBezTo>
                  <a:cubicBezTo>
                    <a:pt x="31" y="39"/>
                    <a:pt x="38" y="39"/>
                    <a:pt x="41" y="35"/>
                  </a:cubicBezTo>
                  <a:cubicBezTo>
                    <a:pt x="57" y="35"/>
                    <a:pt x="57" y="35"/>
                    <a:pt x="57" y="35"/>
                  </a:cubicBezTo>
                  <a:cubicBezTo>
                    <a:pt x="59" y="35"/>
                    <a:pt x="62" y="35"/>
                    <a:pt x="63" y="32"/>
                  </a:cubicBezTo>
                  <a:cubicBezTo>
                    <a:pt x="65" y="30"/>
                    <a:pt x="65" y="28"/>
                    <a:pt x="64" y="26"/>
                  </a:cubicBezTo>
                  <a:cubicBezTo>
                    <a:pt x="64" y="25"/>
                    <a:pt x="64" y="24"/>
                    <a:pt x="6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11">
              <a:extLst>
                <a:ext uri="{FF2B5EF4-FFF2-40B4-BE49-F238E27FC236}">
                  <a16:creationId xmlns:a16="http://schemas.microsoft.com/office/drawing/2014/main" id="{378C989F-4F9B-2C45-95C4-5AC2B26234FC}"/>
                </a:ext>
              </a:extLst>
            </p:cNvPr>
            <p:cNvSpPr>
              <a:spLocks/>
            </p:cNvSpPr>
            <p:nvPr/>
          </p:nvSpPr>
          <p:spPr bwMode="auto">
            <a:xfrm>
              <a:off x="4309" y="1734"/>
              <a:ext cx="300" cy="300"/>
            </a:xfrm>
            <a:custGeom>
              <a:avLst/>
              <a:gdLst>
                <a:gd name="T0" fmla="*/ 77 w 82"/>
                <a:gd name="T1" fmla="*/ 36 h 82"/>
                <a:gd name="T2" fmla="*/ 75 w 82"/>
                <a:gd name="T3" fmla="*/ 32 h 82"/>
                <a:gd name="T4" fmla="*/ 74 w 82"/>
                <a:gd name="T5" fmla="*/ 29 h 82"/>
                <a:gd name="T6" fmla="*/ 72 w 82"/>
                <a:gd name="T7" fmla="*/ 27 h 82"/>
                <a:gd name="T8" fmla="*/ 63 w 82"/>
                <a:gd name="T9" fmla="*/ 19 h 82"/>
                <a:gd name="T10" fmla="*/ 57 w 82"/>
                <a:gd name="T11" fmla="*/ 17 h 82"/>
                <a:gd name="T12" fmla="*/ 55 w 82"/>
                <a:gd name="T13" fmla="*/ 15 h 82"/>
                <a:gd name="T14" fmla="*/ 50 w 82"/>
                <a:gd name="T15" fmla="*/ 13 h 82"/>
                <a:gd name="T16" fmla="*/ 47 w 82"/>
                <a:gd name="T17" fmla="*/ 13 h 82"/>
                <a:gd name="T18" fmla="*/ 46 w 82"/>
                <a:gd name="T19" fmla="*/ 13 h 82"/>
                <a:gd name="T20" fmla="*/ 44 w 82"/>
                <a:gd name="T21" fmla="*/ 12 h 82"/>
                <a:gd name="T22" fmla="*/ 41 w 82"/>
                <a:gd name="T23" fmla="*/ 10 h 82"/>
                <a:gd name="T24" fmla="*/ 40 w 82"/>
                <a:gd name="T25" fmla="*/ 10 h 82"/>
                <a:gd name="T26" fmla="*/ 36 w 82"/>
                <a:gd name="T27" fmla="*/ 3 h 82"/>
                <a:gd name="T28" fmla="*/ 12 w 82"/>
                <a:gd name="T29" fmla="*/ 3 h 82"/>
                <a:gd name="T30" fmla="*/ 9 w 82"/>
                <a:gd name="T31" fmla="*/ 9 h 82"/>
                <a:gd name="T32" fmla="*/ 8 w 82"/>
                <a:gd name="T33" fmla="*/ 10 h 82"/>
                <a:gd name="T34" fmla="*/ 7 w 82"/>
                <a:gd name="T35" fmla="*/ 11 h 82"/>
                <a:gd name="T36" fmla="*/ 6 w 82"/>
                <a:gd name="T37" fmla="*/ 13 h 82"/>
                <a:gd name="T38" fmla="*/ 4 w 82"/>
                <a:gd name="T39" fmla="*/ 14 h 82"/>
                <a:gd name="T40" fmla="*/ 0 w 82"/>
                <a:gd name="T41" fmla="*/ 21 h 82"/>
                <a:gd name="T42" fmla="*/ 0 w 82"/>
                <a:gd name="T43" fmla="*/ 25 h 82"/>
                <a:gd name="T44" fmla="*/ 3 w 82"/>
                <a:gd name="T45" fmla="*/ 31 h 82"/>
                <a:gd name="T46" fmla="*/ 9 w 82"/>
                <a:gd name="T47" fmla="*/ 35 h 82"/>
                <a:gd name="T48" fmla="*/ 11 w 82"/>
                <a:gd name="T49" fmla="*/ 36 h 82"/>
                <a:gd name="T50" fmla="*/ 12 w 82"/>
                <a:gd name="T51" fmla="*/ 37 h 82"/>
                <a:gd name="T52" fmla="*/ 13 w 82"/>
                <a:gd name="T53" fmla="*/ 40 h 82"/>
                <a:gd name="T54" fmla="*/ 16 w 82"/>
                <a:gd name="T55" fmla="*/ 44 h 82"/>
                <a:gd name="T56" fmla="*/ 16 w 82"/>
                <a:gd name="T57" fmla="*/ 50 h 82"/>
                <a:gd name="T58" fmla="*/ 17 w 82"/>
                <a:gd name="T59" fmla="*/ 55 h 82"/>
                <a:gd name="T60" fmla="*/ 19 w 82"/>
                <a:gd name="T61" fmla="*/ 60 h 82"/>
                <a:gd name="T62" fmla="*/ 20 w 82"/>
                <a:gd name="T63" fmla="*/ 61 h 82"/>
                <a:gd name="T64" fmla="*/ 20 w 82"/>
                <a:gd name="T65" fmla="*/ 63 h 82"/>
                <a:gd name="T66" fmla="*/ 24 w 82"/>
                <a:gd name="T67" fmla="*/ 67 h 82"/>
                <a:gd name="T68" fmla="*/ 25 w 82"/>
                <a:gd name="T69" fmla="*/ 68 h 82"/>
                <a:gd name="T70" fmla="*/ 27 w 82"/>
                <a:gd name="T71" fmla="*/ 71 h 82"/>
                <a:gd name="T72" fmla="*/ 30 w 82"/>
                <a:gd name="T73" fmla="*/ 77 h 82"/>
                <a:gd name="T74" fmla="*/ 32 w 82"/>
                <a:gd name="T75" fmla="*/ 78 h 82"/>
                <a:gd name="T76" fmla="*/ 33 w 82"/>
                <a:gd name="T77" fmla="*/ 80 h 82"/>
                <a:gd name="T78" fmla="*/ 39 w 82"/>
                <a:gd name="T79" fmla="*/ 82 h 82"/>
                <a:gd name="T80" fmla="*/ 39 w 82"/>
                <a:gd name="T81" fmla="*/ 82 h 82"/>
                <a:gd name="T82" fmla="*/ 46 w 82"/>
                <a:gd name="T83" fmla="*/ 82 h 82"/>
                <a:gd name="T84" fmla="*/ 51 w 82"/>
                <a:gd name="T85" fmla="*/ 80 h 82"/>
                <a:gd name="T86" fmla="*/ 54 w 82"/>
                <a:gd name="T87" fmla="*/ 78 h 82"/>
                <a:gd name="T88" fmla="*/ 55 w 82"/>
                <a:gd name="T89" fmla="*/ 78 h 82"/>
                <a:gd name="T90" fmla="*/ 60 w 82"/>
                <a:gd name="T91" fmla="*/ 76 h 82"/>
                <a:gd name="T92" fmla="*/ 63 w 82"/>
                <a:gd name="T93" fmla="*/ 71 h 82"/>
                <a:gd name="T94" fmla="*/ 66 w 82"/>
                <a:gd name="T95" fmla="*/ 70 h 82"/>
                <a:gd name="T96" fmla="*/ 72 w 82"/>
                <a:gd name="T97" fmla="*/ 67 h 82"/>
                <a:gd name="T98" fmla="*/ 73 w 82"/>
                <a:gd name="T99" fmla="*/ 65 h 82"/>
                <a:gd name="T100" fmla="*/ 73 w 82"/>
                <a:gd name="T101" fmla="*/ 65 h 82"/>
                <a:gd name="T102" fmla="*/ 81 w 82"/>
                <a:gd name="T103" fmla="*/ 55 h 82"/>
                <a:gd name="T104" fmla="*/ 81 w 82"/>
                <a:gd name="T105" fmla="*/ 47 h 82"/>
                <a:gd name="T106" fmla="*/ 81 w 82"/>
                <a:gd name="T107" fmla="*/ 45 h 82"/>
                <a:gd name="T108" fmla="*/ 81 w 82"/>
                <a:gd name="T109" fmla="*/ 38 h 82"/>
                <a:gd name="T110" fmla="*/ 77 w 82"/>
                <a:gd name="T111" fmla="*/ 3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 h="82">
                  <a:moveTo>
                    <a:pt x="77" y="36"/>
                  </a:moveTo>
                  <a:cubicBezTo>
                    <a:pt x="77" y="34"/>
                    <a:pt x="76" y="33"/>
                    <a:pt x="75" y="32"/>
                  </a:cubicBezTo>
                  <a:cubicBezTo>
                    <a:pt x="75" y="31"/>
                    <a:pt x="74" y="30"/>
                    <a:pt x="74" y="29"/>
                  </a:cubicBezTo>
                  <a:cubicBezTo>
                    <a:pt x="73" y="29"/>
                    <a:pt x="73" y="28"/>
                    <a:pt x="72" y="27"/>
                  </a:cubicBezTo>
                  <a:cubicBezTo>
                    <a:pt x="70" y="23"/>
                    <a:pt x="67" y="21"/>
                    <a:pt x="63" y="19"/>
                  </a:cubicBezTo>
                  <a:cubicBezTo>
                    <a:pt x="61" y="18"/>
                    <a:pt x="59" y="17"/>
                    <a:pt x="57" y="17"/>
                  </a:cubicBezTo>
                  <a:cubicBezTo>
                    <a:pt x="56" y="16"/>
                    <a:pt x="55" y="15"/>
                    <a:pt x="55" y="15"/>
                  </a:cubicBezTo>
                  <a:cubicBezTo>
                    <a:pt x="54" y="14"/>
                    <a:pt x="52" y="14"/>
                    <a:pt x="50" y="13"/>
                  </a:cubicBezTo>
                  <a:cubicBezTo>
                    <a:pt x="49" y="13"/>
                    <a:pt x="48" y="13"/>
                    <a:pt x="47" y="13"/>
                  </a:cubicBezTo>
                  <a:cubicBezTo>
                    <a:pt x="47" y="13"/>
                    <a:pt x="46" y="13"/>
                    <a:pt x="46" y="13"/>
                  </a:cubicBezTo>
                  <a:cubicBezTo>
                    <a:pt x="45" y="13"/>
                    <a:pt x="45" y="12"/>
                    <a:pt x="44" y="12"/>
                  </a:cubicBezTo>
                  <a:cubicBezTo>
                    <a:pt x="43" y="11"/>
                    <a:pt x="42" y="10"/>
                    <a:pt x="41" y="10"/>
                  </a:cubicBezTo>
                  <a:cubicBezTo>
                    <a:pt x="41" y="10"/>
                    <a:pt x="40" y="10"/>
                    <a:pt x="40" y="10"/>
                  </a:cubicBezTo>
                  <a:cubicBezTo>
                    <a:pt x="40" y="7"/>
                    <a:pt x="39" y="5"/>
                    <a:pt x="36" y="3"/>
                  </a:cubicBezTo>
                  <a:cubicBezTo>
                    <a:pt x="31" y="0"/>
                    <a:pt x="18" y="0"/>
                    <a:pt x="12" y="3"/>
                  </a:cubicBezTo>
                  <a:cubicBezTo>
                    <a:pt x="10" y="5"/>
                    <a:pt x="9" y="7"/>
                    <a:pt x="9" y="9"/>
                  </a:cubicBezTo>
                  <a:cubicBezTo>
                    <a:pt x="9" y="9"/>
                    <a:pt x="9" y="9"/>
                    <a:pt x="8" y="10"/>
                  </a:cubicBezTo>
                  <a:cubicBezTo>
                    <a:pt x="8" y="10"/>
                    <a:pt x="7" y="11"/>
                    <a:pt x="7" y="11"/>
                  </a:cubicBezTo>
                  <a:cubicBezTo>
                    <a:pt x="7" y="12"/>
                    <a:pt x="6" y="12"/>
                    <a:pt x="6" y="13"/>
                  </a:cubicBezTo>
                  <a:cubicBezTo>
                    <a:pt x="5" y="13"/>
                    <a:pt x="4" y="13"/>
                    <a:pt x="4" y="14"/>
                  </a:cubicBezTo>
                  <a:cubicBezTo>
                    <a:pt x="1" y="16"/>
                    <a:pt x="0" y="19"/>
                    <a:pt x="0" y="21"/>
                  </a:cubicBezTo>
                  <a:cubicBezTo>
                    <a:pt x="0" y="22"/>
                    <a:pt x="0" y="23"/>
                    <a:pt x="0" y="25"/>
                  </a:cubicBezTo>
                  <a:cubicBezTo>
                    <a:pt x="1" y="27"/>
                    <a:pt x="2" y="29"/>
                    <a:pt x="3" y="31"/>
                  </a:cubicBezTo>
                  <a:cubicBezTo>
                    <a:pt x="5" y="33"/>
                    <a:pt x="7" y="34"/>
                    <a:pt x="9" y="35"/>
                  </a:cubicBezTo>
                  <a:cubicBezTo>
                    <a:pt x="10" y="35"/>
                    <a:pt x="10" y="36"/>
                    <a:pt x="11" y="36"/>
                  </a:cubicBezTo>
                  <a:cubicBezTo>
                    <a:pt x="12" y="37"/>
                    <a:pt x="12" y="37"/>
                    <a:pt x="12" y="37"/>
                  </a:cubicBezTo>
                  <a:cubicBezTo>
                    <a:pt x="12" y="38"/>
                    <a:pt x="12" y="39"/>
                    <a:pt x="13" y="40"/>
                  </a:cubicBezTo>
                  <a:cubicBezTo>
                    <a:pt x="13" y="43"/>
                    <a:pt x="15" y="44"/>
                    <a:pt x="16" y="44"/>
                  </a:cubicBezTo>
                  <a:cubicBezTo>
                    <a:pt x="16" y="45"/>
                    <a:pt x="16" y="47"/>
                    <a:pt x="16" y="50"/>
                  </a:cubicBezTo>
                  <a:cubicBezTo>
                    <a:pt x="16" y="51"/>
                    <a:pt x="16" y="53"/>
                    <a:pt x="17" y="55"/>
                  </a:cubicBezTo>
                  <a:cubicBezTo>
                    <a:pt x="17" y="56"/>
                    <a:pt x="17" y="59"/>
                    <a:pt x="19" y="60"/>
                  </a:cubicBezTo>
                  <a:cubicBezTo>
                    <a:pt x="19" y="61"/>
                    <a:pt x="20" y="61"/>
                    <a:pt x="20" y="61"/>
                  </a:cubicBezTo>
                  <a:cubicBezTo>
                    <a:pt x="20" y="62"/>
                    <a:pt x="20" y="62"/>
                    <a:pt x="20" y="63"/>
                  </a:cubicBezTo>
                  <a:cubicBezTo>
                    <a:pt x="21" y="66"/>
                    <a:pt x="23" y="67"/>
                    <a:pt x="24" y="67"/>
                  </a:cubicBezTo>
                  <a:cubicBezTo>
                    <a:pt x="25" y="67"/>
                    <a:pt x="25" y="67"/>
                    <a:pt x="25" y="68"/>
                  </a:cubicBezTo>
                  <a:cubicBezTo>
                    <a:pt x="26" y="69"/>
                    <a:pt x="27" y="70"/>
                    <a:pt x="27" y="71"/>
                  </a:cubicBezTo>
                  <a:cubicBezTo>
                    <a:pt x="27" y="73"/>
                    <a:pt x="27" y="76"/>
                    <a:pt x="30" y="77"/>
                  </a:cubicBezTo>
                  <a:cubicBezTo>
                    <a:pt x="31" y="78"/>
                    <a:pt x="31" y="78"/>
                    <a:pt x="32" y="78"/>
                  </a:cubicBezTo>
                  <a:cubicBezTo>
                    <a:pt x="32" y="79"/>
                    <a:pt x="32" y="80"/>
                    <a:pt x="33" y="80"/>
                  </a:cubicBezTo>
                  <a:cubicBezTo>
                    <a:pt x="34" y="82"/>
                    <a:pt x="37" y="82"/>
                    <a:pt x="39" y="82"/>
                  </a:cubicBezTo>
                  <a:cubicBezTo>
                    <a:pt x="39" y="82"/>
                    <a:pt x="39" y="82"/>
                    <a:pt x="39" y="82"/>
                  </a:cubicBezTo>
                  <a:cubicBezTo>
                    <a:pt x="41" y="82"/>
                    <a:pt x="43" y="82"/>
                    <a:pt x="46" y="82"/>
                  </a:cubicBezTo>
                  <a:cubicBezTo>
                    <a:pt x="47" y="82"/>
                    <a:pt x="49" y="81"/>
                    <a:pt x="51" y="80"/>
                  </a:cubicBezTo>
                  <a:cubicBezTo>
                    <a:pt x="52" y="80"/>
                    <a:pt x="53" y="79"/>
                    <a:pt x="54" y="78"/>
                  </a:cubicBezTo>
                  <a:cubicBezTo>
                    <a:pt x="54" y="78"/>
                    <a:pt x="55" y="78"/>
                    <a:pt x="55" y="78"/>
                  </a:cubicBezTo>
                  <a:cubicBezTo>
                    <a:pt x="58" y="78"/>
                    <a:pt x="60" y="77"/>
                    <a:pt x="60" y="76"/>
                  </a:cubicBezTo>
                  <a:cubicBezTo>
                    <a:pt x="62" y="75"/>
                    <a:pt x="63" y="73"/>
                    <a:pt x="63" y="71"/>
                  </a:cubicBezTo>
                  <a:cubicBezTo>
                    <a:pt x="64" y="71"/>
                    <a:pt x="65" y="71"/>
                    <a:pt x="66" y="70"/>
                  </a:cubicBezTo>
                  <a:cubicBezTo>
                    <a:pt x="68" y="70"/>
                    <a:pt x="70" y="69"/>
                    <a:pt x="72" y="67"/>
                  </a:cubicBezTo>
                  <a:cubicBezTo>
                    <a:pt x="72" y="67"/>
                    <a:pt x="73" y="66"/>
                    <a:pt x="73" y="65"/>
                  </a:cubicBezTo>
                  <a:cubicBezTo>
                    <a:pt x="73" y="65"/>
                    <a:pt x="73" y="65"/>
                    <a:pt x="73" y="65"/>
                  </a:cubicBezTo>
                  <a:cubicBezTo>
                    <a:pt x="75" y="64"/>
                    <a:pt x="80" y="62"/>
                    <a:pt x="81" y="55"/>
                  </a:cubicBezTo>
                  <a:cubicBezTo>
                    <a:pt x="81" y="47"/>
                    <a:pt x="81" y="47"/>
                    <a:pt x="81" y="47"/>
                  </a:cubicBezTo>
                  <a:cubicBezTo>
                    <a:pt x="81" y="47"/>
                    <a:pt x="81" y="46"/>
                    <a:pt x="81" y="45"/>
                  </a:cubicBezTo>
                  <a:cubicBezTo>
                    <a:pt x="82" y="43"/>
                    <a:pt x="82" y="41"/>
                    <a:pt x="81" y="38"/>
                  </a:cubicBezTo>
                  <a:cubicBezTo>
                    <a:pt x="80" y="37"/>
                    <a:pt x="79" y="36"/>
                    <a:pt x="77"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12">
              <a:extLst>
                <a:ext uri="{FF2B5EF4-FFF2-40B4-BE49-F238E27FC236}">
                  <a16:creationId xmlns:a16="http://schemas.microsoft.com/office/drawing/2014/main" id="{141CA1F4-1DBD-5C45-A7F8-3A2A02751C51}"/>
                </a:ext>
              </a:extLst>
            </p:cNvPr>
            <p:cNvSpPr>
              <a:spLocks/>
            </p:cNvSpPr>
            <p:nvPr/>
          </p:nvSpPr>
          <p:spPr bwMode="auto">
            <a:xfrm>
              <a:off x="4028" y="1423"/>
              <a:ext cx="679" cy="252"/>
            </a:xfrm>
            <a:custGeom>
              <a:avLst/>
              <a:gdLst>
                <a:gd name="T0" fmla="*/ 179 w 186"/>
                <a:gd name="T1" fmla="*/ 44 h 69"/>
                <a:gd name="T2" fmla="*/ 181 w 186"/>
                <a:gd name="T3" fmla="*/ 41 h 69"/>
                <a:gd name="T4" fmla="*/ 180 w 186"/>
                <a:gd name="T5" fmla="*/ 22 h 69"/>
                <a:gd name="T6" fmla="*/ 176 w 186"/>
                <a:gd name="T7" fmla="*/ 13 h 69"/>
                <a:gd name="T8" fmla="*/ 166 w 186"/>
                <a:gd name="T9" fmla="*/ 11 h 69"/>
                <a:gd name="T10" fmla="*/ 153 w 186"/>
                <a:gd name="T11" fmla="*/ 13 h 69"/>
                <a:gd name="T12" fmla="*/ 142 w 186"/>
                <a:gd name="T13" fmla="*/ 15 h 69"/>
                <a:gd name="T14" fmla="*/ 126 w 186"/>
                <a:gd name="T15" fmla="*/ 17 h 69"/>
                <a:gd name="T16" fmla="*/ 120 w 186"/>
                <a:gd name="T17" fmla="*/ 14 h 69"/>
                <a:gd name="T18" fmla="*/ 121 w 186"/>
                <a:gd name="T19" fmla="*/ 11 h 69"/>
                <a:gd name="T20" fmla="*/ 111 w 186"/>
                <a:gd name="T21" fmla="*/ 4 h 69"/>
                <a:gd name="T22" fmla="*/ 103 w 186"/>
                <a:gd name="T23" fmla="*/ 5 h 69"/>
                <a:gd name="T24" fmla="*/ 97 w 186"/>
                <a:gd name="T25" fmla="*/ 7 h 69"/>
                <a:gd name="T26" fmla="*/ 81 w 186"/>
                <a:gd name="T27" fmla="*/ 8 h 69"/>
                <a:gd name="T28" fmla="*/ 77 w 186"/>
                <a:gd name="T29" fmla="*/ 8 h 69"/>
                <a:gd name="T30" fmla="*/ 56 w 186"/>
                <a:gd name="T31" fmla="*/ 4 h 69"/>
                <a:gd name="T32" fmla="*/ 44 w 186"/>
                <a:gd name="T33" fmla="*/ 4 h 69"/>
                <a:gd name="T34" fmla="*/ 38 w 186"/>
                <a:gd name="T35" fmla="*/ 3 h 69"/>
                <a:gd name="T36" fmla="*/ 29 w 186"/>
                <a:gd name="T37" fmla="*/ 0 h 69"/>
                <a:gd name="T38" fmla="*/ 28 w 186"/>
                <a:gd name="T39" fmla="*/ 0 h 69"/>
                <a:gd name="T40" fmla="*/ 17 w 186"/>
                <a:gd name="T41" fmla="*/ 13 h 69"/>
                <a:gd name="T42" fmla="*/ 11 w 186"/>
                <a:gd name="T43" fmla="*/ 28 h 69"/>
                <a:gd name="T44" fmla="*/ 7 w 186"/>
                <a:gd name="T45" fmla="*/ 34 h 69"/>
                <a:gd name="T46" fmla="*/ 0 w 186"/>
                <a:gd name="T47" fmla="*/ 42 h 69"/>
                <a:gd name="T48" fmla="*/ 3 w 186"/>
                <a:gd name="T49" fmla="*/ 50 h 69"/>
                <a:gd name="T50" fmla="*/ 4 w 186"/>
                <a:gd name="T51" fmla="*/ 56 h 69"/>
                <a:gd name="T52" fmla="*/ 22 w 186"/>
                <a:gd name="T53" fmla="*/ 58 h 69"/>
                <a:gd name="T54" fmla="*/ 38 w 186"/>
                <a:gd name="T55" fmla="*/ 57 h 69"/>
                <a:gd name="T56" fmla="*/ 43 w 186"/>
                <a:gd name="T57" fmla="*/ 54 h 69"/>
                <a:gd name="T58" fmla="*/ 45 w 186"/>
                <a:gd name="T59" fmla="*/ 54 h 69"/>
                <a:gd name="T60" fmla="*/ 102 w 186"/>
                <a:gd name="T61" fmla="*/ 55 h 69"/>
                <a:gd name="T62" fmla="*/ 110 w 186"/>
                <a:gd name="T63" fmla="*/ 58 h 69"/>
                <a:gd name="T64" fmla="*/ 112 w 186"/>
                <a:gd name="T65" fmla="*/ 61 h 69"/>
                <a:gd name="T66" fmla="*/ 115 w 186"/>
                <a:gd name="T67" fmla="*/ 68 h 69"/>
                <a:gd name="T68" fmla="*/ 125 w 186"/>
                <a:gd name="T69" fmla="*/ 69 h 69"/>
                <a:gd name="T70" fmla="*/ 132 w 186"/>
                <a:gd name="T71" fmla="*/ 69 h 69"/>
                <a:gd name="T72" fmla="*/ 142 w 186"/>
                <a:gd name="T73" fmla="*/ 65 h 69"/>
                <a:gd name="T74" fmla="*/ 146 w 186"/>
                <a:gd name="T75" fmla="*/ 61 h 69"/>
                <a:gd name="T76" fmla="*/ 153 w 186"/>
                <a:gd name="T77" fmla="*/ 61 h 69"/>
                <a:gd name="T78" fmla="*/ 160 w 186"/>
                <a:gd name="T79" fmla="*/ 57 h 69"/>
                <a:gd name="T80" fmla="*/ 176 w 186"/>
                <a:gd name="T81"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6" h="69">
                  <a:moveTo>
                    <a:pt x="176" y="46"/>
                  </a:moveTo>
                  <a:cubicBezTo>
                    <a:pt x="177" y="46"/>
                    <a:pt x="178" y="44"/>
                    <a:pt x="179" y="44"/>
                  </a:cubicBezTo>
                  <a:cubicBezTo>
                    <a:pt x="179" y="43"/>
                    <a:pt x="179" y="43"/>
                    <a:pt x="179" y="43"/>
                  </a:cubicBezTo>
                  <a:cubicBezTo>
                    <a:pt x="180" y="42"/>
                    <a:pt x="180" y="42"/>
                    <a:pt x="181" y="41"/>
                  </a:cubicBezTo>
                  <a:cubicBezTo>
                    <a:pt x="182" y="40"/>
                    <a:pt x="184" y="38"/>
                    <a:pt x="185" y="35"/>
                  </a:cubicBezTo>
                  <a:cubicBezTo>
                    <a:pt x="186" y="30"/>
                    <a:pt x="183" y="25"/>
                    <a:pt x="180" y="22"/>
                  </a:cubicBezTo>
                  <a:cubicBezTo>
                    <a:pt x="179" y="21"/>
                    <a:pt x="178" y="20"/>
                    <a:pt x="178" y="20"/>
                  </a:cubicBezTo>
                  <a:cubicBezTo>
                    <a:pt x="178" y="18"/>
                    <a:pt x="178" y="15"/>
                    <a:pt x="176" y="13"/>
                  </a:cubicBezTo>
                  <a:cubicBezTo>
                    <a:pt x="174" y="11"/>
                    <a:pt x="171" y="11"/>
                    <a:pt x="169" y="12"/>
                  </a:cubicBezTo>
                  <a:cubicBezTo>
                    <a:pt x="168" y="12"/>
                    <a:pt x="167" y="12"/>
                    <a:pt x="166" y="11"/>
                  </a:cubicBezTo>
                  <a:cubicBezTo>
                    <a:pt x="163" y="11"/>
                    <a:pt x="163" y="11"/>
                    <a:pt x="163" y="11"/>
                  </a:cubicBezTo>
                  <a:cubicBezTo>
                    <a:pt x="160" y="11"/>
                    <a:pt x="156" y="10"/>
                    <a:pt x="153" y="13"/>
                  </a:cubicBezTo>
                  <a:cubicBezTo>
                    <a:pt x="152" y="13"/>
                    <a:pt x="151" y="14"/>
                    <a:pt x="151" y="15"/>
                  </a:cubicBezTo>
                  <a:cubicBezTo>
                    <a:pt x="142" y="15"/>
                    <a:pt x="142" y="15"/>
                    <a:pt x="142" y="15"/>
                  </a:cubicBezTo>
                  <a:cubicBezTo>
                    <a:pt x="142" y="15"/>
                    <a:pt x="140" y="15"/>
                    <a:pt x="139" y="15"/>
                  </a:cubicBezTo>
                  <a:cubicBezTo>
                    <a:pt x="136" y="15"/>
                    <a:pt x="130" y="14"/>
                    <a:pt x="126" y="17"/>
                  </a:cubicBezTo>
                  <a:cubicBezTo>
                    <a:pt x="125" y="16"/>
                    <a:pt x="123" y="15"/>
                    <a:pt x="120" y="15"/>
                  </a:cubicBezTo>
                  <a:cubicBezTo>
                    <a:pt x="120" y="15"/>
                    <a:pt x="120" y="14"/>
                    <a:pt x="120" y="14"/>
                  </a:cubicBezTo>
                  <a:cubicBezTo>
                    <a:pt x="121" y="13"/>
                    <a:pt x="121" y="13"/>
                    <a:pt x="121" y="13"/>
                  </a:cubicBezTo>
                  <a:cubicBezTo>
                    <a:pt x="121" y="12"/>
                    <a:pt x="121" y="12"/>
                    <a:pt x="121" y="11"/>
                  </a:cubicBezTo>
                  <a:cubicBezTo>
                    <a:pt x="121" y="10"/>
                    <a:pt x="121" y="8"/>
                    <a:pt x="120" y="8"/>
                  </a:cubicBezTo>
                  <a:cubicBezTo>
                    <a:pt x="119" y="3"/>
                    <a:pt x="114" y="4"/>
                    <a:pt x="111" y="4"/>
                  </a:cubicBezTo>
                  <a:cubicBezTo>
                    <a:pt x="110" y="4"/>
                    <a:pt x="110" y="4"/>
                    <a:pt x="110" y="4"/>
                  </a:cubicBezTo>
                  <a:cubicBezTo>
                    <a:pt x="108" y="4"/>
                    <a:pt x="105" y="3"/>
                    <a:pt x="103" y="5"/>
                  </a:cubicBezTo>
                  <a:cubicBezTo>
                    <a:pt x="101" y="6"/>
                    <a:pt x="101" y="6"/>
                    <a:pt x="101" y="6"/>
                  </a:cubicBezTo>
                  <a:cubicBezTo>
                    <a:pt x="99" y="6"/>
                    <a:pt x="98" y="7"/>
                    <a:pt x="97" y="7"/>
                  </a:cubicBezTo>
                  <a:cubicBezTo>
                    <a:pt x="94" y="8"/>
                    <a:pt x="91" y="8"/>
                    <a:pt x="88" y="8"/>
                  </a:cubicBezTo>
                  <a:cubicBezTo>
                    <a:pt x="81" y="8"/>
                    <a:pt x="81" y="8"/>
                    <a:pt x="81" y="8"/>
                  </a:cubicBezTo>
                  <a:cubicBezTo>
                    <a:pt x="79" y="8"/>
                    <a:pt x="79" y="8"/>
                    <a:pt x="79" y="8"/>
                  </a:cubicBezTo>
                  <a:cubicBezTo>
                    <a:pt x="79" y="8"/>
                    <a:pt x="78" y="8"/>
                    <a:pt x="77" y="8"/>
                  </a:cubicBezTo>
                  <a:cubicBezTo>
                    <a:pt x="75" y="5"/>
                    <a:pt x="72" y="3"/>
                    <a:pt x="65" y="3"/>
                  </a:cubicBezTo>
                  <a:cubicBezTo>
                    <a:pt x="62" y="3"/>
                    <a:pt x="59" y="3"/>
                    <a:pt x="56" y="4"/>
                  </a:cubicBezTo>
                  <a:cubicBezTo>
                    <a:pt x="54" y="4"/>
                    <a:pt x="52" y="4"/>
                    <a:pt x="50" y="4"/>
                  </a:cubicBezTo>
                  <a:cubicBezTo>
                    <a:pt x="48" y="4"/>
                    <a:pt x="46" y="4"/>
                    <a:pt x="44" y="4"/>
                  </a:cubicBezTo>
                  <a:cubicBezTo>
                    <a:pt x="43" y="4"/>
                    <a:pt x="42" y="4"/>
                    <a:pt x="40" y="4"/>
                  </a:cubicBezTo>
                  <a:cubicBezTo>
                    <a:pt x="38" y="4"/>
                    <a:pt x="38" y="4"/>
                    <a:pt x="38" y="3"/>
                  </a:cubicBezTo>
                  <a:cubicBezTo>
                    <a:pt x="37" y="2"/>
                    <a:pt x="36" y="0"/>
                    <a:pt x="33" y="0"/>
                  </a:cubicBezTo>
                  <a:cubicBezTo>
                    <a:pt x="32" y="0"/>
                    <a:pt x="30" y="0"/>
                    <a:pt x="29" y="0"/>
                  </a:cubicBezTo>
                  <a:cubicBezTo>
                    <a:pt x="28" y="0"/>
                    <a:pt x="28" y="0"/>
                    <a:pt x="28" y="0"/>
                  </a:cubicBezTo>
                  <a:cubicBezTo>
                    <a:pt x="28" y="0"/>
                    <a:pt x="28" y="0"/>
                    <a:pt x="28" y="0"/>
                  </a:cubicBezTo>
                  <a:cubicBezTo>
                    <a:pt x="23" y="0"/>
                    <a:pt x="21" y="4"/>
                    <a:pt x="20" y="6"/>
                  </a:cubicBezTo>
                  <a:cubicBezTo>
                    <a:pt x="19" y="8"/>
                    <a:pt x="18" y="11"/>
                    <a:pt x="17" y="13"/>
                  </a:cubicBezTo>
                  <a:cubicBezTo>
                    <a:pt x="16" y="16"/>
                    <a:pt x="16" y="16"/>
                    <a:pt x="16" y="16"/>
                  </a:cubicBezTo>
                  <a:cubicBezTo>
                    <a:pt x="15" y="20"/>
                    <a:pt x="13" y="24"/>
                    <a:pt x="11" y="28"/>
                  </a:cubicBezTo>
                  <a:cubicBezTo>
                    <a:pt x="11" y="28"/>
                    <a:pt x="11" y="28"/>
                    <a:pt x="10" y="29"/>
                  </a:cubicBezTo>
                  <a:cubicBezTo>
                    <a:pt x="9" y="30"/>
                    <a:pt x="8" y="31"/>
                    <a:pt x="7" y="34"/>
                  </a:cubicBezTo>
                  <a:cubicBezTo>
                    <a:pt x="7" y="34"/>
                    <a:pt x="7" y="34"/>
                    <a:pt x="7" y="34"/>
                  </a:cubicBezTo>
                  <a:cubicBezTo>
                    <a:pt x="1" y="35"/>
                    <a:pt x="0" y="39"/>
                    <a:pt x="0" y="42"/>
                  </a:cubicBezTo>
                  <a:cubicBezTo>
                    <a:pt x="0" y="44"/>
                    <a:pt x="1" y="46"/>
                    <a:pt x="2" y="48"/>
                  </a:cubicBezTo>
                  <a:cubicBezTo>
                    <a:pt x="2" y="49"/>
                    <a:pt x="3" y="50"/>
                    <a:pt x="3" y="50"/>
                  </a:cubicBezTo>
                  <a:cubicBezTo>
                    <a:pt x="3" y="52"/>
                    <a:pt x="2" y="54"/>
                    <a:pt x="4" y="56"/>
                  </a:cubicBezTo>
                  <a:cubicBezTo>
                    <a:pt x="4" y="56"/>
                    <a:pt x="4" y="56"/>
                    <a:pt x="4" y="56"/>
                  </a:cubicBezTo>
                  <a:cubicBezTo>
                    <a:pt x="6" y="58"/>
                    <a:pt x="9" y="58"/>
                    <a:pt x="12" y="57"/>
                  </a:cubicBezTo>
                  <a:cubicBezTo>
                    <a:pt x="15" y="57"/>
                    <a:pt x="19" y="57"/>
                    <a:pt x="22" y="58"/>
                  </a:cubicBezTo>
                  <a:cubicBezTo>
                    <a:pt x="24" y="58"/>
                    <a:pt x="24" y="58"/>
                    <a:pt x="24" y="58"/>
                  </a:cubicBezTo>
                  <a:cubicBezTo>
                    <a:pt x="28" y="58"/>
                    <a:pt x="33" y="59"/>
                    <a:pt x="38" y="57"/>
                  </a:cubicBezTo>
                  <a:cubicBezTo>
                    <a:pt x="39" y="57"/>
                    <a:pt x="41" y="56"/>
                    <a:pt x="42" y="55"/>
                  </a:cubicBezTo>
                  <a:cubicBezTo>
                    <a:pt x="42" y="55"/>
                    <a:pt x="43" y="54"/>
                    <a:pt x="43" y="54"/>
                  </a:cubicBezTo>
                  <a:cubicBezTo>
                    <a:pt x="43" y="54"/>
                    <a:pt x="44" y="54"/>
                    <a:pt x="44" y="54"/>
                  </a:cubicBezTo>
                  <a:cubicBezTo>
                    <a:pt x="44" y="54"/>
                    <a:pt x="45" y="54"/>
                    <a:pt x="45" y="54"/>
                  </a:cubicBezTo>
                  <a:cubicBezTo>
                    <a:pt x="98" y="54"/>
                    <a:pt x="98" y="54"/>
                    <a:pt x="98" y="54"/>
                  </a:cubicBezTo>
                  <a:cubicBezTo>
                    <a:pt x="100" y="53"/>
                    <a:pt x="100" y="54"/>
                    <a:pt x="102" y="55"/>
                  </a:cubicBezTo>
                  <a:cubicBezTo>
                    <a:pt x="103" y="56"/>
                    <a:pt x="105" y="57"/>
                    <a:pt x="109" y="58"/>
                  </a:cubicBezTo>
                  <a:cubicBezTo>
                    <a:pt x="110" y="58"/>
                    <a:pt x="110" y="58"/>
                    <a:pt x="110" y="58"/>
                  </a:cubicBezTo>
                  <a:cubicBezTo>
                    <a:pt x="110" y="58"/>
                    <a:pt x="111" y="58"/>
                    <a:pt x="111" y="59"/>
                  </a:cubicBezTo>
                  <a:cubicBezTo>
                    <a:pt x="111" y="59"/>
                    <a:pt x="112" y="60"/>
                    <a:pt x="112" y="61"/>
                  </a:cubicBezTo>
                  <a:cubicBezTo>
                    <a:pt x="112" y="62"/>
                    <a:pt x="112" y="63"/>
                    <a:pt x="112" y="64"/>
                  </a:cubicBezTo>
                  <a:cubicBezTo>
                    <a:pt x="112" y="66"/>
                    <a:pt x="114" y="67"/>
                    <a:pt x="115" y="68"/>
                  </a:cubicBezTo>
                  <a:cubicBezTo>
                    <a:pt x="117" y="69"/>
                    <a:pt x="119" y="69"/>
                    <a:pt x="120" y="68"/>
                  </a:cubicBezTo>
                  <a:cubicBezTo>
                    <a:pt x="122" y="68"/>
                    <a:pt x="123" y="68"/>
                    <a:pt x="125" y="69"/>
                  </a:cubicBezTo>
                  <a:cubicBezTo>
                    <a:pt x="126" y="69"/>
                    <a:pt x="126" y="69"/>
                    <a:pt x="126" y="69"/>
                  </a:cubicBezTo>
                  <a:cubicBezTo>
                    <a:pt x="128" y="69"/>
                    <a:pt x="130" y="69"/>
                    <a:pt x="132" y="69"/>
                  </a:cubicBezTo>
                  <a:cubicBezTo>
                    <a:pt x="134" y="69"/>
                    <a:pt x="135" y="69"/>
                    <a:pt x="137" y="69"/>
                  </a:cubicBezTo>
                  <a:cubicBezTo>
                    <a:pt x="139" y="68"/>
                    <a:pt x="141" y="67"/>
                    <a:pt x="142" y="65"/>
                  </a:cubicBezTo>
                  <a:cubicBezTo>
                    <a:pt x="143" y="64"/>
                    <a:pt x="144" y="64"/>
                    <a:pt x="145" y="63"/>
                  </a:cubicBezTo>
                  <a:cubicBezTo>
                    <a:pt x="145" y="62"/>
                    <a:pt x="146" y="62"/>
                    <a:pt x="146" y="61"/>
                  </a:cubicBezTo>
                  <a:cubicBezTo>
                    <a:pt x="146" y="61"/>
                    <a:pt x="147" y="61"/>
                    <a:pt x="148" y="61"/>
                  </a:cubicBezTo>
                  <a:cubicBezTo>
                    <a:pt x="149" y="61"/>
                    <a:pt x="151" y="62"/>
                    <a:pt x="153" y="61"/>
                  </a:cubicBezTo>
                  <a:cubicBezTo>
                    <a:pt x="155" y="61"/>
                    <a:pt x="157" y="61"/>
                    <a:pt x="158" y="60"/>
                  </a:cubicBezTo>
                  <a:cubicBezTo>
                    <a:pt x="158" y="60"/>
                    <a:pt x="159" y="59"/>
                    <a:pt x="160" y="57"/>
                  </a:cubicBezTo>
                  <a:cubicBezTo>
                    <a:pt x="166" y="57"/>
                    <a:pt x="170" y="54"/>
                    <a:pt x="172" y="49"/>
                  </a:cubicBezTo>
                  <a:cubicBezTo>
                    <a:pt x="174" y="48"/>
                    <a:pt x="175" y="48"/>
                    <a:pt x="176"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1" name="Group 180">
            <a:extLst>
              <a:ext uri="{FF2B5EF4-FFF2-40B4-BE49-F238E27FC236}">
                <a16:creationId xmlns:a16="http://schemas.microsoft.com/office/drawing/2014/main" id="{0E43F472-F631-1949-B5B9-F25712EC7415}"/>
              </a:ext>
            </a:extLst>
          </p:cNvPr>
          <p:cNvGrpSpPr>
            <a:grpSpLocks noChangeAspect="1"/>
          </p:cNvGrpSpPr>
          <p:nvPr/>
        </p:nvGrpSpPr>
        <p:grpSpPr bwMode="auto">
          <a:xfrm>
            <a:off x="8028853" y="5998894"/>
            <a:ext cx="1054273" cy="344436"/>
            <a:chOff x="278" y="996"/>
            <a:chExt cx="6336" cy="2070"/>
          </a:xfrm>
          <a:solidFill>
            <a:schemeClr val="bg1"/>
          </a:solidFill>
        </p:grpSpPr>
        <p:sp>
          <p:nvSpPr>
            <p:cNvPr id="183" name="Freeform 5">
              <a:extLst>
                <a:ext uri="{FF2B5EF4-FFF2-40B4-BE49-F238E27FC236}">
                  <a16:creationId xmlns:a16="http://schemas.microsoft.com/office/drawing/2014/main" id="{F72B0D63-DC78-C648-A74D-7434BD70751F}"/>
                </a:ext>
              </a:extLst>
            </p:cNvPr>
            <p:cNvSpPr>
              <a:spLocks/>
            </p:cNvSpPr>
            <p:nvPr/>
          </p:nvSpPr>
          <p:spPr bwMode="auto">
            <a:xfrm>
              <a:off x="278" y="996"/>
              <a:ext cx="5167" cy="1933"/>
            </a:xfrm>
            <a:custGeom>
              <a:avLst/>
              <a:gdLst>
                <a:gd name="T0" fmla="*/ 361 w 5167"/>
                <a:gd name="T1" fmla="*/ 257 h 1933"/>
                <a:gd name="T2" fmla="*/ 484 w 5167"/>
                <a:gd name="T3" fmla="*/ 10 h 1933"/>
                <a:gd name="T4" fmla="*/ 981 w 5167"/>
                <a:gd name="T5" fmla="*/ 85 h 1933"/>
                <a:gd name="T6" fmla="*/ 1380 w 5167"/>
                <a:gd name="T7" fmla="*/ 81 h 1933"/>
                <a:gd name="T8" fmla="*/ 1809 w 5167"/>
                <a:gd name="T9" fmla="*/ 111 h 1933"/>
                <a:gd name="T10" fmla="*/ 2205 w 5167"/>
                <a:gd name="T11" fmla="*/ 85 h 1933"/>
                <a:gd name="T12" fmla="*/ 2277 w 5167"/>
                <a:gd name="T13" fmla="*/ 107 h 1933"/>
                <a:gd name="T14" fmla="*/ 2663 w 5167"/>
                <a:gd name="T15" fmla="*/ 85 h 1933"/>
                <a:gd name="T16" fmla="*/ 2858 w 5167"/>
                <a:gd name="T17" fmla="*/ 114 h 1933"/>
                <a:gd name="T18" fmla="*/ 3128 w 5167"/>
                <a:gd name="T19" fmla="*/ 130 h 1933"/>
                <a:gd name="T20" fmla="*/ 3345 w 5167"/>
                <a:gd name="T21" fmla="*/ 147 h 1933"/>
                <a:gd name="T22" fmla="*/ 3417 w 5167"/>
                <a:gd name="T23" fmla="*/ 205 h 1933"/>
                <a:gd name="T24" fmla="*/ 3517 w 5167"/>
                <a:gd name="T25" fmla="*/ 147 h 1933"/>
                <a:gd name="T26" fmla="*/ 3663 w 5167"/>
                <a:gd name="T27" fmla="*/ 225 h 1933"/>
                <a:gd name="T28" fmla="*/ 3943 w 5167"/>
                <a:gd name="T29" fmla="*/ 202 h 1933"/>
                <a:gd name="T30" fmla="*/ 4264 w 5167"/>
                <a:gd name="T31" fmla="*/ 238 h 1933"/>
                <a:gd name="T32" fmla="*/ 4453 w 5167"/>
                <a:gd name="T33" fmla="*/ 309 h 1933"/>
                <a:gd name="T34" fmla="*/ 4638 w 5167"/>
                <a:gd name="T35" fmla="*/ 342 h 1933"/>
                <a:gd name="T36" fmla="*/ 4852 w 5167"/>
                <a:gd name="T37" fmla="*/ 485 h 1933"/>
                <a:gd name="T38" fmla="*/ 5076 w 5167"/>
                <a:gd name="T39" fmla="*/ 443 h 1933"/>
                <a:gd name="T40" fmla="*/ 5057 w 5167"/>
                <a:gd name="T41" fmla="*/ 589 h 1933"/>
                <a:gd name="T42" fmla="*/ 5092 w 5167"/>
                <a:gd name="T43" fmla="*/ 872 h 1933"/>
                <a:gd name="T44" fmla="*/ 5128 w 5167"/>
                <a:gd name="T45" fmla="*/ 973 h 1933"/>
                <a:gd name="T46" fmla="*/ 5024 w 5167"/>
                <a:gd name="T47" fmla="*/ 1032 h 1933"/>
                <a:gd name="T48" fmla="*/ 4868 w 5167"/>
                <a:gd name="T49" fmla="*/ 1064 h 1933"/>
                <a:gd name="T50" fmla="*/ 4712 w 5167"/>
                <a:gd name="T51" fmla="*/ 1149 h 1933"/>
                <a:gd name="T52" fmla="*/ 4582 w 5167"/>
                <a:gd name="T53" fmla="*/ 1338 h 1933"/>
                <a:gd name="T54" fmla="*/ 4472 w 5167"/>
                <a:gd name="T55" fmla="*/ 1481 h 1933"/>
                <a:gd name="T56" fmla="*/ 4355 w 5167"/>
                <a:gd name="T57" fmla="*/ 1666 h 1933"/>
                <a:gd name="T58" fmla="*/ 4099 w 5167"/>
                <a:gd name="T59" fmla="*/ 1777 h 1933"/>
                <a:gd name="T60" fmla="*/ 3894 w 5167"/>
                <a:gd name="T61" fmla="*/ 1748 h 1933"/>
                <a:gd name="T62" fmla="*/ 3728 w 5167"/>
                <a:gd name="T63" fmla="*/ 1813 h 1933"/>
                <a:gd name="T64" fmla="*/ 3426 w 5167"/>
                <a:gd name="T65" fmla="*/ 1888 h 1933"/>
                <a:gd name="T66" fmla="*/ 3261 w 5167"/>
                <a:gd name="T67" fmla="*/ 1868 h 1933"/>
                <a:gd name="T68" fmla="*/ 3222 w 5167"/>
                <a:gd name="T69" fmla="*/ 1836 h 1933"/>
                <a:gd name="T70" fmla="*/ 3115 w 5167"/>
                <a:gd name="T71" fmla="*/ 1891 h 1933"/>
                <a:gd name="T72" fmla="*/ 2825 w 5167"/>
                <a:gd name="T73" fmla="*/ 1793 h 1933"/>
                <a:gd name="T74" fmla="*/ 2605 w 5167"/>
                <a:gd name="T75" fmla="*/ 1816 h 1933"/>
                <a:gd name="T76" fmla="*/ 2329 w 5167"/>
                <a:gd name="T77" fmla="*/ 1738 h 1933"/>
                <a:gd name="T78" fmla="*/ 2020 w 5167"/>
                <a:gd name="T79" fmla="*/ 1793 h 1933"/>
                <a:gd name="T80" fmla="*/ 1708 w 5167"/>
                <a:gd name="T81" fmla="*/ 1715 h 1933"/>
                <a:gd name="T82" fmla="*/ 1565 w 5167"/>
                <a:gd name="T83" fmla="*/ 1745 h 1933"/>
                <a:gd name="T84" fmla="*/ 1478 w 5167"/>
                <a:gd name="T85" fmla="*/ 1706 h 1933"/>
                <a:gd name="T86" fmla="*/ 1504 w 5167"/>
                <a:gd name="T87" fmla="*/ 1758 h 1933"/>
                <a:gd name="T88" fmla="*/ 1247 w 5167"/>
                <a:gd name="T89" fmla="*/ 1852 h 1933"/>
                <a:gd name="T90" fmla="*/ 1072 w 5167"/>
                <a:gd name="T91" fmla="*/ 1771 h 1933"/>
                <a:gd name="T92" fmla="*/ 1082 w 5167"/>
                <a:gd name="T93" fmla="*/ 1901 h 1933"/>
                <a:gd name="T94" fmla="*/ 887 w 5167"/>
                <a:gd name="T95" fmla="*/ 1777 h 1933"/>
                <a:gd name="T96" fmla="*/ 617 w 5167"/>
                <a:gd name="T97" fmla="*/ 1774 h 1933"/>
                <a:gd name="T98" fmla="*/ 481 w 5167"/>
                <a:gd name="T99" fmla="*/ 1842 h 1933"/>
                <a:gd name="T100" fmla="*/ 244 w 5167"/>
                <a:gd name="T101" fmla="*/ 1832 h 1933"/>
                <a:gd name="T102" fmla="*/ 224 w 5167"/>
                <a:gd name="T103" fmla="*/ 1836 h 1933"/>
                <a:gd name="T104" fmla="*/ 231 w 5167"/>
                <a:gd name="T105" fmla="*/ 1527 h 1933"/>
                <a:gd name="T106" fmla="*/ 266 w 5167"/>
                <a:gd name="T107" fmla="*/ 1348 h 1933"/>
                <a:gd name="T108" fmla="*/ 276 w 5167"/>
                <a:gd name="T109" fmla="*/ 1159 h 1933"/>
                <a:gd name="T110" fmla="*/ 299 w 5167"/>
                <a:gd name="T111" fmla="*/ 944 h 1933"/>
                <a:gd name="T112" fmla="*/ 52 w 5167"/>
                <a:gd name="T113" fmla="*/ 573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67" h="1933">
                  <a:moveTo>
                    <a:pt x="0" y="514"/>
                  </a:moveTo>
                  <a:lnTo>
                    <a:pt x="3" y="485"/>
                  </a:lnTo>
                  <a:lnTo>
                    <a:pt x="143" y="449"/>
                  </a:lnTo>
                  <a:lnTo>
                    <a:pt x="237" y="404"/>
                  </a:lnTo>
                  <a:lnTo>
                    <a:pt x="257" y="374"/>
                  </a:lnTo>
                  <a:lnTo>
                    <a:pt x="367" y="309"/>
                  </a:lnTo>
                  <a:lnTo>
                    <a:pt x="361" y="257"/>
                  </a:lnTo>
                  <a:lnTo>
                    <a:pt x="338" y="221"/>
                  </a:lnTo>
                  <a:lnTo>
                    <a:pt x="341" y="199"/>
                  </a:lnTo>
                  <a:lnTo>
                    <a:pt x="315" y="166"/>
                  </a:lnTo>
                  <a:lnTo>
                    <a:pt x="322" y="94"/>
                  </a:lnTo>
                  <a:lnTo>
                    <a:pt x="364" y="72"/>
                  </a:lnTo>
                  <a:lnTo>
                    <a:pt x="393" y="33"/>
                  </a:lnTo>
                  <a:lnTo>
                    <a:pt x="484" y="10"/>
                  </a:lnTo>
                  <a:lnTo>
                    <a:pt x="507" y="16"/>
                  </a:lnTo>
                  <a:lnTo>
                    <a:pt x="536" y="0"/>
                  </a:lnTo>
                  <a:lnTo>
                    <a:pt x="776" y="16"/>
                  </a:lnTo>
                  <a:lnTo>
                    <a:pt x="903" y="75"/>
                  </a:lnTo>
                  <a:lnTo>
                    <a:pt x="958" y="78"/>
                  </a:lnTo>
                  <a:lnTo>
                    <a:pt x="981" y="114"/>
                  </a:lnTo>
                  <a:lnTo>
                    <a:pt x="981" y="85"/>
                  </a:lnTo>
                  <a:lnTo>
                    <a:pt x="1013" y="75"/>
                  </a:lnTo>
                  <a:lnTo>
                    <a:pt x="1111" y="107"/>
                  </a:lnTo>
                  <a:lnTo>
                    <a:pt x="1244" y="78"/>
                  </a:lnTo>
                  <a:lnTo>
                    <a:pt x="1312" y="85"/>
                  </a:lnTo>
                  <a:lnTo>
                    <a:pt x="1338" y="98"/>
                  </a:lnTo>
                  <a:lnTo>
                    <a:pt x="1367" y="98"/>
                  </a:lnTo>
                  <a:lnTo>
                    <a:pt x="1380" y="81"/>
                  </a:lnTo>
                  <a:lnTo>
                    <a:pt x="1507" y="75"/>
                  </a:lnTo>
                  <a:lnTo>
                    <a:pt x="1643" y="137"/>
                  </a:lnTo>
                  <a:lnTo>
                    <a:pt x="1728" y="147"/>
                  </a:lnTo>
                  <a:lnTo>
                    <a:pt x="1757" y="137"/>
                  </a:lnTo>
                  <a:lnTo>
                    <a:pt x="1754" y="117"/>
                  </a:lnTo>
                  <a:lnTo>
                    <a:pt x="1764" y="111"/>
                  </a:lnTo>
                  <a:lnTo>
                    <a:pt x="1809" y="111"/>
                  </a:lnTo>
                  <a:lnTo>
                    <a:pt x="1835" y="88"/>
                  </a:lnTo>
                  <a:lnTo>
                    <a:pt x="1923" y="91"/>
                  </a:lnTo>
                  <a:lnTo>
                    <a:pt x="1939" y="72"/>
                  </a:lnTo>
                  <a:lnTo>
                    <a:pt x="2020" y="75"/>
                  </a:lnTo>
                  <a:lnTo>
                    <a:pt x="2114" y="98"/>
                  </a:lnTo>
                  <a:lnTo>
                    <a:pt x="2160" y="101"/>
                  </a:lnTo>
                  <a:lnTo>
                    <a:pt x="2205" y="85"/>
                  </a:lnTo>
                  <a:lnTo>
                    <a:pt x="2264" y="107"/>
                  </a:lnTo>
                  <a:lnTo>
                    <a:pt x="2286" y="143"/>
                  </a:lnTo>
                  <a:lnTo>
                    <a:pt x="2267" y="189"/>
                  </a:lnTo>
                  <a:lnTo>
                    <a:pt x="2273" y="189"/>
                  </a:lnTo>
                  <a:lnTo>
                    <a:pt x="2293" y="147"/>
                  </a:lnTo>
                  <a:lnTo>
                    <a:pt x="2293" y="137"/>
                  </a:lnTo>
                  <a:lnTo>
                    <a:pt x="2277" y="107"/>
                  </a:lnTo>
                  <a:lnTo>
                    <a:pt x="2312" y="107"/>
                  </a:lnTo>
                  <a:lnTo>
                    <a:pt x="2390" y="134"/>
                  </a:lnTo>
                  <a:lnTo>
                    <a:pt x="2497" y="153"/>
                  </a:lnTo>
                  <a:lnTo>
                    <a:pt x="2543" y="140"/>
                  </a:lnTo>
                  <a:lnTo>
                    <a:pt x="2569" y="94"/>
                  </a:lnTo>
                  <a:lnTo>
                    <a:pt x="2627" y="81"/>
                  </a:lnTo>
                  <a:lnTo>
                    <a:pt x="2663" y="85"/>
                  </a:lnTo>
                  <a:lnTo>
                    <a:pt x="2686" y="78"/>
                  </a:lnTo>
                  <a:lnTo>
                    <a:pt x="2718" y="78"/>
                  </a:lnTo>
                  <a:lnTo>
                    <a:pt x="2731" y="98"/>
                  </a:lnTo>
                  <a:lnTo>
                    <a:pt x="2767" y="114"/>
                  </a:lnTo>
                  <a:lnTo>
                    <a:pt x="2767" y="91"/>
                  </a:lnTo>
                  <a:lnTo>
                    <a:pt x="2832" y="98"/>
                  </a:lnTo>
                  <a:lnTo>
                    <a:pt x="2858" y="114"/>
                  </a:lnTo>
                  <a:lnTo>
                    <a:pt x="2881" y="101"/>
                  </a:lnTo>
                  <a:lnTo>
                    <a:pt x="2942" y="134"/>
                  </a:lnTo>
                  <a:lnTo>
                    <a:pt x="3004" y="127"/>
                  </a:lnTo>
                  <a:lnTo>
                    <a:pt x="3027" y="143"/>
                  </a:lnTo>
                  <a:lnTo>
                    <a:pt x="3043" y="140"/>
                  </a:lnTo>
                  <a:lnTo>
                    <a:pt x="3098" y="111"/>
                  </a:lnTo>
                  <a:lnTo>
                    <a:pt x="3128" y="130"/>
                  </a:lnTo>
                  <a:lnTo>
                    <a:pt x="3124" y="169"/>
                  </a:lnTo>
                  <a:lnTo>
                    <a:pt x="3128" y="186"/>
                  </a:lnTo>
                  <a:lnTo>
                    <a:pt x="3131" y="179"/>
                  </a:lnTo>
                  <a:lnTo>
                    <a:pt x="3141" y="134"/>
                  </a:lnTo>
                  <a:lnTo>
                    <a:pt x="3212" y="163"/>
                  </a:lnTo>
                  <a:lnTo>
                    <a:pt x="3339" y="160"/>
                  </a:lnTo>
                  <a:lnTo>
                    <a:pt x="3345" y="147"/>
                  </a:lnTo>
                  <a:lnTo>
                    <a:pt x="3339" y="140"/>
                  </a:lnTo>
                  <a:lnTo>
                    <a:pt x="3339" y="130"/>
                  </a:lnTo>
                  <a:lnTo>
                    <a:pt x="3365" y="137"/>
                  </a:lnTo>
                  <a:lnTo>
                    <a:pt x="3358" y="143"/>
                  </a:lnTo>
                  <a:lnTo>
                    <a:pt x="3358" y="179"/>
                  </a:lnTo>
                  <a:lnTo>
                    <a:pt x="3378" y="208"/>
                  </a:lnTo>
                  <a:lnTo>
                    <a:pt x="3417" y="205"/>
                  </a:lnTo>
                  <a:lnTo>
                    <a:pt x="3475" y="189"/>
                  </a:lnTo>
                  <a:lnTo>
                    <a:pt x="3481" y="169"/>
                  </a:lnTo>
                  <a:lnTo>
                    <a:pt x="3494" y="153"/>
                  </a:lnTo>
                  <a:lnTo>
                    <a:pt x="3491" y="143"/>
                  </a:lnTo>
                  <a:lnTo>
                    <a:pt x="3481" y="137"/>
                  </a:lnTo>
                  <a:lnTo>
                    <a:pt x="3485" y="134"/>
                  </a:lnTo>
                  <a:lnTo>
                    <a:pt x="3517" y="147"/>
                  </a:lnTo>
                  <a:lnTo>
                    <a:pt x="3501" y="156"/>
                  </a:lnTo>
                  <a:lnTo>
                    <a:pt x="3498" y="205"/>
                  </a:lnTo>
                  <a:lnTo>
                    <a:pt x="3537" y="244"/>
                  </a:lnTo>
                  <a:lnTo>
                    <a:pt x="3559" y="244"/>
                  </a:lnTo>
                  <a:lnTo>
                    <a:pt x="3592" y="287"/>
                  </a:lnTo>
                  <a:lnTo>
                    <a:pt x="3673" y="244"/>
                  </a:lnTo>
                  <a:lnTo>
                    <a:pt x="3663" y="225"/>
                  </a:lnTo>
                  <a:lnTo>
                    <a:pt x="3624" y="212"/>
                  </a:lnTo>
                  <a:lnTo>
                    <a:pt x="3589" y="186"/>
                  </a:lnTo>
                  <a:lnTo>
                    <a:pt x="3631" y="173"/>
                  </a:lnTo>
                  <a:lnTo>
                    <a:pt x="3793" y="202"/>
                  </a:lnTo>
                  <a:lnTo>
                    <a:pt x="3822" y="221"/>
                  </a:lnTo>
                  <a:lnTo>
                    <a:pt x="3907" y="231"/>
                  </a:lnTo>
                  <a:lnTo>
                    <a:pt x="3943" y="202"/>
                  </a:lnTo>
                  <a:lnTo>
                    <a:pt x="3946" y="182"/>
                  </a:lnTo>
                  <a:lnTo>
                    <a:pt x="4001" y="189"/>
                  </a:lnTo>
                  <a:lnTo>
                    <a:pt x="4115" y="228"/>
                  </a:lnTo>
                  <a:lnTo>
                    <a:pt x="4202" y="231"/>
                  </a:lnTo>
                  <a:lnTo>
                    <a:pt x="4219" y="205"/>
                  </a:lnTo>
                  <a:lnTo>
                    <a:pt x="4241" y="215"/>
                  </a:lnTo>
                  <a:lnTo>
                    <a:pt x="4264" y="238"/>
                  </a:lnTo>
                  <a:lnTo>
                    <a:pt x="4316" y="254"/>
                  </a:lnTo>
                  <a:lnTo>
                    <a:pt x="4401" y="264"/>
                  </a:lnTo>
                  <a:lnTo>
                    <a:pt x="4410" y="280"/>
                  </a:lnTo>
                  <a:lnTo>
                    <a:pt x="4436" y="270"/>
                  </a:lnTo>
                  <a:lnTo>
                    <a:pt x="4453" y="296"/>
                  </a:lnTo>
                  <a:lnTo>
                    <a:pt x="4427" y="313"/>
                  </a:lnTo>
                  <a:lnTo>
                    <a:pt x="4453" y="309"/>
                  </a:lnTo>
                  <a:lnTo>
                    <a:pt x="4478" y="319"/>
                  </a:lnTo>
                  <a:lnTo>
                    <a:pt x="4475" y="339"/>
                  </a:lnTo>
                  <a:lnTo>
                    <a:pt x="4511" y="348"/>
                  </a:lnTo>
                  <a:lnTo>
                    <a:pt x="4527" y="342"/>
                  </a:lnTo>
                  <a:lnTo>
                    <a:pt x="4563" y="358"/>
                  </a:lnTo>
                  <a:lnTo>
                    <a:pt x="4621" y="329"/>
                  </a:lnTo>
                  <a:lnTo>
                    <a:pt x="4638" y="342"/>
                  </a:lnTo>
                  <a:lnTo>
                    <a:pt x="4615" y="381"/>
                  </a:lnTo>
                  <a:lnTo>
                    <a:pt x="4654" y="394"/>
                  </a:lnTo>
                  <a:lnTo>
                    <a:pt x="4722" y="439"/>
                  </a:lnTo>
                  <a:lnTo>
                    <a:pt x="4768" y="417"/>
                  </a:lnTo>
                  <a:lnTo>
                    <a:pt x="4790" y="420"/>
                  </a:lnTo>
                  <a:lnTo>
                    <a:pt x="4794" y="443"/>
                  </a:lnTo>
                  <a:lnTo>
                    <a:pt x="4852" y="485"/>
                  </a:lnTo>
                  <a:lnTo>
                    <a:pt x="4917" y="482"/>
                  </a:lnTo>
                  <a:lnTo>
                    <a:pt x="4927" y="498"/>
                  </a:lnTo>
                  <a:lnTo>
                    <a:pt x="4988" y="495"/>
                  </a:lnTo>
                  <a:lnTo>
                    <a:pt x="5018" y="446"/>
                  </a:lnTo>
                  <a:lnTo>
                    <a:pt x="5027" y="475"/>
                  </a:lnTo>
                  <a:lnTo>
                    <a:pt x="5053" y="475"/>
                  </a:lnTo>
                  <a:lnTo>
                    <a:pt x="5076" y="443"/>
                  </a:lnTo>
                  <a:lnTo>
                    <a:pt x="5083" y="417"/>
                  </a:lnTo>
                  <a:lnTo>
                    <a:pt x="5112" y="433"/>
                  </a:lnTo>
                  <a:lnTo>
                    <a:pt x="5099" y="488"/>
                  </a:lnTo>
                  <a:lnTo>
                    <a:pt x="5076" y="498"/>
                  </a:lnTo>
                  <a:lnTo>
                    <a:pt x="5076" y="521"/>
                  </a:lnTo>
                  <a:lnTo>
                    <a:pt x="5047" y="553"/>
                  </a:lnTo>
                  <a:lnTo>
                    <a:pt x="5057" y="589"/>
                  </a:lnTo>
                  <a:lnTo>
                    <a:pt x="5070" y="618"/>
                  </a:lnTo>
                  <a:lnTo>
                    <a:pt x="5079" y="703"/>
                  </a:lnTo>
                  <a:lnTo>
                    <a:pt x="5050" y="742"/>
                  </a:lnTo>
                  <a:lnTo>
                    <a:pt x="5076" y="781"/>
                  </a:lnTo>
                  <a:lnTo>
                    <a:pt x="5066" y="814"/>
                  </a:lnTo>
                  <a:lnTo>
                    <a:pt x="5086" y="853"/>
                  </a:lnTo>
                  <a:lnTo>
                    <a:pt x="5092" y="872"/>
                  </a:lnTo>
                  <a:lnTo>
                    <a:pt x="5118" y="892"/>
                  </a:lnTo>
                  <a:lnTo>
                    <a:pt x="5131" y="866"/>
                  </a:lnTo>
                  <a:lnTo>
                    <a:pt x="5144" y="885"/>
                  </a:lnTo>
                  <a:lnTo>
                    <a:pt x="5151" y="908"/>
                  </a:lnTo>
                  <a:lnTo>
                    <a:pt x="5167" y="928"/>
                  </a:lnTo>
                  <a:lnTo>
                    <a:pt x="5141" y="941"/>
                  </a:lnTo>
                  <a:lnTo>
                    <a:pt x="5128" y="973"/>
                  </a:lnTo>
                  <a:lnTo>
                    <a:pt x="5105" y="960"/>
                  </a:lnTo>
                  <a:lnTo>
                    <a:pt x="5099" y="931"/>
                  </a:lnTo>
                  <a:lnTo>
                    <a:pt x="5066" y="915"/>
                  </a:lnTo>
                  <a:lnTo>
                    <a:pt x="5044" y="947"/>
                  </a:lnTo>
                  <a:lnTo>
                    <a:pt x="5034" y="967"/>
                  </a:lnTo>
                  <a:lnTo>
                    <a:pt x="5053" y="980"/>
                  </a:lnTo>
                  <a:lnTo>
                    <a:pt x="5024" y="1032"/>
                  </a:lnTo>
                  <a:lnTo>
                    <a:pt x="4962" y="996"/>
                  </a:lnTo>
                  <a:lnTo>
                    <a:pt x="4975" y="973"/>
                  </a:lnTo>
                  <a:lnTo>
                    <a:pt x="4959" y="976"/>
                  </a:lnTo>
                  <a:lnTo>
                    <a:pt x="4953" y="1006"/>
                  </a:lnTo>
                  <a:lnTo>
                    <a:pt x="4940" y="1032"/>
                  </a:lnTo>
                  <a:lnTo>
                    <a:pt x="4891" y="1042"/>
                  </a:lnTo>
                  <a:lnTo>
                    <a:pt x="4868" y="1064"/>
                  </a:lnTo>
                  <a:lnTo>
                    <a:pt x="4865" y="1090"/>
                  </a:lnTo>
                  <a:lnTo>
                    <a:pt x="4852" y="1090"/>
                  </a:lnTo>
                  <a:lnTo>
                    <a:pt x="4823" y="1081"/>
                  </a:lnTo>
                  <a:lnTo>
                    <a:pt x="4810" y="1068"/>
                  </a:lnTo>
                  <a:lnTo>
                    <a:pt x="4777" y="1068"/>
                  </a:lnTo>
                  <a:lnTo>
                    <a:pt x="4722" y="1123"/>
                  </a:lnTo>
                  <a:lnTo>
                    <a:pt x="4712" y="1149"/>
                  </a:lnTo>
                  <a:lnTo>
                    <a:pt x="4670" y="1172"/>
                  </a:lnTo>
                  <a:lnTo>
                    <a:pt x="4644" y="1204"/>
                  </a:lnTo>
                  <a:lnTo>
                    <a:pt x="4631" y="1237"/>
                  </a:lnTo>
                  <a:lnTo>
                    <a:pt x="4602" y="1279"/>
                  </a:lnTo>
                  <a:lnTo>
                    <a:pt x="4576" y="1279"/>
                  </a:lnTo>
                  <a:lnTo>
                    <a:pt x="4605" y="1305"/>
                  </a:lnTo>
                  <a:lnTo>
                    <a:pt x="4582" y="1338"/>
                  </a:lnTo>
                  <a:lnTo>
                    <a:pt x="4573" y="1387"/>
                  </a:lnTo>
                  <a:lnTo>
                    <a:pt x="4540" y="1416"/>
                  </a:lnTo>
                  <a:lnTo>
                    <a:pt x="4553" y="1445"/>
                  </a:lnTo>
                  <a:lnTo>
                    <a:pt x="4524" y="1497"/>
                  </a:lnTo>
                  <a:lnTo>
                    <a:pt x="4504" y="1494"/>
                  </a:lnTo>
                  <a:lnTo>
                    <a:pt x="4485" y="1474"/>
                  </a:lnTo>
                  <a:lnTo>
                    <a:pt x="4472" y="1481"/>
                  </a:lnTo>
                  <a:lnTo>
                    <a:pt x="4440" y="1491"/>
                  </a:lnTo>
                  <a:lnTo>
                    <a:pt x="4430" y="1517"/>
                  </a:lnTo>
                  <a:lnTo>
                    <a:pt x="4449" y="1582"/>
                  </a:lnTo>
                  <a:lnTo>
                    <a:pt x="4440" y="1614"/>
                  </a:lnTo>
                  <a:lnTo>
                    <a:pt x="4436" y="1640"/>
                  </a:lnTo>
                  <a:lnTo>
                    <a:pt x="4407" y="1631"/>
                  </a:lnTo>
                  <a:lnTo>
                    <a:pt x="4355" y="1666"/>
                  </a:lnTo>
                  <a:lnTo>
                    <a:pt x="4336" y="1657"/>
                  </a:lnTo>
                  <a:lnTo>
                    <a:pt x="4310" y="1663"/>
                  </a:lnTo>
                  <a:lnTo>
                    <a:pt x="4271" y="1722"/>
                  </a:lnTo>
                  <a:lnTo>
                    <a:pt x="4258" y="1706"/>
                  </a:lnTo>
                  <a:lnTo>
                    <a:pt x="4186" y="1761"/>
                  </a:lnTo>
                  <a:lnTo>
                    <a:pt x="4128" y="1761"/>
                  </a:lnTo>
                  <a:lnTo>
                    <a:pt x="4099" y="1777"/>
                  </a:lnTo>
                  <a:lnTo>
                    <a:pt x="4053" y="1777"/>
                  </a:lnTo>
                  <a:lnTo>
                    <a:pt x="4030" y="1767"/>
                  </a:lnTo>
                  <a:lnTo>
                    <a:pt x="4004" y="1767"/>
                  </a:lnTo>
                  <a:lnTo>
                    <a:pt x="3988" y="1790"/>
                  </a:lnTo>
                  <a:lnTo>
                    <a:pt x="3975" y="1784"/>
                  </a:lnTo>
                  <a:lnTo>
                    <a:pt x="3946" y="1758"/>
                  </a:lnTo>
                  <a:lnTo>
                    <a:pt x="3894" y="1748"/>
                  </a:lnTo>
                  <a:lnTo>
                    <a:pt x="3871" y="1748"/>
                  </a:lnTo>
                  <a:lnTo>
                    <a:pt x="3829" y="1774"/>
                  </a:lnTo>
                  <a:lnTo>
                    <a:pt x="3813" y="1806"/>
                  </a:lnTo>
                  <a:lnTo>
                    <a:pt x="3793" y="1813"/>
                  </a:lnTo>
                  <a:lnTo>
                    <a:pt x="3777" y="1829"/>
                  </a:lnTo>
                  <a:lnTo>
                    <a:pt x="3754" y="1813"/>
                  </a:lnTo>
                  <a:lnTo>
                    <a:pt x="3728" y="1813"/>
                  </a:lnTo>
                  <a:lnTo>
                    <a:pt x="3712" y="1793"/>
                  </a:lnTo>
                  <a:lnTo>
                    <a:pt x="3673" y="1790"/>
                  </a:lnTo>
                  <a:lnTo>
                    <a:pt x="3559" y="1852"/>
                  </a:lnTo>
                  <a:lnTo>
                    <a:pt x="3511" y="1855"/>
                  </a:lnTo>
                  <a:lnTo>
                    <a:pt x="3452" y="1904"/>
                  </a:lnTo>
                  <a:lnTo>
                    <a:pt x="3436" y="1888"/>
                  </a:lnTo>
                  <a:lnTo>
                    <a:pt x="3426" y="1888"/>
                  </a:lnTo>
                  <a:lnTo>
                    <a:pt x="3413" y="1904"/>
                  </a:lnTo>
                  <a:lnTo>
                    <a:pt x="3365" y="1888"/>
                  </a:lnTo>
                  <a:lnTo>
                    <a:pt x="3319" y="1888"/>
                  </a:lnTo>
                  <a:lnTo>
                    <a:pt x="3283" y="1930"/>
                  </a:lnTo>
                  <a:lnTo>
                    <a:pt x="3261" y="1933"/>
                  </a:lnTo>
                  <a:lnTo>
                    <a:pt x="3293" y="1894"/>
                  </a:lnTo>
                  <a:lnTo>
                    <a:pt x="3261" y="1868"/>
                  </a:lnTo>
                  <a:lnTo>
                    <a:pt x="3274" y="1862"/>
                  </a:lnTo>
                  <a:lnTo>
                    <a:pt x="3329" y="1868"/>
                  </a:lnTo>
                  <a:lnTo>
                    <a:pt x="3381" y="1859"/>
                  </a:lnTo>
                  <a:lnTo>
                    <a:pt x="3371" y="1842"/>
                  </a:lnTo>
                  <a:lnTo>
                    <a:pt x="3352" y="1832"/>
                  </a:lnTo>
                  <a:lnTo>
                    <a:pt x="3283" y="1806"/>
                  </a:lnTo>
                  <a:lnTo>
                    <a:pt x="3222" y="1836"/>
                  </a:lnTo>
                  <a:lnTo>
                    <a:pt x="3215" y="1855"/>
                  </a:lnTo>
                  <a:lnTo>
                    <a:pt x="3179" y="1855"/>
                  </a:lnTo>
                  <a:lnTo>
                    <a:pt x="3166" y="1868"/>
                  </a:lnTo>
                  <a:lnTo>
                    <a:pt x="3166" y="1885"/>
                  </a:lnTo>
                  <a:lnTo>
                    <a:pt x="3212" y="1898"/>
                  </a:lnTo>
                  <a:lnTo>
                    <a:pt x="3186" y="1914"/>
                  </a:lnTo>
                  <a:lnTo>
                    <a:pt x="3115" y="1891"/>
                  </a:lnTo>
                  <a:lnTo>
                    <a:pt x="3079" y="1849"/>
                  </a:lnTo>
                  <a:lnTo>
                    <a:pt x="3037" y="1862"/>
                  </a:lnTo>
                  <a:lnTo>
                    <a:pt x="3024" y="1819"/>
                  </a:lnTo>
                  <a:lnTo>
                    <a:pt x="2962" y="1780"/>
                  </a:lnTo>
                  <a:lnTo>
                    <a:pt x="2933" y="1751"/>
                  </a:lnTo>
                  <a:lnTo>
                    <a:pt x="2871" y="1764"/>
                  </a:lnTo>
                  <a:lnTo>
                    <a:pt x="2825" y="1793"/>
                  </a:lnTo>
                  <a:lnTo>
                    <a:pt x="2809" y="1790"/>
                  </a:lnTo>
                  <a:lnTo>
                    <a:pt x="2741" y="1852"/>
                  </a:lnTo>
                  <a:lnTo>
                    <a:pt x="2738" y="1875"/>
                  </a:lnTo>
                  <a:lnTo>
                    <a:pt x="2725" y="1875"/>
                  </a:lnTo>
                  <a:lnTo>
                    <a:pt x="2686" y="1846"/>
                  </a:lnTo>
                  <a:lnTo>
                    <a:pt x="2637" y="1816"/>
                  </a:lnTo>
                  <a:lnTo>
                    <a:pt x="2605" y="1816"/>
                  </a:lnTo>
                  <a:lnTo>
                    <a:pt x="2549" y="1745"/>
                  </a:lnTo>
                  <a:lnTo>
                    <a:pt x="2527" y="1741"/>
                  </a:lnTo>
                  <a:lnTo>
                    <a:pt x="2510" y="1715"/>
                  </a:lnTo>
                  <a:lnTo>
                    <a:pt x="2472" y="1712"/>
                  </a:lnTo>
                  <a:lnTo>
                    <a:pt x="2452" y="1722"/>
                  </a:lnTo>
                  <a:lnTo>
                    <a:pt x="2426" y="1712"/>
                  </a:lnTo>
                  <a:lnTo>
                    <a:pt x="2329" y="1738"/>
                  </a:lnTo>
                  <a:lnTo>
                    <a:pt x="2254" y="1774"/>
                  </a:lnTo>
                  <a:lnTo>
                    <a:pt x="2231" y="1764"/>
                  </a:lnTo>
                  <a:lnTo>
                    <a:pt x="2169" y="1803"/>
                  </a:lnTo>
                  <a:lnTo>
                    <a:pt x="2127" y="1800"/>
                  </a:lnTo>
                  <a:lnTo>
                    <a:pt x="2092" y="1780"/>
                  </a:lnTo>
                  <a:lnTo>
                    <a:pt x="2036" y="1793"/>
                  </a:lnTo>
                  <a:lnTo>
                    <a:pt x="2020" y="1793"/>
                  </a:lnTo>
                  <a:lnTo>
                    <a:pt x="2007" y="1761"/>
                  </a:lnTo>
                  <a:lnTo>
                    <a:pt x="1988" y="1741"/>
                  </a:lnTo>
                  <a:lnTo>
                    <a:pt x="1929" y="1754"/>
                  </a:lnTo>
                  <a:lnTo>
                    <a:pt x="1858" y="1790"/>
                  </a:lnTo>
                  <a:lnTo>
                    <a:pt x="1819" y="1764"/>
                  </a:lnTo>
                  <a:lnTo>
                    <a:pt x="1760" y="1761"/>
                  </a:lnTo>
                  <a:lnTo>
                    <a:pt x="1708" y="1715"/>
                  </a:lnTo>
                  <a:lnTo>
                    <a:pt x="1673" y="1709"/>
                  </a:lnTo>
                  <a:lnTo>
                    <a:pt x="1621" y="1712"/>
                  </a:lnTo>
                  <a:lnTo>
                    <a:pt x="1608" y="1722"/>
                  </a:lnTo>
                  <a:lnTo>
                    <a:pt x="1598" y="1741"/>
                  </a:lnTo>
                  <a:lnTo>
                    <a:pt x="1598" y="1758"/>
                  </a:lnTo>
                  <a:lnTo>
                    <a:pt x="1588" y="1758"/>
                  </a:lnTo>
                  <a:lnTo>
                    <a:pt x="1565" y="1745"/>
                  </a:lnTo>
                  <a:lnTo>
                    <a:pt x="1569" y="1732"/>
                  </a:lnTo>
                  <a:lnTo>
                    <a:pt x="1585" y="1728"/>
                  </a:lnTo>
                  <a:lnTo>
                    <a:pt x="1582" y="1702"/>
                  </a:lnTo>
                  <a:lnTo>
                    <a:pt x="1575" y="1693"/>
                  </a:lnTo>
                  <a:lnTo>
                    <a:pt x="1575" y="1670"/>
                  </a:lnTo>
                  <a:lnTo>
                    <a:pt x="1552" y="1650"/>
                  </a:lnTo>
                  <a:lnTo>
                    <a:pt x="1478" y="1706"/>
                  </a:lnTo>
                  <a:lnTo>
                    <a:pt x="1462" y="1706"/>
                  </a:lnTo>
                  <a:lnTo>
                    <a:pt x="1462" y="1732"/>
                  </a:lnTo>
                  <a:lnTo>
                    <a:pt x="1439" y="1741"/>
                  </a:lnTo>
                  <a:lnTo>
                    <a:pt x="1436" y="1758"/>
                  </a:lnTo>
                  <a:lnTo>
                    <a:pt x="1458" y="1758"/>
                  </a:lnTo>
                  <a:lnTo>
                    <a:pt x="1491" y="1738"/>
                  </a:lnTo>
                  <a:lnTo>
                    <a:pt x="1504" y="1758"/>
                  </a:lnTo>
                  <a:lnTo>
                    <a:pt x="1478" y="1777"/>
                  </a:lnTo>
                  <a:lnTo>
                    <a:pt x="1426" y="1793"/>
                  </a:lnTo>
                  <a:lnTo>
                    <a:pt x="1367" y="1836"/>
                  </a:lnTo>
                  <a:lnTo>
                    <a:pt x="1332" y="1846"/>
                  </a:lnTo>
                  <a:lnTo>
                    <a:pt x="1283" y="1826"/>
                  </a:lnTo>
                  <a:lnTo>
                    <a:pt x="1260" y="1839"/>
                  </a:lnTo>
                  <a:lnTo>
                    <a:pt x="1247" y="1852"/>
                  </a:lnTo>
                  <a:lnTo>
                    <a:pt x="1195" y="1836"/>
                  </a:lnTo>
                  <a:lnTo>
                    <a:pt x="1140" y="1846"/>
                  </a:lnTo>
                  <a:lnTo>
                    <a:pt x="1134" y="1826"/>
                  </a:lnTo>
                  <a:lnTo>
                    <a:pt x="1134" y="1800"/>
                  </a:lnTo>
                  <a:lnTo>
                    <a:pt x="1104" y="1797"/>
                  </a:lnTo>
                  <a:lnTo>
                    <a:pt x="1095" y="1774"/>
                  </a:lnTo>
                  <a:lnTo>
                    <a:pt x="1072" y="1771"/>
                  </a:lnTo>
                  <a:lnTo>
                    <a:pt x="1049" y="1797"/>
                  </a:lnTo>
                  <a:lnTo>
                    <a:pt x="1104" y="1810"/>
                  </a:lnTo>
                  <a:lnTo>
                    <a:pt x="1121" y="1842"/>
                  </a:lnTo>
                  <a:lnTo>
                    <a:pt x="1082" y="1859"/>
                  </a:lnTo>
                  <a:lnTo>
                    <a:pt x="1046" y="1865"/>
                  </a:lnTo>
                  <a:lnTo>
                    <a:pt x="1046" y="1878"/>
                  </a:lnTo>
                  <a:lnTo>
                    <a:pt x="1082" y="1901"/>
                  </a:lnTo>
                  <a:lnTo>
                    <a:pt x="1065" y="1924"/>
                  </a:lnTo>
                  <a:lnTo>
                    <a:pt x="1033" y="1901"/>
                  </a:lnTo>
                  <a:lnTo>
                    <a:pt x="971" y="1904"/>
                  </a:lnTo>
                  <a:lnTo>
                    <a:pt x="971" y="1885"/>
                  </a:lnTo>
                  <a:lnTo>
                    <a:pt x="926" y="1846"/>
                  </a:lnTo>
                  <a:lnTo>
                    <a:pt x="893" y="1842"/>
                  </a:lnTo>
                  <a:lnTo>
                    <a:pt x="887" y="1777"/>
                  </a:lnTo>
                  <a:lnTo>
                    <a:pt x="838" y="1771"/>
                  </a:lnTo>
                  <a:lnTo>
                    <a:pt x="812" y="1761"/>
                  </a:lnTo>
                  <a:lnTo>
                    <a:pt x="767" y="1784"/>
                  </a:lnTo>
                  <a:lnTo>
                    <a:pt x="741" y="1774"/>
                  </a:lnTo>
                  <a:lnTo>
                    <a:pt x="698" y="1774"/>
                  </a:lnTo>
                  <a:lnTo>
                    <a:pt x="637" y="1774"/>
                  </a:lnTo>
                  <a:lnTo>
                    <a:pt x="617" y="1774"/>
                  </a:lnTo>
                  <a:lnTo>
                    <a:pt x="581" y="1793"/>
                  </a:lnTo>
                  <a:lnTo>
                    <a:pt x="539" y="1803"/>
                  </a:lnTo>
                  <a:lnTo>
                    <a:pt x="539" y="1826"/>
                  </a:lnTo>
                  <a:lnTo>
                    <a:pt x="539" y="1849"/>
                  </a:lnTo>
                  <a:lnTo>
                    <a:pt x="510" y="1862"/>
                  </a:lnTo>
                  <a:lnTo>
                    <a:pt x="484" y="1855"/>
                  </a:lnTo>
                  <a:lnTo>
                    <a:pt x="481" y="1842"/>
                  </a:lnTo>
                  <a:lnTo>
                    <a:pt x="448" y="1852"/>
                  </a:lnTo>
                  <a:lnTo>
                    <a:pt x="409" y="1839"/>
                  </a:lnTo>
                  <a:lnTo>
                    <a:pt x="351" y="1836"/>
                  </a:lnTo>
                  <a:lnTo>
                    <a:pt x="331" y="1806"/>
                  </a:lnTo>
                  <a:lnTo>
                    <a:pt x="299" y="1797"/>
                  </a:lnTo>
                  <a:lnTo>
                    <a:pt x="270" y="1810"/>
                  </a:lnTo>
                  <a:lnTo>
                    <a:pt x="244" y="1832"/>
                  </a:lnTo>
                  <a:lnTo>
                    <a:pt x="253" y="1875"/>
                  </a:lnTo>
                  <a:lnTo>
                    <a:pt x="266" y="1881"/>
                  </a:lnTo>
                  <a:lnTo>
                    <a:pt x="260" y="1904"/>
                  </a:lnTo>
                  <a:lnTo>
                    <a:pt x="224" y="1904"/>
                  </a:lnTo>
                  <a:lnTo>
                    <a:pt x="227" y="1881"/>
                  </a:lnTo>
                  <a:lnTo>
                    <a:pt x="237" y="1875"/>
                  </a:lnTo>
                  <a:lnTo>
                    <a:pt x="224" y="1836"/>
                  </a:lnTo>
                  <a:lnTo>
                    <a:pt x="192" y="1826"/>
                  </a:lnTo>
                  <a:lnTo>
                    <a:pt x="172" y="1699"/>
                  </a:lnTo>
                  <a:lnTo>
                    <a:pt x="208" y="1673"/>
                  </a:lnTo>
                  <a:lnTo>
                    <a:pt x="322" y="1647"/>
                  </a:lnTo>
                  <a:lnTo>
                    <a:pt x="286" y="1585"/>
                  </a:lnTo>
                  <a:lnTo>
                    <a:pt x="195" y="1566"/>
                  </a:lnTo>
                  <a:lnTo>
                    <a:pt x="231" y="1527"/>
                  </a:lnTo>
                  <a:lnTo>
                    <a:pt x="221" y="1497"/>
                  </a:lnTo>
                  <a:lnTo>
                    <a:pt x="234" y="1474"/>
                  </a:lnTo>
                  <a:lnTo>
                    <a:pt x="263" y="1458"/>
                  </a:lnTo>
                  <a:lnTo>
                    <a:pt x="250" y="1435"/>
                  </a:lnTo>
                  <a:lnTo>
                    <a:pt x="234" y="1406"/>
                  </a:lnTo>
                  <a:lnTo>
                    <a:pt x="234" y="1364"/>
                  </a:lnTo>
                  <a:lnTo>
                    <a:pt x="266" y="1348"/>
                  </a:lnTo>
                  <a:lnTo>
                    <a:pt x="276" y="1318"/>
                  </a:lnTo>
                  <a:lnTo>
                    <a:pt x="263" y="1292"/>
                  </a:lnTo>
                  <a:lnTo>
                    <a:pt x="270" y="1263"/>
                  </a:lnTo>
                  <a:lnTo>
                    <a:pt x="260" y="1243"/>
                  </a:lnTo>
                  <a:lnTo>
                    <a:pt x="292" y="1208"/>
                  </a:lnTo>
                  <a:lnTo>
                    <a:pt x="286" y="1165"/>
                  </a:lnTo>
                  <a:lnTo>
                    <a:pt x="276" y="1159"/>
                  </a:lnTo>
                  <a:lnTo>
                    <a:pt x="266" y="1136"/>
                  </a:lnTo>
                  <a:lnTo>
                    <a:pt x="296" y="1133"/>
                  </a:lnTo>
                  <a:lnTo>
                    <a:pt x="338" y="1064"/>
                  </a:lnTo>
                  <a:lnTo>
                    <a:pt x="357" y="1048"/>
                  </a:lnTo>
                  <a:lnTo>
                    <a:pt x="361" y="1025"/>
                  </a:lnTo>
                  <a:lnTo>
                    <a:pt x="351" y="986"/>
                  </a:lnTo>
                  <a:lnTo>
                    <a:pt x="299" y="944"/>
                  </a:lnTo>
                  <a:lnTo>
                    <a:pt x="299" y="869"/>
                  </a:lnTo>
                  <a:lnTo>
                    <a:pt x="253" y="807"/>
                  </a:lnTo>
                  <a:lnTo>
                    <a:pt x="247" y="762"/>
                  </a:lnTo>
                  <a:lnTo>
                    <a:pt x="221" y="729"/>
                  </a:lnTo>
                  <a:lnTo>
                    <a:pt x="114" y="706"/>
                  </a:lnTo>
                  <a:lnTo>
                    <a:pt x="65" y="622"/>
                  </a:lnTo>
                  <a:lnTo>
                    <a:pt x="52" y="573"/>
                  </a:lnTo>
                  <a:lnTo>
                    <a:pt x="13" y="537"/>
                  </a:lnTo>
                  <a:lnTo>
                    <a:pt x="0" y="5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6">
              <a:extLst>
                <a:ext uri="{FF2B5EF4-FFF2-40B4-BE49-F238E27FC236}">
                  <a16:creationId xmlns:a16="http://schemas.microsoft.com/office/drawing/2014/main" id="{4BAA5E82-DE08-DA4F-954C-F6FA302F9C8B}"/>
                </a:ext>
              </a:extLst>
            </p:cNvPr>
            <p:cNvSpPr>
              <a:spLocks/>
            </p:cNvSpPr>
            <p:nvPr/>
          </p:nvSpPr>
          <p:spPr bwMode="auto">
            <a:xfrm>
              <a:off x="2558" y="3001"/>
              <a:ext cx="75" cy="65"/>
            </a:xfrm>
            <a:custGeom>
              <a:avLst/>
              <a:gdLst>
                <a:gd name="T0" fmla="*/ 0 w 75"/>
                <a:gd name="T1" fmla="*/ 55 h 65"/>
                <a:gd name="T2" fmla="*/ 39 w 75"/>
                <a:gd name="T3" fmla="*/ 0 h 65"/>
                <a:gd name="T4" fmla="*/ 75 w 75"/>
                <a:gd name="T5" fmla="*/ 0 h 65"/>
                <a:gd name="T6" fmla="*/ 75 w 75"/>
                <a:gd name="T7" fmla="*/ 13 h 65"/>
                <a:gd name="T8" fmla="*/ 10 w 75"/>
                <a:gd name="T9" fmla="*/ 65 h 65"/>
                <a:gd name="T10" fmla="*/ 0 w 75"/>
                <a:gd name="T11" fmla="*/ 55 h 65"/>
              </a:gdLst>
              <a:ahLst/>
              <a:cxnLst>
                <a:cxn ang="0">
                  <a:pos x="T0" y="T1"/>
                </a:cxn>
                <a:cxn ang="0">
                  <a:pos x="T2" y="T3"/>
                </a:cxn>
                <a:cxn ang="0">
                  <a:pos x="T4" y="T5"/>
                </a:cxn>
                <a:cxn ang="0">
                  <a:pos x="T6" y="T7"/>
                </a:cxn>
                <a:cxn ang="0">
                  <a:pos x="T8" y="T9"/>
                </a:cxn>
                <a:cxn ang="0">
                  <a:pos x="T10" y="T11"/>
                </a:cxn>
              </a:cxnLst>
              <a:rect l="0" t="0" r="r" b="b"/>
              <a:pathLst>
                <a:path w="75" h="65">
                  <a:moveTo>
                    <a:pt x="0" y="55"/>
                  </a:moveTo>
                  <a:lnTo>
                    <a:pt x="39" y="0"/>
                  </a:lnTo>
                  <a:lnTo>
                    <a:pt x="75" y="0"/>
                  </a:lnTo>
                  <a:lnTo>
                    <a:pt x="75" y="13"/>
                  </a:lnTo>
                  <a:lnTo>
                    <a:pt x="10" y="65"/>
                  </a:lnTo>
                  <a:lnTo>
                    <a:pt x="0"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7">
              <a:extLst>
                <a:ext uri="{FF2B5EF4-FFF2-40B4-BE49-F238E27FC236}">
                  <a16:creationId xmlns:a16="http://schemas.microsoft.com/office/drawing/2014/main" id="{8FE39093-B57B-894B-8123-BA0120693744}"/>
                </a:ext>
              </a:extLst>
            </p:cNvPr>
            <p:cNvSpPr>
              <a:spLocks/>
            </p:cNvSpPr>
            <p:nvPr/>
          </p:nvSpPr>
          <p:spPr bwMode="auto">
            <a:xfrm>
              <a:off x="2782" y="2897"/>
              <a:ext cx="36" cy="39"/>
            </a:xfrm>
            <a:custGeom>
              <a:avLst/>
              <a:gdLst>
                <a:gd name="T0" fmla="*/ 13 w 36"/>
                <a:gd name="T1" fmla="*/ 39 h 39"/>
                <a:gd name="T2" fmla="*/ 0 w 36"/>
                <a:gd name="T3" fmla="*/ 0 h 39"/>
                <a:gd name="T4" fmla="*/ 23 w 36"/>
                <a:gd name="T5" fmla="*/ 0 h 39"/>
                <a:gd name="T6" fmla="*/ 36 w 36"/>
                <a:gd name="T7" fmla="*/ 19 h 39"/>
                <a:gd name="T8" fmla="*/ 13 w 36"/>
                <a:gd name="T9" fmla="*/ 39 h 39"/>
              </a:gdLst>
              <a:ahLst/>
              <a:cxnLst>
                <a:cxn ang="0">
                  <a:pos x="T0" y="T1"/>
                </a:cxn>
                <a:cxn ang="0">
                  <a:pos x="T2" y="T3"/>
                </a:cxn>
                <a:cxn ang="0">
                  <a:pos x="T4" y="T5"/>
                </a:cxn>
                <a:cxn ang="0">
                  <a:pos x="T6" y="T7"/>
                </a:cxn>
                <a:cxn ang="0">
                  <a:pos x="T8" y="T9"/>
                </a:cxn>
              </a:cxnLst>
              <a:rect l="0" t="0" r="r" b="b"/>
              <a:pathLst>
                <a:path w="36" h="39">
                  <a:moveTo>
                    <a:pt x="13" y="39"/>
                  </a:moveTo>
                  <a:lnTo>
                    <a:pt x="0" y="0"/>
                  </a:lnTo>
                  <a:lnTo>
                    <a:pt x="23" y="0"/>
                  </a:lnTo>
                  <a:lnTo>
                    <a:pt x="36" y="19"/>
                  </a:lnTo>
                  <a:lnTo>
                    <a:pt x="13"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8">
              <a:extLst>
                <a:ext uri="{FF2B5EF4-FFF2-40B4-BE49-F238E27FC236}">
                  <a16:creationId xmlns:a16="http://schemas.microsoft.com/office/drawing/2014/main" id="{5880888B-A820-A24C-8B01-E75E8C2859F2}"/>
                </a:ext>
              </a:extLst>
            </p:cNvPr>
            <p:cNvSpPr>
              <a:spLocks/>
            </p:cNvSpPr>
            <p:nvPr/>
          </p:nvSpPr>
          <p:spPr bwMode="auto">
            <a:xfrm>
              <a:off x="2996" y="2920"/>
              <a:ext cx="39" cy="29"/>
            </a:xfrm>
            <a:custGeom>
              <a:avLst/>
              <a:gdLst>
                <a:gd name="T0" fmla="*/ 7 w 39"/>
                <a:gd name="T1" fmla="*/ 29 h 29"/>
                <a:gd name="T2" fmla="*/ 0 w 39"/>
                <a:gd name="T3" fmla="*/ 13 h 29"/>
                <a:gd name="T4" fmla="*/ 23 w 39"/>
                <a:gd name="T5" fmla="*/ 0 h 29"/>
                <a:gd name="T6" fmla="*/ 39 w 39"/>
                <a:gd name="T7" fmla="*/ 19 h 29"/>
                <a:gd name="T8" fmla="*/ 7 w 39"/>
                <a:gd name="T9" fmla="*/ 29 h 29"/>
              </a:gdLst>
              <a:ahLst/>
              <a:cxnLst>
                <a:cxn ang="0">
                  <a:pos x="T0" y="T1"/>
                </a:cxn>
                <a:cxn ang="0">
                  <a:pos x="T2" y="T3"/>
                </a:cxn>
                <a:cxn ang="0">
                  <a:pos x="T4" y="T5"/>
                </a:cxn>
                <a:cxn ang="0">
                  <a:pos x="T6" y="T7"/>
                </a:cxn>
                <a:cxn ang="0">
                  <a:pos x="T8" y="T9"/>
                </a:cxn>
              </a:cxnLst>
              <a:rect l="0" t="0" r="r" b="b"/>
              <a:pathLst>
                <a:path w="39" h="29">
                  <a:moveTo>
                    <a:pt x="7" y="29"/>
                  </a:moveTo>
                  <a:lnTo>
                    <a:pt x="0" y="13"/>
                  </a:lnTo>
                  <a:lnTo>
                    <a:pt x="23" y="0"/>
                  </a:lnTo>
                  <a:lnTo>
                    <a:pt x="39" y="19"/>
                  </a:lnTo>
                  <a:lnTo>
                    <a:pt x="7"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9">
              <a:extLst>
                <a:ext uri="{FF2B5EF4-FFF2-40B4-BE49-F238E27FC236}">
                  <a16:creationId xmlns:a16="http://schemas.microsoft.com/office/drawing/2014/main" id="{F505C3AA-71B6-D54F-8CD9-DFEDF32CDDDB}"/>
                </a:ext>
              </a:extLst>
            </p:cNvPr>
            <p:cNvSpPr>
              <a:spLocks/>
            </p:cNvSpPr>
            <p:nvPr/>
          </p:nvSpPr>
          <p:spPr bwMode="auto">
            <a:xfrm>
              <a:off x="3055" y="2903"/>
              <a:ext cx="35" cy="17"/>
            </a:xfrm>
            <a:custGeom>
              <a:avLst/>
              <a:gdLst>
                <a:gd name="T0" fmla="*/ 6 w 35"/>
                <a:gd name="T1" fmla="*/ 17 h 17"/>
                <a:gd name="T2" fmla="*/ 0 w 35"/>
                <a:gd name="T3" fmla="*/ 0 h 17"/>
                <a:gd name="T4" fmla="*/ 35 w 35"/>
                <a:gd name="T5" fmla="*/ 0 h 17"/>
                <a:gd name="T6" fmla="*/ 35 w 35"/>
                <a:gd name="T7" fmla="*/ 17 h 17"/>
                <a:gd name="T8" fmla="*/ 6 w 35"/>
                <a:gd name="T9" fmla="*/ 17 h 17"/>
              </a:gdLst>
              <a:ahLst/>
              <a:cxnLst>
                <a:cxn ang="0">
                  <a:pos x="T0" y="T1"/>
                </a:cxn>
                <a:cxn ang="0">
                  <a:pos x="T2" y="T3"/>
                </a:cxn>
                <a:cxn ang="0">
                  <a:pos x="T4" y="T5"/>
                </a:cxn>
                <a:cxn ang="0">
                  <a:pos x="T6" y="T7"/>
                </a:cxn>
                <a:cxn ang="0">
                  <a:pos x="T8" y="T9"/>
                </a:cxn>
              </a:cxnLst>
              <a:rect l="0" t="0" r="r" b="b"/>
              <a:pathLst>
                <a:path w="35" h="17">
                  <a:moveTo>
                    <a:pt x="6" y="17"/>
                  </a:moveTo>
                  <a:lnTo>
                    <a:pt x="0" y="0"/>
                  </a:lnTo>
                  <a:lnTo>
                    <a:pt x="35" y="0"/>
                  </a:lnTo>
                  <a:lnTo>
                    <a:pt x="35" y="17"/>
                  </a:lnTo>
                  <a:lnTo>
                    <a:pt x="6"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10">
              <a:extLst>
                <a:ext uri="{FF2B5EF4-FFF2-40B4-BE49-F238E27FC236}">
                  <a16:creationId xmlns:a16="http://schemas.microsoft.com/office/drawing/2014/main" id="{308B1FAF-6129-204E-88C9-F216E58742FD}"/>
                </a:ext>
              </a:extLst>
            </p:cNvPr>
            <p:cNvSpPr>
              <a:spLocks/>
            </p:cNvSpPr>
            <p:nvPr/>
          </p:nvSpPr>
          <p:spPr bwMode="auto">
            <a:xfrm>
              <a:off x="3263" y="2884"/>
              <a:ext cx="71" cy="29"/>
            </a:xfrm>
            <a:custGeom>
              <a:avLst/>
              <a:gdLst>
                <a:gd name="T0" fmla="*/ 9 w 71"/>
                <a:gd name="T1" fmla="*/ 19 h 29"/>
                <a:gd name="T2" fmla="*/ 0 w 71"/>
                <a:gd name="T3" fmla="*/ 0 h 29"/>
                <a:gd name="T4" fmla="*/ 71 w 71"/>
                <a:gd name="T5" fmla="*/ 0 h 29"/>
                <a:gd name="T6" fmla="*/ 71 w 71"/>
                <a:gd name="T7" fmla="*/ 29 h 29"/>
                <a:gd name="T8" fmla="*/ 32 w 71"/>
                <a:gd name="T9" fmla="*/ 19 h 29"/>
                <a:gd name="T10" fmla="*/ 9 w 71"/>
                <a:gd name="T11" fmla="*/ 19 h 29"/>
              </a:gdLst>
              <a:ahLst/>
              <a:cxnLst>
                <a:cxn ang="0">
                  <a:pos x="T0" y="T1"/>
                </a:cxn>
                <a:cxn ang="0">
                  <a:pos x="T2" y="T3"/>
                </a:cxn>
                <a:cxn ang="0">
                  <a:pos x="T4" y="T5"/>
                </a:cxn>
                <a:cxn ang="0">
                  <a:pos x="T6" y="T7"/>
                </a:cxn>
                <a:cxn ang="0">
                  <a:pos x="T8" y="T9"/>
                </a:cxn>
                <a:cxn ang="0">
                  <a:pos x="T10" y="T11"/>
                </a:cxn>
              </a:cxnLst>
              <a:rect l="0" t="0" r="r" b="b"/>
              <a:pathLst>
                <a:path w="71" h="29">
                  <a:moveTo>
                    <a:pt x="9" y="19"/>
                  </a:moveTo>
                  <a:lnTo>
                    <a:pt x="0" y="0"/>
                  </a:lnTo>
                  <a:lnTo>
                    <a:pt x="71" y="0"/>
                  </a:lnTo>
                  <a:lnTo>
                    <a:pt x="71" y="29"/>
                  </a:lnTo>
                  <a:lnTo>
                    <a:pt x="32" y="19"/>
                  </a:lnTo>
                  <a:lnTo>
                    <a:pt x="9"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11">
              <a:extLst>
                <a:ext uri="{FF2B5EF4-FFF2-40B4-BE49-F238E27FC236}">
                  <a16:creationId xmlns:a16="http://schemas.microsoft.com/office/drawing/2014/main" id="{F70437A9-7B8A-6C47-AADA-B4A0FDD72EF9}"/>
                </a:ext>
              </a:extLst>
            </p:cNvPr>
            <p:cNvSpPr>
              <a:spLocks/>
            </p:cNvSpPr>
            <p:nvPr/>
          </p:nvSpPr>
          <p:spPr bwMode="auto">
            <a:xfrm>
              <a:off x="3380" y="2920"/>
              <a:ext cx="136" cy="52"/>
            </a:xfrm>
            <a:custGeom>
              <a:avLst/>
              <a:gdLst>
                <a:gd name="T0" fmla="*/ 3 w 42"/>
                <a:gd name="T1" fmla="*/ 6 h 16"/>
                <a:gd name="T2" fmla="*/ 0 w 42"/>
                <a:gd name="T3" fmla="*/ 0 h 16"/>
                <a:gd name="T4" fmla="*/ 5 w 42"/>
                <a:gd name="T5" fmla="*/ 0 h 16"/>
                <a:gd name="T6" fmla="*/ 10 w 42"/>
                <a:gd name="T7" fmla="*/ 3 h 16"/>
                <a:gd name="T8" fmla="*/ 33 w 42"/>
                <a:gd name="T9" fmla="*/ 9 h 16"/>
                <a:gd name="T10" fmla="*/ 41 w 42"/>
                <a:gd name="T11" fmla="*/ 9 h 16"/>
                <a:gd name="T12" fmla="*/ 42 w 42"/>
                <a:gd name="T13" fmla="*/ 15 h 16"/>
                <a:gd name="T14" fmla="*/ 23 w 42"/>
                <a:gd name="T15" fmla="*/ 16 h 16"/>
                <a:gd name="T16" fmla="*/ 10 w 42"/>
                <a:gd name="T17" fmla="*/ 10 h 16"/>
                <a:gd name="T18" fmla="*/ 7 w 42"/>
                <a:gd name="T19" fmla="*/ 7 h 16"/>
                <a:gd name="T20" fmla="*/ 3 w 42"/>
                <a:gd name="T21"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16">
                  <a:moveTo>
                    <a:pt x="3" y="6"/>
                  </a:moveTo>
                  <a:cubicBezTo>
                    <a:pt x="0" y="0"/>
                    <a:pt x="0" y="0"/>
                    <a:pt x="0" y="0"/>
                  </a:cubicBezTo>
                  <a:cubicBezTo>
                    <a:pt x="0" y="0"/>
                    <a:pt x="4" y="0"/>
                    <a:pt x="5" y="0"/>
                  </a:cubicBezTo>
                  <a:cubicBezTo>
                    <a:pt x="5" y="0"/>
                    <a:pt x="10" y="3"/>
                    <a:pt x="10" y="3"/>
                  </a:cubicBezTo>
                  <a:cubicBezTo>
                    <a:pt x="33" y="9"/>
                    <a:pt x="33" y="9"/>
                    <a:pt x="33" y="9"/>
                  </a:cubicBezTo>
                  <a:cubicBezTo>
                    <a:pt x="41" y="9"/>
                    <a:pt x="41" y="9"/>
                    <a:pt x="41" y="9"/>
                  </a:cubicBezTo>
                  <a:cubicBezTo>
                    <a:pt x="42" y="15"/>
                    <a:pt x="42" y="15"/>
                    <a:pt x="42" y="15"/>
                  </a:cubicBezTo>
                  <a:cubicBezTo>
                    <a:pt x="23" y="16"/>
                    <a:pt x="23" y="16"/>
                    <a:pt x="23" y="16"/>
                  </a:cubicBezTo>
                  <a:cubicBezTo>
                    <a:pt x="10" y="10"/>
                    <a:pt x="10" y="10"/>
                    <a:pt x="10" y="10"/>
                  </a:cubicBezTo>
                  <a:cubicBezTo>
                    <a:pt x="7" y="7"/>
                    <a:pt x="7" y="7"/>
                    <a:pt x="7" y="7"/>
                  </a:cubicBezTo>
                  <a:lnTo>
                    <a:pt x="3"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12">
              <a:extLst>
                <a:ext uri="{FF2B5EF4-FFF2-40B4-BE49-F238E27FC236}">
                  <a16:creationId xmlns:a16="http://schemas.microsoft.com/office/drawing/2014/main" id="{6DCA4504-896F-EE42-B3D2-9943DD9DBA05}"/>
                </a:ext>
              </a:extLst>
            </p:cNvPr>
            <p:cNvSpPr>
              <a:spLocks/>
            </p:cNvSpPr>
            <p:nvPr/>
          </p:nvSpPr>
          <p:spPr bwMode="auto">
            <a:xfrm>
              <a:off x="5010" y="2158"/>
              <a:ext cx="36" cy="29"/>
            </a:xfrm>
            <a:custGeom>
              <a:avLst/>
              <a:gdLst>
                <a:gd name="T0" fmla="*/ 10 w 36"/>
                <a:gd name="T1" fmla="*/ 29 h 29"/>
                <a:gd name="T2" fmla="*/ 0 w 36"/>
                <a:gd name="T3" fmla="*/ 7 h 29"/>
                <a:gd name="T4" fmla="*/ 32 w 36"/>
                <a:gd name="T5" fmla="*/ 0 h 29"/>
                <a:gd name="T6" fmla="*/ 36 w 36"/>
                <a:gd name="T7" fmla="*/ 10 h 29"/>
                <a:gd name="T8" fmla="*/ 26 w 36"/>
                <a:gd name="T9" fmla="*/ 13 h 29"/>
                <a:gd name="T10" fmla="*/ 10 w 36"/>
                <a:gd name="T11" fmla="*/ 29 h 29"/>
              </a:gdLst>
              <a:ahLst/>
              <a:cxnLst>
                <a:cxn ang="0">
                  <a:pos x="T0" y="T1"/>
                </a:cxn>
                <a:cxn ang="0">
                  <a:pos x="T2" y="T3"/>
                </a:cxn>
                <a:cxn ang="0">
                  <a:pos x="T4" y="T5"/>
                </a:cxn>
                <a:cxn ang="0">
                  <a:pos x="T6" y="T7"/>
                </a:cxn>
                <a:cxn ang="0">
                  <a:pos x="T8" y="T9"/>
                </a:cxn>
                <a:cxn ang="0">
                  <a:pos x="T10" y="T11"/>
                </a:cxn>
              </a:cxnLst>
              <a:rect l="0" t="0" r="r" b="b"/>
              <a:pathLst>
                <a:path w="36" h="29">
                  <a:moveTo>
                    <a:pt x="10" y="29"/>
                  </a:moveTo>
                  <a:lnTo>
                    <a:pt x="0" y="7"/>
                  </a:lnTo>
                  <a:lnTo>
                    <a:pt x="32" y="0"/>
                  </a:lnTo>
                  <a:lnTo>
                    <a:pt x="36" y="10"/>
                  </a:lnTo>
                  <a:lnTo>
                    <a:pt x="26" y="13"/>
                  </a:lnTo>
                  <a:lnTo>
                    <a:pt x="1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13">
              <a:extLst>
                <a:ext uri="{FF2B5EF4-FFF2-40B4-BE49-F238E27FC236}">
                  <a16:creationId xmlns:a16="http://schemas.microsoft.com/office/drawing/2014/main" id="{85AB2ADA-A526-F04E-A6E1-F64EB378470A}"/>
                </a:ext>
              </a:extLst>
            </p:cNvPr>
            <p:cNvSpPr>
              <a:spLocks/>
            </p:cNvSpPr>
            <p:nvPr/>
          </p:nvSpPr>
          <p:spPr bwMode="auto">
            <a:xfrm>
              <a:off x="5445" y="1839"/>
              <a:ext cx="68" cy="42"/>
            </a:xfrm>
            <a:custGeom>
              <a:avLst/>
              <a:gdLst>
                <a:gd name="T0" fmla="*/ 3 w 68"/>
                <a:gd name="T1" fmla="*/ 36 h 42"/>
                <a:gd name="T2" fmla="*/ 0 w 68"/>
                <a:gd name="T3" fmla="*/ 7 h 42"/>
                <a:gd name="T4" fmla="*/ 36 w 68"/>
                <a:gd name="T5" fmla="*/ 0 h 42"/>
                <a:gd name="T6" fmla="*/ 45 w 68"/>
                <a:gd name="T7" fmla="*/ 16 h 42"/>
                <a:gd name="T8" fmla="*/ 68 w 68"/>
                <a:gd name="T9" fmla="*/ 16 h 42"/>
                <a:gd name="T10" fmla="*/ 68 w 68"/>
                <a:gd name="T11" fmla="*/ 42 h 42"/>
                <a:gd name="T12" fmla="*/ 3 w 68"/>
                <a:gd name="T13" fmla="*/ 36 h 42"/>
              </a:gdLst>
              <a:ahLst/>
              <a:cxnLst>
                <a:cxn ang="0">
                  <a:pos x="T0" y="T1"/>
                </a:cxn>
                <a:cxn ang="0">
                  <a:pos x="T2" y="T3"/>
                </a:cxn>
                <a:cxn ang="0">
                  <a:pos x="T4" y="T5"/>
                </a:cxn>
                <a:cxn ang="0">
                  <a:pos x="T6" y="T7"/>
                </a:cxn>
                <a:cxn ang="0">
                  <a:pos x="T8" y="T9"/>
                </a:cxn>
                <a:cxn ang="0">
                  <a:pos x="T10" y="T11"/>
                </a:cxn>
                <a:cxn ang="0">
                  <a:pos x="T12" y="T13"/>
                </a:cxn>
              </a:cxnLst>
              <a:rect l="0" t="0" r="r" b="b"/>
              <a:pathLst>
                <a:path w="68" h="42">
                  <a:moveTo>
                    <a:pt x="3" y="36"/>
                  </a:moveTo>
                  <a:lnTo>
                    <a:pt x="0" y="7"/>
                  </a:lnTo>
                  <a:lnTo>
                    <a:pt x="36" y="0"/>
                  </a:lnTo>
                  <a:lnTo>
                    <a:pt x="45" y="16"/>
                  </a:lnTo>
                  <a:lnTo>
                    <a:pt x="68" y="16"/>
                  </a:lnTo>
                  <a:lnTo>
                    <a:pt x="68" y="42"/>
                  </a:lnTo>
                  <a:lnTo>
                    <a:pt x="3"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14">
              <a:extLst>
                <a:ext uri="{FF2B5EF4-FFF2-40B4-BE49-F238E27FC236}">
                  <a16:creationId xmlns:a16="http://schemas.microsoft.com/office/drawing/2014/main" id="{DF6B41CE-2112-CE47-A0E3-4AA7180B27D7}"/>
                </a:ext>
              </a:extLst>
            </p:cNvPr>
            <p:cNvSpPr>
              <a:spLocks/>
            </p:cNvSpPr>
            <p:nvPr/>
          </p:nvSpPr>
          <p:spPr bwMode="auto">
            <a:xfrm>
              <a:off x="5513" y="1527"/>
              <a:ext cx="39" cy="48"/>
            </a:xfrm>
            <a:custGeom>
              <a:avLst/>
              <a:gdLst>
                <a:gd name="T0" fmla="*/ 16 w 39"/>
                <a:gd name="T1" fmla="*/ 48 h 48"/>
                <a:gd name="T2" fmla="*/ 0 w 39"/>
                <a:gd name="T3" fmla="*/ 0 h 48"/>
                <a:gd name="T4" fmla="*/ 26 w 39"/>
                <a:gd name="T5" fmla="*/ 0 h 48"/>
                <a:gd name="T6" fmla="*/ 39 w 39"/>
                <a:gd name="T7" fmla="*/ 19 h 48"/>
                <a:gd name="T8" fmla="*/ 26 w 39"/>
                <a:gd name="T9" fmla="*/ 32 h 48"/>
                <a:gd name="T10" fmla="*/ 29 w 39"/>
                <a:gd name="T11" fmla="*/ 48 h 48"/>
                <a:gd name="T12" fmla="*/ 16 w 39"/>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39" h="48">
                  <a:moveTo>
                    <a:pt x="16" y="48"/>
                  </a:moveTo>
                  <a:lnTo>
                    <a:pt x="0" y="0"/>
                  </a:lnTo>
                  <a:lnTo>
                    <a:pt x="26" y="0"/>
                  </a:lnTo>
                  <a:lnTo>
                    <a:pt x="39" y="19"/>
                  </a:lnTo>
                  <a:lnTo>
                    <a:pt x="26" y="32"/>
                  </a:lnTo>
                  <a:lnTo>
                    <a:pt x="29" y="48"/>
                  </a:lnTo>
                  <a:lnTo>
                    <a:pt x="16"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15">
              <a:extLst>
                <a:ext uri="{FF2B5EF4-FFF2-40B4-BE49-F238E27FC236}">
                  <a16:creationId xmlns:a16="http://schemas.microsoft.com/office/drawing/2014/main" id="{DDDC68D9-7A3B-4342-9A27-BED488078575}"/>
                </a:ext>
              </a:extLst>
            </p:cNvPr>
            <p:cNvSpPr>
              <a:spLocks/>
            </p:cNvSpPr>
            <p:nvPr/>
          </p:nvSpPr>
          <p:spPr bwMode="auto">
            <a:xfrm>
              <a:off x="5445" y="1393"/>
              <a:ext cx="58" cy="49"/>
            </a:xfrm>
            <a:custGeom>
              <a:avLst/>
              <a:gdLst>
                <a:gd name="T0" fmla="*/ 13 w 58"/>
                <a:gd name="T1" fmla="*/ 42 h 49"/>
                <a:gd name="T2" fmla="*/ 0 w 58"/>
                <a:gd name="T3" fmla="*/ 0 h 49"/>
                <a:gd name="T4" fmla="*/ 26 w 58"/>
                <a:gd name="T5" fmla="*/ 10 h 49"/>
                <a:gd name="T6" fmla="*/ 45 w 58"/>
                <a:gd name="T7" fmla="*/ 29 h 49"/>
                <a:gd name="T8" fmla="*/ 58 w 58"/>
                <a:gd name="T9" fmla="*/ 36 h 49"/>
                <a:gd name="T10" fmla="*/ 42 w 58"/>
                <a:gd name="T11" fmla="*/ 49 h 49"/>
                <a:gd name="T12" fmla="*/ 13 w 58"/>
                <a:gd name="T13" fmla="*/ 42 h 49"/>
              </a:gdLst>
              <a:ahLst/>
              <a:cxnLst>
                <a:cxn ang="0">
                  <a:pos x="T0" y="T1"/>
                </a:cxn>
                <a:cxn ang="0">
                  <a:pos x="T2" y="T3"/>
                </a:cxn>
                <a:cxn ang="0">
                  <a:pos x="T4" y="T5"/>
                </a:cxn>
                <a:cxn ang="0">
                  <a:pos x="T6" y="T7"/>
                </a:cxn>
                <a:cxn ang="0">
                  <a:pos x="T8" y="T9"/>
                </a:cxn>
                <a:cxn ang="0">
                  <a:pos x="T10" y="T11"/>
                </a:cxn>
                <a:cxn ang="0">
                  <a:pos x="T12" y="T13"/>
                </a:cxn>
              </a:cxnLst>
              <a:rect l="0" t="0" r="r" b="b"/>
              <a:pathLst>
                <a:path w="58" h="49">
                  <a:moveTo>
                    <a:pt x="13" y="42"/>
                  </a:moveTo>
                  <a:lnTo>
                    <a:pt x="0" y="0"/>
                  </a:lnTo>
                  <a:lnTo>
                    <a:pt x="26" y="10"/>
                  </a:lnTo>
                  <a:lnTo>
                    <a:pt x="45" y="29"/>
                  </a:lnTo>
                  <a:lnTo>
                    <a:pt x="58" y="36"/>
                  </a:lnTo>
                  <a:lnTo>
                    <a:pt x="42" y="49"/>
                  </a:lnTo>
                  <a:lnTo>
                    <a:pt x="13"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16">
              <a:extLst>
                <a:ext uri="{FF2B5EF4-FFF2-40B4-BE49-F238E27FC236}">
                  <a16:creationId xmlns:a16="http://schemas.microsoft.com/office/drawing/2014/main" id="{F55896B0-56E7-F544-90BC-9414F72DD7E9}"/>
                </a:ext>
              </a:extLst>
            </p:cNvPr>
            <p:cNvSpPr>
              <a:spLocks/>
            </p:cNvSpPr>
            <p:nvPr/>
          </p:nvSpPr>
          <p:spPr bwMode="auto">
            <a:xfrm>
              <a:off x="5513" y="1426"/>
              <a:ext cx="39" cy="36"/>
            </a:xfrm>
            <a:custGeom>
              <a:avLst/>
              <a:gdLst>
                <a:gd name="T0" fmla="*/ 10 w 39"/>
                <a:gd name="T1" fmla="*/ 36 h 36"/>
                <a:gd name="T2" fmla="*/ 0 w 39"/>
                <a:gd name="T3" fmla="*/ 22 h 36"/>
                <a:gd name="T4" fmla="*/ 10 w 39"/>
                <a:gd name="T5" fmla="*/ 0 h 36"/>
                <a:gd name="T6" fmla="*/ 26 w 39"/>
                <a:gd name="T7" fmla="*/ 16 h 36"/>
                <a:gd name="T8" fmla="*/ 39 w 39"/>
                <a:gd name="T9" fmla="*/ 19 h 36"/>
                <a:gd name="T10" fmla="*/ 39 w 39"/>
                <a:gd name="T11" fmla="*/ 26 h 36"/>
                <a:gd name="T12" fmla="*/ 20 w 39"/>
                <a:gd name="T13" fmla="*/ 29 h 36"/>
                <a:gd name="T14" fmla="*/ 10 w 39"/>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6">
                  <a:moveTo>
                    <a:pt x="10" y="36"/>
                  </a:moveTo>
                  <a:lnTo>
                    <a:pt x="0" y="22"/>
                  </a:lnTo>
                  <a:lnTo>
                    <a:pt x="10" y="0"/>
                  </a:lnTo>
                  <a:lnTo>
                    <a:pt x="26" y="16"/>
                  </a:lnTo>
                  <a:lnTo>
                    <a:pt x="39" y="19"/>
                  </a:lnTo>
                  <a:lnTo>
                    <a:pt x="39" y="26"/>
                  </a:lnTo>
                  <a:lnTo>
                    <a:pt x="20" y="29"/>
                  </a:lnTo>
                  <a:lnTo>
                    <a:pt x="1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17">
              <a:extLst>
                <a:ext uri="{FF2B5EF4-FFF2-40B4-BE49-F238E27FC236}">
                  <a16:creationId xmlns:a16="http://schemas.microsoft.com/office/drawing/2014/main" id="{63508A38-841D-8046-B8D5-5EBCE412A638}"/>
                </a:ext>
              </a:extLst>
            </p:cNvPr>
            <p:cNvSpPr>
              <a:spLocks/>
            </p:cNvSpPr>
            <p:nvPr/>
          </p:nvSpPr>
          <p:spPr bwMode="auto">
            <a:xfrm>
              <a:off x="5568" y="1462"/>
              <a:ext cx="52" cy="26"/>
            </a:xfrm>
            <a:custGeom>
              <a:avLst/>
              <a:gdLst>
                <a:gd name="T0" fmla="*/ 0 w 52"/>
                <a:gd name="T1" fmla="*/ 16 h 26"/>
                <a:gd name="T2" fmla="*/ 4 w 52"/>
                <a:gd name="T3" fmla="*/ 0 h 26"/>
                <a:gd name="T4" fmla="*/ 33 w 52"/>
                <a:gd name="T5" fmla="*/ 0 h 26"/>
                <a:gd name="T6" fmla="*/ 33 w 52"/>
                <a:gd name="T7" fmla="*/ 6 h 26"/>
                <a:gd name="T8" fmla="*/ 52 w 52"/>
                <a:gd name="T9" fmla="*/ 6 h 26"/>
                <a:gd name="T10" fmla="*/ 52 w 52"/>
                <a:gd name="T11" fmla="*/ 26 h 26"/>
                <a:gd name="T12" fmla="*/ 33 w 52"/>
                <a:gd name="T13" fmla="*/ 26 h 26"/>
                <a:gd name="T14" fmla="*/ 10 w 52"/>
                <a:gd name="T15" fmla="*/ 26 h 26"/>
                <a:gd name="T16" fmla="*/ 10 w 52"/>
                <a:gd name="T17" fmla="*/ 13 h 26"/>
                <a:gd name="T18" fmla="*/ 0 w 52"/>
                <a:gd name="T19"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26">
                  <a:moveTo>
                    <a:pt x="0" y="16"/>
                  </a:moveTo>
                  <a:lnTo>
                    <a:pt x="4" y="0"/>
                  </a:lnTo>
                  <a:lnTo>
                    <a:pt x="33" y="0"/>
                  </a:lnTo>
                  <a:lnTo>
                    <a:pt x="33" y="6"/>
                  </a:lnTo>
                  <a:lnTo>
                    <a:pt x="52" y="6"/>
                  </a:lnTo>
                  <a:lnTo>
                    <a:pt x="52" y="26"/>
                  </a:lnTo>
                  <a:lnTo>
                    <a:pt x="33" y="26"/>
                  </a:lnTo>
                  <a:lnTo>
                    <a:pt x="10" y="26"/>
                  </a:lnTo>
                  <a:lnTo>
                    <a:pt x="10" y="13"/>
                  </a:lnTo>
                  <a:lnTo>
                    <a:pt x="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18">
              <a:extLst>
                <a:ext uri="{FF2B5EF4-FFF2-40B4-BE49-F238E27FC236}">
                  <a16:creationId xmlns:a16="http://schemas.microsoft.com/office/drawing/2014/main" id="{1B22AF7F-C7F0-AD40-81E0-C01952EA3E0B}"/>
                </a:ext>
              </a:extLst>
            </p:cNvPr>
            <p:cNvSpPr>
              <a:spLocks/>
            </p:cNvSpPr>
            <p:nvPr/>
          </p:nvSpPr>
          <p:spPr bwMode="auto">
            <a:xfrm>
              <a:off x="5640" y="1488"/>
              <a:ext cx="19" cy="16"/>
            </a:xfrm>
            <a:custGeom>
              <a:avLst/>
              <a:gdLst>
                <a:gd name="T0" fmla="*/ 0 w 19"/>
                <a:gd name="T1" fmla="*/ 16 h 16"/>
                <a:gd name="T2" fmla="*/ 0 w 19"/>
                <a:gd name="T3" fmla="*/ 0 h 16"/>
                <a:gd name="T4" fmla="*/ 19 w 19"/>
                <a:gd name="T5" fmla="*/ 0 h 16"/>
                <a:gd name="T6" fmla="*/ 19 w 19"/>
                <a:gd name="T7" fmla="*/ 13 h 16"/>
                <a:gd name="T8" fmla="*/ 13 w 19"/>
                <a:gd name="T9" fmla="*/ 16 h 16"/>
                <a:gd name="T10" fmla="*/ 0 w 19"/>
                <a:gd name="T11" fmla="*/ 16 h 16"/>
              </a:gdLst>
              <a:ahLst/>
              <a:cxnLst>
                <a:cxn ang="0">
                  <a:pos x="T0" y="T1"/>
                </a:cxn>
                <a:cxn ang="0">
                  <a:pos x="T2" y="T3"/>
                </a:cxn>
                <a:cxn ang="0">
                  <a:pos x="T4" y="T5"/>
                </a:cxn>
                <a:cxn ang="0">
                  <a:pos x="T6" y="T7"/>
                </a:cxn>
                <a:cxn ang="0">
                  <a:pos x="T8" y="T9"/>
                </a:cxn>
                <a:cxn ang="0">
                  <a:pos x="T10" y="T11"/>
                </a:cxn>
              </a:cxnLst>
              <a:rect l="0" t="0" r="r" b="b"/>
              <a:pathLst>
                <a:path w="19" h="16">
                  <a:moveTo>
                    <a:pt x="0" y="16"/>
                  </a:moveTo>
                  <a:lnTo>
                    <a:pt x="0" y="0"/>
                  </a:lnTo>
                  <a:lnTo>
                    <a:pt x="19" y="0"/>
                  </a:lnTo>
                  <a:lnTo>
                    <a:pt x="19" y="13"/>
                  </a:lnTo>
                  <a:lnTo>
                    <a:pt x="13" y="16"/>
                  </a:lnTo>
                  <a:lnTo>
                    <a:pt x="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19">
              <a:extLst>
                <a:ext uri="{FF2B5EF4-FFF2-40B4-BE49-F238E27FC236}">
                  <a16:creationId xmlns:a16="http://schemas.microsoft.com/office/drawing/2014/main" id="{BDAD975E-7A44-9041-8150-E7C2C08A82EC}"/>
                </a:ext>
              </a:extLst>
            </p:cNvPr>
            <p:cNvSpPr>
              <a:spLocks/>
            </p:cNvSpPr>
            <p:nvPr/>
          </p:nvSpPr>
          <p:spPr bwMode="auto">
            <a:xfrm>
              <a:off x="5507" y="2145"/>
              <a:ext cx="958" cy="273"/>
            </a:xfrm>
            <a:custGeom>
              <a:avLst/>
              <a:gdLst>
                <a:gd name="T0" fmla="*/ 9 w 958"/>
                <a:gd name="T1" fmla="*/ 159 h 273"/>
                <a:gd name="T2" fmla="*/ 42 w 958"/>
                <a:gd name="T3" fmla="*/ 137 h 273"/>
                <a:gd name="T4" fmla="*/ 152 w 958"/>
                <a:gd name="T5" fmla="*/ 120 h 273"/>
                <a:gd name="T6" fmla="*/ 188 w 958"/>
                <a:gd name="T7" fmla="*/ 36 h 273"/>
                <a:gd name="T8" fmla="*/ 198 w 958"/>
                <a:gd name="T9" fmla="*/ 98 h 273"/>
                <a:gd name="T10" fmla="*/ 269 w 958"/>
                <a:gd name="T11" fmla="*/ 85 h 273"/>
                <a:gd name="T12" fmla="*/ 373 w 958"/>
                <a:gd name="T13" fmla="*/ 59 h 273"/>
                <a:gd name="T14" fmla="*/ 555 w 958"/>
                <a:gd name="T15" fmla="*/ 0 h 273"/>
                <a:gd name="T16" fmla="*/ 659 w 958"/>
                <a:gd name="T17" fmla="*/ 20 h 273"/>
                <a:gd name="T18" fmla="*/ 685 w 958"/>
                <a:gd name="T19" fmla="*/ 23 h 273"/>
                <a:gd name="T20" fmla="*/ 753 w 958"/>
                <a:gd name="T21" fmla="*/ 42 h 273"/>
                <a:gd name="T22" fmla="*/ 773 w 958"/>
                <a:gd name="T23" fmla="*/ 42 h 273"/>
                <a:gd name="T24" fmla="*/ 828 w 958"/>
                <a:gd name="T25" fmla="*/ 52 h 273"/>
                <a:gd name="T26" fmla="*/ 838 w 958"/>
                <a:gd name="T27" fmla="*/ 68 h 273"/>
                <a:gd name="T28" fmla="*/ 886 w 958"/>
                <a:gd name="T29" fmla="*/ 55 h 273"/>
                <a:gd name="T30" fmla="*/ 925 w 958"/>
                <a:gd name="T31" fmla="*/ 88 h 273"/>
                <a:gd name="T32" fmla="*/ 958 w 958"/>
                <a:gd name="T33" fmla="*/ 94 h 273"/>
                <a:gd name="T34" fmla="*/ 948 w 958"/>
                <a:gd name="T35" fmla="*/ 107 h 273"/>
                <a:gd name="T36" fmla="*/ 919 w 958"/>
                <a:gd name="T37" fmla="*/ 101 h 273"/>
                <a:gd name="T38" fmla="*/ 880 w 958"/>
                <a:gd name="T39" fmla="*/ 111 h 273"/>
                <a:gd name="T40" fmla="*/ 860 w 958"/>
                <a:gd name="T41" fmla="*/ 111 h 273"/>
                <a:gd name="T42" fmla="*/ 838 w 958"/>
                <a:gd name="T43" fmla="*/ 88 h 273"/>
                <a:gd name="T44" fmla="*/ 828 w 958"/>
                <a:gd name="T45" fmla="*/ 120 h 273"/>
                <a:gd name="T46" fmla="*/ 773 w 958"/>
                <a:gd name="T47" fmla="*/ 117 h 273"/>
                <a:gd name="T48" fmla="*/ 747 w 958"/>
                <a:gd name="T49" fmla="*/ 130 h 273"/>
                <a:gd name="T50" fmla="*/ 721 w 958"/>
                <a:gd name="T51" fmla="*/ 176 h 273"/>
                <a:gd name="T52" fmla="*/ 685 w 958"/>
                <a:gd name="T53" fmla="*/ 159 h 273"/>
                <a:gd name="T54" fmla="*/ 711 w 958"/>
                <a:gd name="T55" fmla="*/ 137 h 273"/>
                <a:gd name="T56" fmla="*/ 665 w 958"/>
                <a:gd name="T57" fmla="*/ 111 h 273"/>
                <a:gd name="T58" fmla="*/ 620 w 958"/>
                <a:gd name="T59" fmla="*/ 130 h 273"/>
                <a:gd name="T60" fmla="*/ 620 w 958"/>
                <a:gd name="T61" fmla="*/ 176 h 273"/>
                <a:gd name="T62" fmla="*/ 584 w 958"/>
                <a:gd name="T63" fmla="*/ 163 h 273"/>
                <a:gd name="T64" fmla="*/ 536 w 958"/>
                <a:gd name="T65" fmla="*/ 176 h 273"/>
                <a:gd name="T66" fmla="*/ 490 w 958"/>
                <a:gd name="T67" fmla="*/ 182 h 273"/>
                <a:gd name="T68" fmla="*/ 461 w 958"/>
                <a:gd name="T69" fmla="*/ 166 h 273"/>
                <a:gd name="T70" fmla="*/ 474 w 958"/>
                <a:gd name="T71" fmla="*/ 202 h 273"/>
                <a:gd name="T72" fmla="*/ 438 w 958"/>
                <a:gd name="T73" fmla="*/ 225 h 273"/>
                <a:gd name="T74" fmla="*/ 412 w 958"/>
                <a:gd name="T75" fmla="*/ 195 h 273"/>
                <a:gd name="T76" fmla="*/ 386 w 958"/>
                <a:gd name="T77" fmla="*/ 208 h 273"/>
                <a:gd name="T78" fmla="*/ 402 w 958"/>
                <a:gd name="T79" fmla="*/ 231 h 273"/>
                <a:gd name="T80" fmla="*/ 360 w 958"/>
                <a:gd name="T81" fmla="*/ 218 h 273"/>
                <a:gd name="T82" fmla="*/ 341 w 958"/>
                <a:gd name="T83" fmla="*/ 231 h 273"/>
                <a:gd name="T84" fmla="*/ 324 w 958"/>
                <a:gd name="T85" fmla="*/ 241 h 273"/>
                <a:gd name="T86" fmla="*/ 282 w 958"/>
                <a:gd name="T87" fmla="*/ 221 h 273"/>
                <a:gd name="T88" fmla="*/ 152 w 958"/>
                <a:gd name="T89" fmla="*/ 273 h 273"/>
                <a:gd name="T90" fmla="*/ 16 w 958"/>
                <a:gd name="T91" fmla="*/ 225 h 273"/>
                <a:gd name="T92" fmla="*/ 6 w 958"/>
                <a:gd name="T93" fmla="*/ 19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58" h="273">
                  <a:moveTo>
                    <a:pt x="6" y="195"/>
                  </a:moveTo>
                  <a:lnTo>
                    <a:pt x="9" y="159"/>
                  </a:lnTo>
                  <a:lnTo>
                    <a:pt x="0" y="143"/>
                  </a:lnTo>
                  <a:lnTo>
                    <a:pt x="42" y="137"/>
                  </a:lnTo>
                  <a:lnTo>
                    <a:pt x="81" y="143"/>
                  </a:lnTo>
                  <a:lnTo>
                    <a:pt x="152" y="120"/>
                  </a:lnTo>
                  <a:lnTo>
                    <a:pt x="188" y="111"/>
                  </a:lnTo>
                  <a:lnTo>
                    <a:pt x="188" y="36"/>
                  </a:lnTo>
                  <a:lnTo>
                    <a:pt x="195" y="36"/>
                  </a:lnTo>
                  <a:lnTo>
                    <a:pt x="198" y="98"/>
                  </a:lnTo>
                  <a:lnTo>
                    <a:pt x="250" y="88"/>
                  </a:lnTo>
                  <a:lnTo>
                    <a:pt x="269" y="85"/>
                  </a:lnTo>
                  <a:lnTo>
                    <a:pt x="289" y="62"/>
                  </a:lnTo>
                  <a:lnTo>
                    <a:pt x="373" y="59"/>
                  </a:lnTo>
                  <a:lnTo>
                    <a:pt x="409" y="26"/>
                  </a:lnTo>
                  <a:lnTo>
                    <a:pt x="555" y="0"/>
                  </a:lnTo>
                  <a:lnTo>
                    <a:pt x="623" y="20"/>
                  </a:lnTo>
                  <a:lnTo>
                    <a:pt x="659" y="20"/>
                  </a:lnTo>
                  <a:lnTo>
                    <a:pt x="665" y="33"/>
                  </a:lnTo>
                  <a:lnTo>
                    <a:pt x="685" y="23"/>
                  </a:lnTo>
                  <a:lnTo>
                    <a:pt x="711" y="39"/>
                  </a:lnTo>
                  <a:lnTo>
                    <a:pt x="753" y="42"/>
                  </a:lnTo>
                  <a:lnTo>
                    <a:pt x="760" y="55"/>
                  </a:lnTo>
                  <a:lnTo>
                    <a:pt x="773" y="42"/>
                  </a:lnTo>
                  <a:lnTo>
                    <a:pt x="821" y="65"/>
                  </a:lnTo>
                  <a:lnTo>
                    <a:pt x="828" y="52"/>
                  </a:lnTo>
                  <a:lnTo>
                    <a:pt x="838" y="59"/>
                  </a:lnTo>
                  <a:lnTo>
                    <a:pt x="838" y="68"/>
                  </a:lnTo>
                  <a:lnTo>
                    <a:pt x="867" y="68"/>
                  </a:lnTo>
                  <a:lnTo>
                    <a:pt x="886" y="55"/>
                  </a:lnTo>
                  <a:lnTo>
                    <a:pt x="909" y="72"/>
                  </a:lnTo>
                  <a:lnTo>
                    <a:pt x="925" y="88"/>
                  </a:lnTo>
                  <a:lnTo>
                    <a:pt x="945" y="94"/>
                  </a:lnTo>
                  <a:lnTo>
                    <a:pt x="958" y="94"/>
                  </a:lnTo>
                  <a:lnTo>
                    <a:pt x="958" y="98"/>
                  </a:lnTo>
                  <a:lnTo>
                    <a:pt x="948" y="107"/>
                  </a:lnTo>
                  <a:lnTo>
                    <a:pt x="941" y="117"/>
                  </a:lnTo>
                  <a:lnTo>
                    <a:pt x="919" y="101"/>
                  </a:lnTo>
                  <a:lnTo>
                    <a:pt x="896" y="104"/>
                  </a:lnTo>
                  <a:lnTo>
                    <a:pt x="880" y="111"/>
                  </a:lnTo>
                  <a:lnTo>
                    <a:pt x="870" y="120"/>
                  </a:lnTo>
                  <a:lnTo>
                    <a:pt x="860" y="111"/>
                  </a:lnTo>
                  <a:lnTo>
                    <a:pt x="860" y="88"/>
                  </a:lnTo>
                  <a:lnTo>
                    <a:pt x="838" y="88"/>
                  </a:lnTo>
                  <a:lnTo>
                    <a:pt x="821" y="98"/>
                  </a:lnTo>
                  <a:lnTo>
                    <a:pt x="828" y="120"/>
                  </a:lnTo>
                  <a:lnTo>
                    <a:pt x="799" y="124"/>
                  </a:lnTo>
                  <a:lnTo>
                    <a:pt x="773" y="117"/>
                  </a:lnTo>
                  <a:lnTo>
                    <a:pt x="760" y="133"/>
                  </a:lnTo>
                  <a:lnTo>
                    <a:pt x="747" y="130"/>
                  </a:lnTo>
                  <a:lnTo>
                    <a:pt x="740" y="163"/>
                  </a:lnTo>
                  <a:lnTo>
                    <a:pt x="721" y="176"/>
                  </a:lnTo>
                  <a:lnTo>
                    <a:pt x="685" y="172"/>
                  </a:lnTo>
                  <a:lnTo>
                    <a:pt x="685" y="159"/>
                  </a:lnTo>
                  <a:lnTo>
                    <a:pt x="711" y="153"/>
                  </a:lnTo>
                  <a:lnTo>
                    <a:pt x="711" y="137"/>
                  </a:lnTo>
                  <a:lnTo>
                    <a:pt x="682" y="127"/>
                  </a:lnTo>
                  <a:lnTo>
                    <a:pt x="665" y="111"/>
                  </a:lnTo>
                  <a:lnTo>
                    <a:pt x="643" y="127"/>
                  </a:lnTo>
                  <a:lnTo>
                    <a:pt x="620" y="130"/>
                  </a:lnTo>
                  <a:lnTo>
                    <a:pt x="620" y="159"/>
                  </a:lnTo>
                  <a:lnTo>
                    <a:pt x="620" y="176"/>
                  </a:lnTo>
                  <a:lnTo>
                    <a:pt x="604" y="179"/>
                  </a:lnTo>
                  <a:lnTo>
                    <a:pt x="584" y="163"/>
                  </a:lnTo>
                  <a:lnTo>
                    <a:pt x="568" y="176"/>
                  </a:lnTo>
                  <a:lnTo>
                    <a:pt x="536" y="176"/>
                  </a:lnTo>
                  <a:lnTo>
                    <a:pt x="503" y="176"/>
                  </a:lnTo>
                  <a:lnTo>
                    <a:pt x="490" y="182"/>
                  </a:lnTo>
                  <a:lnTo>
                    <a:pt x="477" y="189"/>
                  </a:lnTo>
                  <a:lnTo>
                    <a:pt x="461" y="166"/>
                  </a:lnTo>
                  <a:lnTo>
                    <a:pt x="438" y="182"/>
                  </a:lnTo>
                  <a:lnTo>
                    <a:pt x="474" y="202"/>
                  </a:lnTo>
                  <a:lnTo>
                    <a:pt x="471" y="218"/>
                  </a:lnTo>
                  <a:lnTo>
                    <a:pt x="438" y="225"/>
                  </a:lnTo>
                  <a:lnTo>
                    <a:pt x="419" y="215"/>
                  </a:lnTo>
                  <a:lnTo>
                    <a:pt x="412" y="195"/>
                  </a:lnTo>
                  <a:lnTo>
                    <a:pt x="393" y="192"/>
                  </a:lnTo>
                  <a:lnTo>
                    <a:pt x="386" y="208"/>
                  </a:lnTo>
                  <a:lnTo>
                    <a:pt x="412" y="218"/>
                  </a:lnTo>
                  <a:lnTo>
                    <a:pt x="402" y="231"/>
                  </a:lnTo>
                  <a:lnTo>
                    <a:pt x="383" y="231"/>
                  </a:lnTo>
                  <a:lnTo>
                    <a:pt x="360" y="218"/>
                  </a:lnTo>
                  <a:lnTo>
                    <a:pt x="347" y="215"/>
                  </a:lnTo>
                  <a:lnTo>
                    <a:pt x="341" y="231"/>
                  </a:lnTo>
                  <a:lnTo>
                    <a:pt x="334" y="244"/>
                  </a:lnTo>
                  <a:lnTo>
                    <a:pt x="324" y="241"/>
                  </a:lnTo>
                  <a:lnTo>
                    <a:pt x="321" y="218"/>
                  </a:lnTo>
                  <a:lnTo>
                    <a:pt x="282" y="221"/>
                  </a:lnTo>
                  <a:lnTo>
                    <a:pt x="208" y="231"/>
                  </a:lnTo>
                  <a:lnTo>
                    <a:pt x="152" y="273"/>
                  </a:lnTo>
                  <a:lnTo>
                    <a:pt x="48" y="254"/>
                  </a:lnTo>
                  <a:lnTo>
                    <a:pt x="16" y="225"/>
                  </a:lnTo>
                  <a:lnTo>
                    <a:pt x="9" y="208"/>
                  </a:lnTo>
                  <a:lnTo>
                    <a:pt x="6" y="1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20">
              <a:extLst>
                <a:ext uri="{FF2B5EF4-FFF2-40B4-BE49-F238E27FC236}">
                  <a16:creationId xmlns:a16="http://schemas.microsoft.com/office/drawing/2014/main" id="{000D4858-6578-914B-870E-835BB2735F05}"/>
                </a:ext>
              </a:extLst>
            </p:cNvPr>
            <p:cNvSpPr>
              <a:spLocks/>
            </p:cNvSpPr>
            <p:nvPr/>
          </p:nvSpPr>
          <p:spPr bwMode="auto">
            <a:xfrm>
              <a:off x="6247" y="1650"/>
              <a:ext cx="29" cy="69"/>
            </a:xfrm>
            <a:custGeom>
              <a:avLst/>
              <a:gdLst>
                <a:gd name="T0" fmla="*/ 0 w 29"/>
                <a:gd name="T1" fmla="*/ 52 h 69"/>
                <a:gd name="T2" fmla="*/ 0 w 29"/>
                <a:gd name="T3" fmla="*/ 17 h 69"/>
                <a:gd name="T4" fmla="*/ 10 w 29"/>
                <a:gd name="T5" fmla="*/ 13 h 69"/>
                <a:gd name="T6" fmla="*/ 20 w 29"/>
                <a:gd name="T7" fmla="*/ 0 h 69"/>
                <a:gd name="T8" fmla="*/ 29 w 29"/>
                <a:gd name="T9" fmla="*/ 26 h 69"/>
                <a:gd name="T10" fmla="*/ 13 w 29"/>
                <a:gd name="T11" fmla="*/ 69 h 69"/>
                <a:gd name="T12" fmla="*/ 10 w 29"/>
                <a:gd name="T13" fmla="*/ 56 h 69"/>
                <a:gd name="T14" fmla="*/ 0 w 29"/>
                <a:gd name="T15" fmla="*/ 52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69">
                  <a:moveTo>
                    <a:pt x="0" y="52"/>
                  </a:moveTo>
                  <a:lnTo>
                    <a:pt x="0" y="17"/>
                  </a:lnTo>
                  <a:lnTo>
                    <a:pt x="10" y="13"/>
                  </a:lnTo>
                  <a:lnTo>
                    <a:pt x="20" y="0"/>
                  </a:lnTo>
                  <a:lnTo>
                    <a:pt x="29" y="26"/>
                  </a:lnTo>
                  <a:lnTo>
                    <a:pt x="13" y="69"/>
                  </a:lnTo>
                  <a:lnTo>
                    <a:pt x="10" y="56"/>
                  </a:lnTo>
                  <a:lnTo>
                    <a:pt x="0"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21">
              <a:extLst>
                <a:ext uri="{FF2B5EF4-FFF2-40B4-BE49-F238E27FC236}">
                  <a16:creationId xmlns:a16="http://schemas.microsoft.com/office/drawing/2014/main" id="{BB488004-69DA-F946-A050-CFBAFE87C59E}"/>
                </a:ext>
              </a:extLst>
            </p:cNvPr>
            <p:cNvSpPr>
              <a:spLocks/>
            </p:cNvSpPr>
            <p:nvPr/>
          </p:nvSpPr>
          <p:spPr bwMode="auto">
            <a:xfrm>
              <a:off x="6465" y="1559"/>
              <a:ext cx="65" cy="33"/>
            </a:xfrm>
            <a:custGeom>
              <a:avLst/>
              <a:gdLst>
                <a:gd name="T0" fmla="*/ 0 w 65"/>
                <a:gd name="T1" fmla="*/ 13 h 33"/>
                <a:gd name="T2" fmla="*/ 22 w 65"/>
                <a:gd name="T3" fmla="*/ 0 h 33"/>
                <a:gd name="T4" fmla="*/ 65 w 65"/>
                <a:gd name="T5" fmla="*/ 20 h 33"/>
                <a:gd name="T6" fmla="*/ 39 w 65"/>
                <a:gd name="T7" fmla="*/ 33 h 33"/>
                <a:gd name="T8" fmla="*/ 9 w 65"/>
                <a:gd name="T9" fmla="*/ 26 h 33"/>
                <a:gd name="T10" fmla="*/ 0 w 65"/>
                <a:gd name="T11" fmla="*/ 13 h 33"/>
              </a:gdLst>
              <a:ahLst/>
              <a:cxnLst>
                <a:cxn ang="0">
                  <a:pos x="T0" y="T1"/>
                </a:cxn>
                <a:cxn ang="0">
                  <a:pos x="T2" y="T3"/>
                </a:cxn>
                <a:cxn ang="0">
                  <a:pos x="T4" y="T5"/>
                </a:cxn>
                <a:cxn ang="0">
                  <a:pos x="T6" y="T7"/>
                </a:cxn>
                <a:cxn ang="0">
                  <a:pos x="T8" y="T9"/>
                </a:cxn>
                <a:cxn ang="0">
                  <a:pos x="T10" y="T11"/>
                </a:cxn>
              </a:cxnLst>
              <a:rect l="0" t="0" r="r" b="b"/>
              <a:pathLst>
                <a:path w="65" h="33">
                  <a:moveTo>
                    <a:pt x="0" y="13"/>
                  </a:moveTo>
                  <a:lnTo>
                    <a:pt x="22" y="0"/>
                  </a:lnTo>
                  <a:lnTo>
                    <a:pt x="65" y="20"/>
                  </a:lnTo>
                  <a:lnTo>
                    <a:pt x="39" y="33"/>
                  </a:lnTo>
                  <a:lnTo>
                    <a:pt x="9" y="26"/>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22">
              <a:extLst>
                <a:ext uri="{FF2B5EF4-FFF2-40B4-BE49-F238E27FC236}">
                  <a16:creationId xmlns:a16="http://schemas.microsoft.com/office/drawing/2014/main" id="{0B99B69D-7FAD-ED48-BEFE-959949A67CF9}"/>
                </a:ext>
              </a:extLst>
            </p:cNvPr>
            <p:cNvSpPr>
              <a:spLocks/>
            </p:cNvSpPr>
            <p:nvPr/>
          </p:nvSpPr>
          <p:spPr bwMode="auto">
            <a:xfrm>
              <a:off x="6539" y="1614"/>
              <a:ext cx="75" cy="56"/>
            </a:xfrm>
            <a:custGeom>
              <a:avLst/>
              <a:gdLst>
                <a:gd name="T0" fmla="*/ 36 w 75"/>
                <a:gd name="T1" fmla="*/ 56 h 56"/>
                <a:gd name="T2" fmla="*/ 4 w 75"/>
                <a:gd name="T3" fmla="*/ 13 h 56"/>
                <a:gd name="T4" fmla="*/ 0 w 75"/>
                <a:gd name="T5" fmla="*/ 0 h 56"/>
                <a:gd name="T6" fmla="*/ 10 w 75"/>
                <a:gd name="T7" fmla="*/ 0 h 56"/>
                <a:gd name="T8" fmla="*/ 17 w 75"/>
                <a:gd name="T9" fmla="*/ 7 h 56"/>
                <a:gd name="T10" fmla="*/ 36 w 75"/>
                <a:gd name="T11" fmla="*/ 7 h 56"/>
                <a:gd name="T12" fmla="*/ 39 w 75"/>
                <a:gd name="T13" fmla="*/ 0 h 56"/>
                <a:gd name="T14" fmla="*/ 65 w 75"/>
                <a:gd name="T15" fmla="*/ 10 h 56"/>
                <a:gd name="T16" fmla="*/ 62 w 75"/>
                <a:gd name="T17" fmla="*/ 33 h 56"/>
                <a:gd name="T18" fmla="*/ 75 w 75"/>
                <a:gd name="T19" fmla="*/ 46 h 56"/>
                <a:gd name="T20" fmla="*/ 59 w 75"/>
                <a:gd name="T21" fmla="*/ 56 h 56"/>
                <a:gd name="T22" fmla="*/ 36 w 75"/>
                <a:gd name="T23"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56">
                  <a:moveTo>
                    <a:pt x="36" y="56"/>
                  </a:moveTo>
                  <a:lnTo>
                    <a:pt x="4" y="13"/>
                  </a:lnTo>
                  <a:lnTo>
                    <a:pt x="0" y="0"/>
                  </a:lnTo>
                  <a:lnTo>
                    <a:pt x="10" y="0"/>
                  </a:lnTo>
                  <a:lnTo>
                    <a:pt x="17" y="7"/>
                  </a:lnTo>
                  <a:lnTo>
                    <a:pt x="36" y="7"/>
                  </a:lnTo>
                  <a:lnTo>
                    <a:pt x="39" y="0"/>
                  </a:lnTo>
                  <a:lnTo>
                    <a:pt x="65" y="10"/>
                  </a:lnTo>
                  <a:lnTo>
                    <a:pt x="62" y="33"/>
                  </a:lnTo>
                  <a:lnTo>
                    <a:pt x="75" y="46"/>
                  </a:lnTo>
                  <a:lnTo>
                    <a:pt x="59" y="56"/>
                  </a:lnTo>
                  <a:lnTo>
                    <a:pt x="36"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23">
              <a:extLst>
                <a:ext uri="{FF2B5EF4-FFF2-40B4-BE49-F238E27FC236}">
                  <a16:creationId xmlns:a16="http://schemas.microsoft.com/office/drawing/2014/main" id="{FF45B9CB-0B9F-1641-BD53-8FB55D26BC3D}"/>
                </a:ext>
              </a:extLst>
            </p:cNvPr>
            <p:cNvSpPr>
              <a:spLocks/>
            </p:cNvSpPr>
            <p:nvPr/>
          </p:nvSpPr>
          <p:spPr bwMode="auto">
            <a:xfrm>
              <a:off x="6247" y="1549"/>
              <a:ext cx="286" cy="173"/>
            </a:xfrm>
            <a:custGeom>
              <a:avLst/>
              <a:gdLst>
                <a:gd name="T0" fmla="*/ 23 w 286"/>
                <a:gd name="T1" fmla="*/ 69 h 173"/>
                <a:gd name="T2" fmla="*/ 3 w 286"/>
                <a:gd name="T3" fmla="*/ 26 h 173"/>
                <a:gd name="T4" fmla="*/ 0 w 286"/>
                <a:gd name="T5" fmla="*/ 0 h 173"/>
                <a:gd name="T6" fmla="*/ 13 w 286"/>
                <a:gd name="T7" fmla="*/ 10 h 173"/>
                <a:gd name="T8" fmla="*/ 23 w 286"/>
                <a:gd name="T9" fmla="*/ 30 h 173"/>
                <a:gd name="T10" fmla="*/ 46 w 286"/>
                <a:gd name="T11" fmla="*/ 36 h 173"/>
                <a:gd name="T12" fmla="*/ 59 w 286"/>
                <a:gd name="T13" fmla="*/ 62 h 173"/>
                <a:gd name="T14" fmla="*/ 68 w 286"/>
                <a:gd name="T15" fmla="*/ 56 h 173"/>
                <a:gd name="T16" fmla="*/ 81 w 286"/>
                <a:gd name="T17" fmla="*/ 26 h 173"/>
                <a:gd name="T18" fmla="*/ 111 w 286"/>
                <a:gd name="T19" fmla="*/ 52 h 173"/>
                <a:gd name="T20" fmla="*/ 127 w 286"/>
                <a:gd name="T21" fmla="*/ 56 h 173"/>
                <a:gd name="T22" fmla="*/ 143 w 286"/>
                <a:gd name="T23" fmla="*/ 39 h 173"/>
                <a:gd name="T24" fmla="*/ 156 w 286"/>
                <a:gd name="T25" fmla="*/ 49 h 173"/>
                <a:gd name="T26" fmla="*/ 172 w 286"/>
                <a:gd name="T27" fmla="*/ 52 h 173"/>
                <a:gd name="T28" fmla="*/ 188 w 286"/>
                <a:gd name="T29" fmla="*/ 43 h 173"/>
                <a:gd name="T30" fmla="*/ 286 w 286"/>
                <a:gd name="T31" fmla="*/ 101 h 173"/>
                <a:gd name="T32" fmla="*/ 283 w 286"/>
                <a:gd name="T33" fmla="*/ 127 h 173"/>
                <a:gd name="T34" fmla="*/ 250 w 286"/>
                <a:gd name="T35" fmla="*/ 121 h 173"/>
                <a:gd name="T36" fmla="*/ 237 w 286"/>
                <a:gd name="T37" fmla="*/ 137 h 173"/>
                <a:gd name="T38" fmla="*/ 244 w 286"/>
                <a:gd name="T39" fmla="*/ 160 h 173"/>
                <a:gd name="T40" fmla="*/ 231 w 286"/>
                <a:gd name="T41" fmla="*/ 170 h 173"/>
                <a:gd name="T42" fmla="*/ 208 w 286"/>
                <a:gd name="T43" fmla="*/ 157 h 173"/>
                <a:gd name="T44" fmla="*/ 188 w 286"/>
                <a:gd name="T45" fmla="*/ 157 h 173"/>
                <a:gd name="T46" fmla="*/ 185 w 286"/>
                <a:gd name="T47" fmla="*/ 131 h 173"/>
                <a:gd name="T48" fmla="*/ 143 w 286"/>
                <a:gd name="T49" fmla="*/ 114 h 173"/>
                <a:gd name="T50" fmla="*/ 140 w 286"/>
                <a:gd name="T51" fmla="*/ 121 h 173"/>
                <a:gd name="T52" fmla="*/ 153 w 286"/>
                <a:gd name="T53" fmla="*/ 170 h 173"/>
                <a:gd name="T54" fmla="*/ 137 w 286"/>
                <a:gd name="T55" fmla="*/ 173 h 173"/>
                <a:gd name="T56" fmla="*/ 124 w 286"/>
                <a:gd name="T57" fmla="*/ 173 h 173"/>
                <a:gd name="T58" fmla="*/ 104 w 286"/>
                <a:gd name="T59" fmla="*/ 140 h 173"/>
                <a:gd name="T60" fmla="*/ 78 w 286"/>
                <a:gd name="T61" fmla="*/ 127 h 173"/>
                <a:gd name="T62" fmla="*/ 59 w 286"/>
                <a:gd name="T63" fmla="*/ 108 h 173"/>
                <a:gd name="T64" fmla="*/ 55 w 286"/>
                <a:gd name="T65" fmla="*/ 92 h 173"/>
                <a:gd name="T66" fmla="*/ 23 w 286"/>
                <a:gd name="T67" fmla="*/ 6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6" h="173">
                  <a:moveTo>
                    <a:pt x="23" y="69"/>
                  </a:moveTo>
                  <a:lnTo>
                    <a:pt x="3" y="26"/>
                  </a:lnTo>
                  <a:lnTo>
                    <a:pt x="0" y="0"/>
                  </a:lnTo>
                  <a:lnTo>
                    <a:pt x="13" y="10"/>
                  </a:lnTo>
                  <a:lnTo>
                    <a:pt x="23" y="30"/>
                  </a:lnTo>
                  <a:lnTo>
                    <a:pt x="46" y="36"/>
                  </a:lnTo>
                  <a:lnTo>
                    <a:pt x="59" y="62"/>
                  </a:lnTo>
                  <a:lnTo>
                    <a:pt x="68" y="56"/>
                  </a:lnTo>
                  <a:lnTo>
                    <a:pt x="81" y="26"/>
                  </a:lnTo>
                  <a:lnTo>
                    <a:pt x="111" y="52"/>
                  </a:lnTo>
                  <a:lnTo>
                    <a:pt x="127" y="56"/>
                  </a:lnTo>
                  <a:lnTo>
                    <a:pt x="143" y="39"/>
                  </a:lnTo>
                  <a:lnTo>
                    <a:pt x="156" y="49"/>
                  </a:lnTo>
                  <a:lnTo>
                    <a:pt x="172" y="52"/>
                  </a:lnTo>
                  <a:lnTo>
                    <a:pt x="188" y="43"/>
                  </a:lnTo>
                  <a:lnTo>
                    <a:pt x="286" y="101"/>
                  </a:lnTo>
                  <a:lnTo>
                    <a:pt x="283" y="127"/>
                  </a:lnTo>
                  <a:lnTo>
                    <a:pt x="250" y="121"/>
                  </a:lnTo>
                  <a:lnTo>
                    <a:pt x="237" y="137"/>
                  </a:lnTo>
                  <a:lnTo>
                    <a:pt x="244" y="160"/>
                  </a:lnTo>
                  <a:lnTo>
                    <a:pt x="231" y="170"/>
                  </a:lnTo>
                  <a:lnTo>
                    <a:pt x="208" y="157"/>
                  </a:lnTo>
                  <a:lnTo>
                    <a:pt x="188" y="157"/>
                  </a:lnTo>
                  <a:lnTo>
                    <a:pt x="185" y="131"/>
                  </a:lnTo>
                  <a:lnTo>
                    <a:pt x="143" y="114"/>
                  </a:lnTo>
                  <a:lnTo>
                    <a:pt x="140" y="121"/>
                  </a:lnTo>
                  <a:lnTo>
                    <a:pt x="153" y="170"/>
                  </a:lnTo>
                  <a:lnTo>
                    <a:pt x="137" y="173"/>
                  </a:lnTo>
                  <a:lnTo>
                    <a:pt x="124" y="173"/>
                  </a:lnTo>
                  <a:lnTo>
                    <a:pt x="104" y="140"/>
                  </a:lnTo>
                  <a:lnTo>
                    <a:pt x="78" y="127"/>
                  </a:lnTo>
                  <a:lnTo>
                    <a:pt x="59" y="108"/>
                  </a:lnTo>
                  <a:lnTo>
                    <a:pt x="55" y="92"/>
                  </a:lnTo>
                  <a:lnTo>
                    <a:pt x="23"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24">
              <a:extLst>
                <a:ext uri="{FF2B5EF4-FFF2-40B4-BE49-F238E27FC236}">
                  <a16:creationId xmlns:a16="http://schemas.microsoft.com/office/drawing/2014/main" id="{76AC3FCB-87E4-6C46-A3EE-C282756D3878}"/>
                </a:ext>
              </a:extLst>
            </p:cNvPr>
            <p:cNvSpPr>
              <a:spLocks/>
            </p:cNvSpPr>
            <p:nvPr/>
          </p:nvSpPr>
          <p:spPr bwMode="auto">
            <a:xfrm>
              <a:off x="6192" y="1627"/>
              <a:ext cx="29" cy="43"/>
            </a:xfrm>
            <a:custGeom>
              <a:avLst/>
              <a:gdLst>
                <a:gd name="T0" fmla="*/ 0 w 29"/>
                <a:gd name="T1" fmla="*/ 20 h 43"/>
                <a:gd name="T2" fmla="*/ 0 w 29"/>
                <a:gd name="T3" fmla="*/ 0 h 43"/>
                <a:gd name="T4" fmla="*/ 10 w 29"/>
                <a:gd name="T5" fmla="*/ 0 h 43"/>
                <a:gd name="T6" fmla="*/ 16 w 29"/>
                <a:gd name="T7" fmla="*/ 23 h 43"/>
                <a:gd name="T8" fmla="*/ 29 w 29"/>
                <a:gd name="T9" fmla="*/ 30 h 43"/>
                <a:gd name="T10" fmla="*/ 23 w 29"/>
                <a:gd name="T11" fmla="*/ 43 h 43"/>
                <a:gd name="T12" fmla="*/ 0 w 29"/>
                <a:gd name="T13" fmla="*/ 30 h 43"/>
                <a:gd name="T14" fmla="*/ 0 w 29"/>
                <a:gd name="T15" fmla="*/ 20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43">
                  <a:moveTo>
                    <a:pt x="0" y="20"/>
                  </a:moveTo>
                  <a:lnTo>
                    <a:pt x="0" y="0"/>
                  </a:lnTo>
                  <a:lnTo>
                    <a:pt x="10" y="0"/>
                  </a:lnTo>
                  <a:lnTo>
                    <a:pt x="16" y="23"/>
                  </a:lnTo>
                  <a:lnTo>
                    <a:pt x="29" y="30"/>
                  </a:lnTo>
                  <a:lnTo>
                    <a:pt x="23" y="43"/>
                  </a:lnTo>
                  <a:lnTo>
                    <a:pt x="0" y="30"/>
                  </a:lnTo>
                  <a:lnTo>
                    <a:pt x="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25">
              <a:extLst>
                <a:ext uri="{FF2B5EF4-FFF2-40B4-BE49-F238E27FC236}">
                  <a16:creationId xmlns:a16="http://schemas.microsoft.com/office/drawing/2014/main" id="{DABF646F-F3DC-0044-A221-0C4DE97EABFE}"/>
                </a:ext>
              </a:extLst>
            </p:cNvPr>
            <p:cNvSpPr>
              <a:spLocks/>
            </p:cNvSpPr>
            <p:nvPr/>
          </p:nvSpPr>
          <p:spPr bwMode="auto">
            <a:xfrm>
              <a:off x="6104" y="1601"/>
              <a:ext cx="33" cy="36"/>
            </a:xfrm>
            <a:custGeom>
              <a:avLst/>
              <a:gdLst>
                <a:gd name="T0" fmla="*/ 16 w 33"/>
                <a:gd name="T1" fmla="*/ 33 h 36"/>
                <a:gd name="T2" fmla="*/ 0 w 33"/>
                <a:gd name="T3" fmla="*/ 20 h 36"/>
                <a:gd name="T4" fmla="*/ 0 w 33"/>
                <a:gd name="T5" fmla="*/ 0 h 36"/>
                <a:gd name="T6" fmla="*/ 26 w 33"/>
                <a:gd name="T7" fmla="*/ 0 h 36"/>
                <a:gd name="T8" fmla="*/ 29 w 33"/>
                <a:gd name="T9" fmla="*/ 23 h 36"/>
                <a:gd name="T10" fmla="*/ 33 w 33"/>
                <a:gd name="T11" fmla="*/ 26 h 36"/>
                <a:gd name="T12" fmla="*/ 23 w 33"/>
                <a:gd name="T13" fmla="*/ 36 h 36"/>
                <a:gd name="T14" fmla="*/ 16 w 33"/>
                <a:gd name="T15" fmla="*/ 33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6">
                  <a:moveTo>
                    <a:pt x="16" y="33"/>
                  </a:moveTo>
                  <a:lnTo>
                    <a:pt x="0" y="20"/>
                  </a:lnTo>
                  <a:lnTo>
                    <a:pt x="0" y="0"/>
                  </a:lnTo>
                  <a:lnTo>
                    <a:pt x="26" y="0"/>
                  </a:lnTo>
                  <a:lnTo>
                    <a:pt x="29" y="23"/>
                  </a:lnTo>
                  <a:lnTo>
                    <a:pt x="33" y="26"/>
                  </a:lnTo>
                  <a:lnTo>
                    <a:pt x="23" y="36"/>
                  </a:lnTo>
                  <a:lnTo>
                    <a:pt x="16"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33" name="Picture 132">
            <a:extLst>
              <a:ext uri="{FF2B5EF4-FFF2-40B4-BE49-F238E27FC236}">
                <a16:creationId xmlns:a16="http://schemas.microsoft.com/office/drawing/2014/main" id="{A2508968-EDBE-4A00-AD73-56E43C063A64}"/>
              </a:ext>
            </a:extLst>
          </p:cNvPr>
          <p:cNvPicPr>
            <a:picLocks noChangeAspect="1"/>
          </p:cNvPicPr>
          <p:nvPr/>
        </p:nvPicPr>
        <p:blipFill>
          <a:blip r:embed="rId3"/>
          <a:stretch>
            <a:fillRect/>
          </a:stretch>
        </p:blipFill>
        <p:spPr>
          <a:xfrm>
            <a:off x="0" y="-50761"/>
            <a:ext cx="12192000" cy="904201"/>
          </a:xfrm>
          <a:prstGeom prst="rect">
            <a:avLst/>
          </a:prstGeom>
        </p:spPr>
      </p:pic>
      <p:sp>
        <p:nvSpPr>
          <p:cNvPr id="172" name="Rectangle 171">
            <a:extLst>
              <a:ext uri="{FF2B5EF4-FFF2-40B4-BE49-F238E27FC236}">
                <a16:creationId xmlns:a16="http://schemas.microsoft.com/office/drawing/2014/main" id="{F8CE6CA8-57BD-4887-937C-77D171002C2C}"/>
              </a:ext>
            </a:extLst>
          </p:cNvPr>
          <p:cNvSpPr/>
          <p:nvPr/>
        </p:nvSpPr>
        <p:spPr>
          <a:xfrm>
            <a:off x="0" y="109192"/>
            <a:ext cx="11597979" cy="707886"/>
          </a:xfrm>
          <a:prstGeom prst="rect">
            <a:avLst/>
          </a:prstGeom>
        </p:spPr>
        <p:txBody>
          <a:bodyPr wrap="square">
            <a:spAutoFit/>
          </a:bodyPr>
          <a:lstStyle/>
          <a:p>
            <a:r>
              <a:rPr lang="en-US" sz="4000" b="1" dirty="0">
                <a:solidFill>
                  <a:schemeClr val="bg1"/>
                </a:solidFill>
                <a:latin typeface="FS Humana Heavy" panose="02000503050000020004" pitchFamily="2" charset="0"/>
              </a:rPr>
              <a:t>Humana </a:t>
            </a:r>
            <a:r>
              <a:rPr lang="en-US" sz="3600" dirty="0">
                <a:solidFill>
                  <a:schemeClr val="bg1"/>
                </a:solidFill>
                <a:latin typeface="Calibri" panose="020F0502020204030204" pitchFamily="34" charset="0"/>
                <a:cs typeface="Calibri" panose="020F0502020204030204" pitchFamily="34" charset="0"/>
              </a:rPr>
              <a:t>The better value </a:t>
            </a:r>
          </a:p>
        </p:txBody>
      </p:sp>
      <p:sp>
        <p:nvSpPr>
          <p:cNvPr id="182" name="TextBox 181">
            <a:extLst>
              <a:ext uri="{FF2B5EF4-FFF2-40B4-BE49-F238E27FC236}">
                <a16:creationId xmlns:a16="http://schemas.microsoft.com/office/drawing/2014/main" id="{3E4586B5-83C9-456B-A9BC-BF3457861A8D}"/>
              </a:ext>
            </a:extLst>
          </p:cNvPr>
          <p:cNvSpPr txBox="1"/>
          <p:nvPr/>
        </p:nvSpPr>
        <p:spPr>
          <a:xfrm>
            <a:off x="7687081" y="2028045"/>
            <a:ext cx="5094365" cy="3293209"/>
          </a:xfrm>
          <a:prstGeom prst="rect">
            <a:avLst/>
          </a:prstGeom>
          <a:noFill/>
        </p:spPr>
        <p:txBody>
          <a:bodyPr wrap="square" rtlCol="0">
            <a:spAutoFit/>
          </a:bodyPr>
          <a:lstStyle/>
          <a:p>
            <a:r>
              <a:rPr lang="en-US" sz="3200" b="1" dirty="0">
                <a:solidFill>
                  <a:srgbClr val="3F6623"/>
                </a:solidFill>
              </a:rPr>
              <a:t>The better value option </a:t>
            </a:r>
            <a:br>
              <a:rPr lang="en-US" sz="3200" b="1" dirty="0">
                <a:solidFill>
                  <a:srgbClr val="3F6623"/>
                </a:solidFill>
              </a:rPr>
            </a:br>
            <a:r>
              <a:rPr lang="en-US" sz="3200" b="1" dirty="0">
                <a:solidFill>
                  <a:srgbClr val="3F6623"/>
                </a:solidFill>
              </a:rPr>
              <a:t>in the market</a:t>
            </a:r>
            <a:br>
              <a:rPr lang="en-US" sz="2400" b="1" dirty="0">
                <a:solidFill>
                  <a:srgbClr val="5C9A1B"/>
                </a:solidFill>
              </a:rPr>
            </a:br>
            <a:r>
              <a:rPr lang="en-US" sz="2400" dirty="0">
                <a:solidFill>
                  <a:srgbClr val="5C9A1B"/>
                </a:solidFill>
              </a:rPr>
              <a:t>Humana’s TRP 100/80/50 </a:t>
            </a:r>
            <a:br>
              <a:rPr lang="en-US" sz="2400" dirty="0">
                <a:solidFill>
                  <a:srgbClr val="5C9A1B"/>
                </a:solidFill>
              </a:rPr>
            </a:br>
            <a:r>
              <a:rPr lang="en-US" sz="2400" dirty="0">
                <a:solidFill>
                  <a:srgbClr val="5C9A1B"/>
                </a:solidFill>
              </a:rPr>
              <a:t>$1000 annual max plan </a:t>
            </a:r>
            <a:br>
              <a:rPr lang="en-US" sz="2400" dirty="0">
                <a:solidFill>
                  <a:srgbClr val="5C9A1B"/>
                </a:solidFill>
              </a:rPr>
            </a:br>
            <a:r>
              <a:rPr lang="en-US" sz="2400" dirty="0">
                <a:solidFill>
                  <a:srgbClr val="5C9A1B"/>
                </a:solidFill>
              </a:rPr>
              <a:t>+ waived preventive </a:t>
            </a:r>
            <a:br>
              <a:rPr lang="en-US" sz="2400" dirty="0">
                <a:solidFill>
                  <a:srgbClr val="5C9A1B"/>
                </a:solidFill>
              </a:rPr>
            </a:br>
            <a:r>
              <a:rPr lang="en-US" sz="2400" dirty="0">
                <a:solidFill>
                  <a:srgbClr val="5C9A1B"/>
                </a:solidFill>
              </a:rPr>
              <a:t>and extended max</a:t>
            </a:r>
            <a:br>
              <a:rPr lang="en-US" sz="2400" b="1" dirty="0">
                <a:solidFill>
                  <a:srgbClr val="5C9A1B"/>
                </a:solidFill>
              </a:rPr>
            </a:br>
            <a:endParaRPr lang="en-US" sz="2400" b="1" dirty="0">
              <a:solidFill>
                <a:srgbClr val="5C9A1B"/>
              </a:solidFill>
            </a:endParaRPr>
          </a:p>
          <a:p>
            <a:pPr algn="ctr"/>
            <a:r>
              <a:rPr lang="en-US" sz="2400" b="1" dirty="0">
                <a:solidFill>
                  <a:srgbClr val="5C9A1B"/>
                </a:solidFill>
              </a:rPr>
              <a:t>Here’s why….</a:t>
            </a:r>
          </a:p>
        </p:txBody>
      </p:sp>
    </p:spTree>
    <p:extLst>
      <p:ext uri="{BB962C8B-B14F-4D97-AF65-F5344CB8AC3E}">
        <p14:creationId xmlns:p14="http://schemas.microsoft.com/office/powerpoint/2010/main" val="78557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B983BCF-82C6-4027-B575-008E602E283F}"/>
              </a:ext>
            </a:extLst>
          </p:cNvPr>
          <p:cNvPicPr>
            <a:picLocks noChangeAspect="1"/>
          </p:cNvPicPr>
          <p:nvPr/>
        </p:nvPicPr>
        <p:blipFill>
          <a:blip r:embed="rId3"/>
          <a:stretch>
            <a:fillRect/>
          </a:stretch>
        </p:blipFill>
        <p:spPr>
          <a:xfrm>
            <a:off x="0" y="2759779"/>
            <a:ext cx="12192000" cy="1580917"/>
          </a:xfrm>
          <a:prstGeom prst="rect">
            <a:avLst/>
          </a:prstGeom>
        </p:spPr>
      </p:pic>
      <p:pic>
        <p:nvPicPr>
          <p:cNvPr id="11" name="Picture 10">
            <a:extLst>
              <a:ext uri="{FF2B5EF4-FFF2-40B4-BE49-F238E27FC236}">
                <a16:creationId xmlns:a16="http://schemas.microsoft.com/office/drawing/2014/main" id="{3518D4D6-EB27-4345-AEDD-8493946BAE6E}"/>
              </a:ext>
            </a:extLst>
          </p:cNvPr>
          <p:cNvPicPr>
            <a:picLocks noChangeAspect="1"/>
          </p:cNvPicPr>
          <p:nvPr/>
        </p:nvPicPr>
        <p:blipFill>
          <a:blip r:embed="rId3"/>
          <a:stretch>
            <a:fillRect/>
          </a:stretch>
        </p:blipFill>
        <p:spPr>
          <a:xfrm>
            <a:off x="0" y="-50761"/>
            <a:ext cx="12192000" cy="904201"/>
          </a:xfrm>
          <a:prstGeom prst="rect">
            <a:avLst/>
          </a:prstGeom>
        </p:spPr>
      </p:pic>
      <p:sp>
        <p:nvSpPr>
          <p:cNvPr id="12" name="Rectangle 11">
            <a:extLst>
              <a:ext uri="{FF2B5EF4-FFF2-40B4-BE49-F238E27FC236}">
                <a16:creationId xmlns:a16="http://schemas.microsoft.com/office/drawing/2014/main" id="{B68D592F-6688-4F32-BC4E-F21C8B902808}"/>
              </a:ext>
            </a:extLst>
          </p:cNvPr>
          <p:cNvSpPr/>
          <p:nvPr/>
        </p:nvSpPr>
        <p:spPr>
          <a:xfrm>
            <a:off x="0" y="109192"/>
            <a:ext cx="11597979" cy="707886"/>
          </a:xfrm>
          <a:prstGeom prst="rect">
            <a:avLst/>
          </a:prstGeom>
        </p:spPr>
        <p:txBody>
          <a:bodyPr wrap="square">
            <a:spAutoFit/>
          </a:bodyPr>
          <a:lstStyle/>
          <a:p>
            <a:r>
              <a:rPr lang="en-US" sz="4000" b="1" dirty="0">
                <a:solidFill>
                  <a:schemeClr val="bg1"/>
                </a:solidFill>
                <a:latin typeface="FS Humana Heavy" panose="02000503050000020004" pitchFamily="2" charset="0"/>
              </a:rPr>
              <a:t>Humana </a:t>
            </a:r>
            <a:r>
              <a:rPr lang="en-US" sz="3600" dirty="0">
                <a:solidFill>
                  <a:schemeClr val="bg1"/>
                </a:solidFill>
                <a:latin typeface="Calibri" panose="020F0502020204030204" pitchFamily="34" charset="0"/>
                <a:cs typeface="Calibri" panose="020F0502020204030204" pitchFamily="34" charset="0"/>
              </a:rPr>
              <a:t>Example</a:t>
            </a:r>
          </a:p>
        </p:txBody>
      </p:sp>
      <p:sp>
        <p:nvSpPr>
          <p:cNvPr id="14" name="Subtitle 3">
            <a:extLst>
              <a:ext uri="{FF2B5EF4-FFF2-40B4-BE49-F238E27FC236}">
                <a16:creationId xmlns:a16="http://schemas.microsoft.com/office/drawing/2014/main" id="{B091DBCD-5319-41A5-870B-35AB51631E21}"/>
              </a:ext>
            </a:extLst>
          </p:cNvPr>
          <p:cNvSpPr>
            <a:spLocks noGrp="1"/>
          </p:cNvSpPr>
          <p:nvPr>
            <p:ph type="subTitle" idx="1"/>
          </p:nvPr>
        </p:nvSpPr>
        <p:spPr>
          <a:xfrm>
            <a:off x="4007001" y="1013393"/>
            <a:ext cx="6694404" cy="1601590"/>
          </a:xfrm>
        </p:spPr>
        <p:txBody>
          <a:bodyPr>
            <a:normAutofit/>
          </a:bodyPr>
          <a:lstStyle/>
          <a:p>
            <a:pPr marL="171450" indent="-171450" algn="l">
              <a:lnSpc>
                <a:spcPct val="100000"/>
              </a:lnSpc>
              <a:spcBef>
                <a:spcPts val="642"/>
              </a:spcBef>
              <a:buFont typeface="Arial" panose="020B0604020202020204" pitchFamily="34" charset="0"/>
              <a:buChar char="•"/>
            </a:pPr>
            <a:r>
              <a:rPr lang="en-US" b="1" dirty="0">
                <a:solidFill>
                  <a:srgbClr val="3F6623"/>
                </a:solidFill>
              </a:rPr>
              <a:t>Meet Jenny!</a:t>
            </a:r>
            <a:br>
              <a:rPr lang="en-US" b="1" dirty="0">
                <a:solidFill>
                  <a:srgbClr val="3F6623"/>
                </a:solidFill>
              </a:rPr>
            </a:br>
            <a:r>
              <a:rPr lang="en-US" dirty="0">
                <a:solidFill>
                  <a:srgbClr val="3F6623"/>
                </a:solidFill>
              </a:rPr>
              <a:t>Were going to take a quick deep dive on Jenny’s experience using Humana’s best value 1k dental plan vs a 1k plan from the competition</a:t>
            </a:r>
          </a:p>
          <a:p>
            <a:pPr marL="171450" indent="-171450" algn="l">
              <a:lnSpc>
                <a:spcPct val="100000"/>
              </a:lnSpc>
              <a:spcBef>
                <a:spcPts val="642"/>
              </a:spcBef>
              <a:buFont typeface="Arial" panose="020B0604020202020204" pitchFamily="34" charset="0"/>
              <a:buChar char="•"/>
            </a:pPr>
            <a:endParaRPr lang="en-US" sz="2000" dirty="0">
              <a:solidFill>
                <a:srgbClr val="3F6623"/>
              </a:solidFill>
            </a:endParaRPr>
          </a:p>
        </p:txBody>
      </p:sp>
      <p:sp>
        <p:nvSpPr>
          <p:cNvPr id="17" name="Subtitle 3">
            <a:extLst>
              <a:ext uri="{FF2B5EF4-FFF2-40B4-BE49-F238E27FC236}">
                <a16:creationId xmlns:a16="http://schemas.microsoft.com/office/drawing/2014/main" id="{EDBDBCA0-90D7-44B8-918C-A04416193319}"/>
              </a:ext>
            </a:extLst>
          </p:cNvPr>
          <p:cNvSpPr txBox="1">
            <a:spLocks/>
          </p:cNvSpPr>
          <p:nvPr/>
        </p:nvSpPr>
        <p:spPr>
          <a:xfrm>
            <a:off x="4007001" y="2759780"/>
            <a:ext cx="7613011" cy="5672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lnSpc>
                <a:spcPct val="100000"/>
              </a:lnSpc>
              <a:spcBef>
                <a:spcPts val="642"/>
              </a:spcBef>
              <a:buFont typeface="Arial" panose="020B0604020202020204" pitchFamily="34" charset="0"/>
              <a:buChar char="•"/>
            </a:pPr>
            <a:r>
              <a:rPr lang="en-US" b="1" dirty="0">
                <a:solidFill>
                  <a:schemeClr val="bg1"/>
                </a:solidFill>
              </a:rPr>
              <a:t>Jenny goes in for 2 cleanings</a:t>
            </a:r>
            <a:r>
              <a:rPr lang="en-US" dirty="0">
                <a:solidFill>
                  <a:schemeClr val="bg1"/>
                </a:solidFill>
              </a:rPr>
              <a:t>– @ $94 x 2</a:t>
            </a:r>
          </a:p>
          <a:p>
            <a:pPr algn="l">
              <a:lnSpc>
                <a:spcPct val="100000"/>
              </a:lnSpc>
              <a:spcBef>
                <a:spcPts val="642"/>
              </a:spcBef>
            </a:pPr>
            <a:endParaRPr lang="en-US" sz="2000" dirty="0">
              <a:solidFill>
                <a:srgbClr val="3F6623"/>
              </a:solidFill>
            </a:endParaRPr>
          </a:p>
        </p:txBody>
      </p:sp>
      <p:sp>
        <p:nvSpPr>
          <p:cNvPr id="10" name="Subtitle 3">
            <a:extLst>
              <a:ext uri="{FF2B5EF4-FFF2-40B4-BE49-F238E27FC236}">
                <a16:creationId xmlns:a16="http://schemas.microsoft.com/office/drawing/2014/main" id="{76E92390-02E5-4D91-ADC7-1A0B33C2A136}"/>
              </a:ext>
            </a:extLst>
          </p:cNvPr>
          <p:cNvSpPr txBox="1">
            <a:spLocks/>
          </p:cNvSpPr>
          <p:nvPr/>
        </p:nvSpPr>
        <p:spPr>
          <a:xfrm>
            <a:off x="4007001" y="3215865"/>
            <a:ext cx="7613011" cy="5672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lnSpc>
                <a:spcPct val="100000"/>
              </a:lnSpc>
              <a:spcBef>
                <a:spcPts val="642"/>
              </a:spcBef>
              <a:buFont typeface="Arial" panose="020B0604020202020204" pitchFamily="34" charset="0"/>
              <a:buChar char="•"/>
            </a:pPr>
            <a:r>
              <a:rPr lang="en-US" b="1" dirty="0">
                <a:solidFill>
                  <a:schemeClr val="bg1"/>
                </a:solidFill>
              </a:rPr>
              <a:t>Preventive Exam </a:t>
            </a:r>
            <a:r>
              <a:rPr lang="en-US" dirty="0">
                <a:solidFill>
                  <a:schemeClr val="bg1"/>
                </a:solidFill>
              </a:rPr>
              <a:t>– @ $54 x 2 </a:t>
            </a:r>
            <a:endParaRPr lang="en-US" sz="2000" dirty="0">
              <a:solidFill>
                <a:schemeClr val="bg1"/>
              </a:solidFill>
            </a:endParaRPr>
          </a:p>
        </p:txBody>
      </p:sp>
      <p:sp>
        <p:nvSpPr>
          <p:cNvPr id="13" name="Subtitle 3">
            <a:extLst>
              <a:ext uri="{FF2B5EF4-FFF2-40B4-BE49-F238E27FC236}">
                <a16:creationId xmlns:a16="http://schemas.microsoft.com/office/drawing/2014/main" id="{4D20BD12-4628-4A76-A601-468C05A7FD70}"/>
              </a:ext>
            </a:extLst>
          </p:cNvPr>
          <p:cNvSpPr txBox="1">
            <a:spLocks/>
          </p:cNvSpPr>
          <p:nvPr/>
        </p:nvSpPr>
        <p:spPr>
          <a:xfrm>
            <a:off x="4007000" y="3671950"/>
            <a:ext cx="7613011" cy="5672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lnSpc>
                <a:spcPct val="100000"/>
              </a:lnSpc>
              <a:spcBef>
                <a:spcPts val="642"/>
              </a:spcBef>
              <a:buFont typeface="Arial" panose="020B0604020202020204" pitchFamily="34" charset="0"/>
              <a:buChar char="•"/>
            </a:pPr>
            <a:r>
              <a:rPr lang="en-US" b="1" dirty="0">
                <a:solidFill>
                  <a:schemeClr val="bg1"/>
                </a:solidFill>
              </a:rPr>
              <a:t>Annual Xray’s </a:t>
            </a:r>
            <a:r>
              <a:rPr lang="en-US" dirty="0">
                <a:solidFill>
                  <a:schemeClr val="bg1"/>
                </a:solidFill>
              </a:rPr>
              <a:t>– @ $100</a:t>
            </a:r>
          </a:p>
          <a:p>
            <a:pPr algn="l">
              <a:lnSpc>
                <a:spcPct val="100000"/>
              </a:lnSpc>
              <a:spcBef>
                <a:spcPts val="642"/>
              </a:spcBef>
            </a:pPr>
            <a:endParaRPr lang="en-US" sz="2000" dirty="0">
              <a:solidFill>
                <a:srgbClr val="3F6623"/>
              </a:solidFill>
            </a:endParaRPr>
          </a:p>
        </p:txBody>
      </p:sp>
      <p:sp>
        <p:nvSpPr>
          <p:cNvPr id="15" name="Subtitle 3">
            <a:extLst>
              <a:ext uri="{FF2B5EF4-FFF2-40B4-BE49-F238E27FC236}">
                <a16:creationId xmlns:a16="http://schemas.microsoft.com/office/drawing/2014/main" id="{4DF58893-1BC9-4982-88C1-6A46563CD9A8}"/>
              </a:ext>
            </a:extLst>
          </p:cNvPr>
          <p:cNvSpPr txBox="1">
            <a:spLocks/>
          </p:cNvSpPr>
          <p:nvPr/>
        </p:nvSpPr>
        <p:spPr>
          <a:xfrm>
            <a:off x="1851747" y="4879517"/>
            <a:ext cx="9388566" cy="70368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lnSpc>
                <a:spcPct val="100000"/>
              </a:lnSpc>
              <a:spcBef>
                <a:spcPts val="642"/>
              </a:spcBef>
              <a:buFont typeface="Arial" panose="020B0604020202020204" pitchFamily="34" charset="0"/>
              <a:buChar char="•"/>
            </a:pPr>
            <a:r>
              <a:rPr lang="en-US" b="1" dirty="0">
                <a:solidFill>
                  <a:srgbClr val="3F6623"/>
                </a:solidFill>
              </a:rPr>
              <a:t>Total Annual Preventive costs, “Competition” (2 Cleanings) </a:t>
            </a:r>
            <a:r>
              <a:rPr lang="en-US" dirty="0">
                <a:solidFill>
                  <a:srgbClr val="3F6623"/>
                </a:solidFill>
              </a:rPr>
              <a:t>– $396</a:t>
            </a:r>
          </a:p>
          <a:p>
            <a:pPr algn="l">
              <a:lnSpc>
                <a:spcPct val="100000"/>
              </a:lnSpc>
              <a:spcBef>
                <a:spcPts val="642"/>
              </a:spcBef>
            </a:pPr>
            <a:endParaRPr lang="en-US" sz="2000" dirty="0">
              <a:solidFill>
                <a:srgbClr val="3F6623"/>
              </a:solidFill>
            </a:endParaRPr>
          </a:p>
        </p:txBody>
      </p:sp>
      <p:sp>
        <p:nvSpPr>
          <p:cNvPr id="18" name="Subtitle 3">
            <a:extLst>
              <a:ext uri="{FF2B5EF4-FFF2-40B4-BE49-F238E27FC236}">
                <a16:creationId xmlns:a16="http://schemas.microsoft.com/office/drawing/2014/main" id="{48EC341C-4574-432C-9E5E-6CED2809DD63}"/>
              </a:ext>
            </a:extLst>
          </p:cNvPr>
          <p:cNvSpPr txBox="1">
            <a:spLocks/>
          </p:cNvSpPr>
          <p:nvPr/>
        </p:nvSpPr>
        <p:spPr>
          <a:xfrm>
            <a:off x="1851747" y="5433493"/>
            <a:ext cx="9264272" cy="6141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lnSpc>
                <a:spcPct val="100000"/>
              </a:lnSpc>
              <a:spcBef>
                <a:spcPts val="642"/>
              </a:spcBef>
              <a:buFont typeface="Arial" panose="020B0604020202020204" pitchFamily="34" charset="0"/>
              <a:buChar char="•"/>
            </a:pPr>
            <a:r>
              <a:rPr lang="en-US" b="1" dirty="0">
                <a:solidFill>
                  <a:srgbClr val="3F6623"/>
                </a:solidFill>
              </a:rPr>
              <a:t>Total Annual Preventive costs with Humana (3 Cleanings) </a:t>
            </a:r>
            <a:r>
              <a:rPr lang="en-US" dirty="0">
                <a:solidFill>
                  <a:srgbClr val="3F6623"/>
                </a:solidFill>
              </a:rPr>
              <a:t>– $544</a:t>
            </a:r>
          </a:p>
          <a:p>
            <a:pPr algn="l">
              <a:lnSpc>
                <a:spcPct val="100000"/>
              </a:lnSpc>
              <a:spcBef>
                <a:spcPts val="642"/>
              </a:spcBef>
            </a:pPr>
            <a:endParaRPr lang="en-US" sz="2000" dirty="0">
              <a:solidFill>
                <a:srgbClr val="3F6623"/>
              </a:solidFill>
            </a:endParaRPr>
          </a:p>
        </p:txBody>
      </p:sp>
      <p:pic>
        <p:nvPicPr>
          <p:cNvPr id="21" name="Picture Placeholder 8" descr="Woman walking through streets">
            <a:extLst>
              <a:ext uri="{FF2B5EF4-FFF2-40B4-BE49-F238E27FC236}">
                <a16:creationId xmlns:a16="http://schemas.microsoft.com/office/drawing/2014/main" id="{D91FBC98-899B-4A7C-AC38-5B247B250E7F}"/>
              </a:ext>
            </a:extLst>
          </p:cNvPr>
          <p:cNvPicPr>
            <a:picLocks noChangeAspect="1"/>
          </p:cNvPicPr>
          <p:nvPr/>
        </p:nvPicPr>
        <p:blipFill>
          <a:blip r:embed="rId4"/>
          <a:srcRect/>
          <a:stretch/>
        </p:blipFill>
        <p:spPr>
          <a:xfrm>
            <a:off x="0" y="853440"/>
            <a:ext cx="3629520" cy="2988486"/>
          </a:xfrm>
          <a:prstGeom prst="rect">
            <a:avLst/>
          </a:prstGeom>
        </p:spPr>
      </p:pic>
      <p:pic>
        <p:nvPicPr>
          <p:cNvPr id="22" name="Picture Placeholder 6" descr="Doctor holding light">
            <a:extLst>
              <a:ext uri="{FF2B5EF4-FFF2-40B4-BE49-F238E27FC236}">
                <a16:creationId xmlns:a16="http://schemas.microsoft.com/office/drawing/2014/main" id="{332D9DA4-428F-45DA-A4BB-AEE4033DF73F}"/>
              </a:ext>
            </a:extLst>
          </p:cNvPr>
          <p:cNvPicPr>
            <a:picLocks noChangeAspect="1"/>
          </p:cNvPicPr>
          <p:nvPr/>
        </p:nvPicPr>
        <p:blipFill>
          <a:blip r:embed="rId5">
            <a:alphaModFix amt="39000"/>
          </a:blip>
          <a:srcRect l="536" r="536"/>
          <a:stretch/>
        </p:blipFill>
        <p:spPr>
          <a:xfrm flipH="1">
            <a:off x="10380718" y="2774936"/>
            <a:ext cx="1789248" cy="1562071"/>
          </a:xfrm>
          <a:prstGeom prst="round1Rect">
            <a:avLst>
              <a:gd name="adj" fmla="val 3534"/>
            </a:avLst>
          </a:prstGeom>
        </p:spPr>
      </p:pic>
    </p:spTree>
    <p:extLst>
      <p:ext uri="{BB962C8B-B14F-4D97-AF65-F5344CB8AC3E}">
        <p14:creationId xmlns:p14="http://schemas.microsoft.com/office/powerpoint/2010/main" val="229416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1+#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1+#ppt_w/2"/>
                                          </p:val>
                                        </p:tav>
                                        <p:tav tm="100000">
                                          <p:val>
                                            <p:strVal val="#ppt_x"/>
                                          </p:val>
                                        </p:tav>
                                      </p:tavLst>
                                    </p:anim>
                                    <p:anim calcmode="lin" valueType="num">
                                      <p:cBhvr additive="base">
                                        <p:cTn id="3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7" grpId="0"/>
      <p:bldP spid="10" grpId="0"/>
      <p:bldP spid="13" grpId="0"/>
      <p:bldP spid="15"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518D4D6-EB27-4345-AEDD-8493946BAE6E}"/>
              </a:ext>
            </a:extLst>
          </p:cNvPr>
          <p:cNvPicPr>
            <a:picLocks noChangeAspect="1"/>
          </p:cNvPicPr>
          <p:nvPr/>
        </p:nvPicPr>
        <p:blipFill>
          <a:blip r:embed="rId3"/>
          <a:stretch>
            <a:fillRect/>
          </a:stretch>
        </p:blipFill>
        <p:spPr>
          <a:xfrm>
            <a:off x="0" y="-50761"/>
            <a:ext cx="12192000" cy="904201"/>
          </a:xfrm>
          <a:prstGeom prst="rect">
            <a:avLst/>
          </a:prstGeom>
        </p:spPr>
      </p:pic>
      <p:sp>
        <p:nvSpPr>
          <p:cNvPr id="12" name="Rectangle 11">
            <a:extLst>
              <a:ext uri="{FF2B5EF4-FFF2-40B4-BE49-F238E27FC236}">
                <a16:creationId xmlns:a16="http://schemas.microsoft.com/office/drawing/2014/main" id="{B68D592F-6688-4F32-BC4E-F21C8B902808}"/>
              </a:ext>
            </a:extLst>
          </p:cNvPr>
          <p:cNvSpPr/>
          <p:nvPr/>
        </p:nvSpPr>
        <p:spPr>
          <a:xfrm>
            <a:off x="0" y="109192"/>
            <a:ext cx="11597979" cy="707886"/>
          </a:xfrm>
          <a:prstGeom prst="rect">
            <a:avLst/>
          </a:prstGeom>
        </p:spPr>
        <p:txBody>
          <a:bodyPr wrap="square">
            <a:spAutoFit/>
          </a:bodyPr>
          <a:lstStyle/>
          <a:p>
            <a:r>
              <a:rPr lang="en-US" sz="4000" b="1" dirty="0">
                <a:solidFill>
                  <a:schemeClr val="bg1"/>
                </a:solidFill>
                <a:latin typeface="FS Humana Heavy" panose="02000503050000020004" pitchFamily="2" charset="0"/>
              </a:rPr>
              <a:t>Humana </a:t>
            </a:r>
            <a:r>
              <a:rPr lang="en-US" sz="3600" dirty="0">
                <a:solidFill>
                  <a:schemeClr val="bg1"/>
                </a:solidFill>
                <a:latin typeface="Calibri" panose="020F0502020204030204" pitchFamily="34" charset="0"/>
                <a:cs typeface="Calibri" panose="020F0502020204030204" pitchFamily="34" charset="0"/>
              </a:rPr>
              <a:t>Example</a:t>
            </a:r>
          </a:p>
        </p:txBody>
      </p:sp>
      <p:sp>
        <p:nvSpPr>
          <p:cNvPr id="14" name="Subtitle 3">
            <a:extLst>
              <a:ext uri="{FF2B5EF4-FFF2-40B4-BE49-F238E27FC236}">
                <a16:creationId xmlns:a16="http://schemas.microsoft.com/office/drawing/2014/main" id="{B091DBCD-5319-41A5-870B-35AB51631E21}"/>
              </a:ext>
            </a:extLst>
          </p:cNvPr>
          <p:cNvSpPr>
            <a:spLocks noGrp="1"/>
          </p:cNvSpPr>
          <p:nvPr>
            <p:ph type="subTitle" idx="1"/>
          </p:nvPr>
        </p:nvSpPr>
        <p:spPr>
          <a:xfrm>
            <a:off x="84996" y="943509"/>
            <a:ext cx="6694404" cy="554692"/>
          </a:xfrm>
        </p:spPr>
        <p:txBody>
          <a:bodyPr>
            <a:noAutofit/>
          </a:bodyPr>
          <a:lstStyle/>
          <a:p>
            <a:pPr algn="l">
              <a:lnSpc>
                <a:spcPct val="100000"/>
              </a:lnSpc>
              <a:spcBef>
                <a:spcPts val="642"/>
              </a:spcBef>
            </a:pPr>
            <a:r>
              <a:rPr lang="en-US" sz="2800" b="1" dirty="0">
                <a:solidFill>
                  <a:srgbClr val="3F6623"/>
                </a:solidFill>
              </a:rPr>
              <a:t>Jenny then needs: </a:t>
            </a:r>
            <a:br>
              <a:rPr lang="en-US" sz="2800" b="1" dirty="0">
                <a:solidFill>
                  <a:srgbClr val="3F6623"/>
                </a:solidFill>
              </a:rPr>
            </a:br>
            <a:endParaRPr lang="en-US" sz="2800" dirty="0">
              <a:solidFill>
                <a:srgbClr val="3F6623"/>
              </a:solidFill>
            </a:endParaRPr>
          </a:p>
        </p:txBody>
      </p:sp>
      <p:sp>
        <p:nvSpPr>
          <p:cNvPr id="10" name="Subtitle 3">
            <a:extLst>
              <a:ext uri="{FF2B5EF4-FFF2-40B4-BE49-F238E27FC236}">
                <a16:creationId xmlns:a16="http://schemas.microsoft.com/office/drawing/2014/main" id="{76E92390-02E5-4D91-ADC7-1A0B33C2A136}"/>
              </a:ext>
            </a:extLst>
          </p:cNvPr>
          <p:cNvSpPr txBox="1">
            <a:spLocks/>
          </p:cNvSpPr>
          <p:nvPr/>
        </p:nvSpPr>
        <p:spPr>
          <a:xfrm>
            <a:off x="107890" y="3077769"/>
            <a:ext cx="5389698" cy="182363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nSpc>
                <a:spcPct val="100000"/>
              </a:lnSpc>
              <a:spcBef>
                <a:spcPts val="642"/>
              </a:spcBef>
              <a:buFont typeface="Arial" panose="020B0604020202020204" pitchFamily="34" charset="0"/>
              <a:buChar char="•"/>
            </a:pPr>
            <a:r>
              <a:rPr lang="en-US" b="1" dirty="0">
                <a:solidFill>
                  <a:schemeClr val="tx2"/>
                </a:solidFill>
              </a:rPr>
              <a:t>Average Carrier </a:t>
            </a:r>
            <a:br>
              <a:rPr lang="en-US" dirty="0">
                <a:solidFill>
                  <a:schemeClr val="tx2"/>
                </a:solidFill>
              </a:rPr>
            </a:br>
            <a:r>
              <a:rPr lang="en-US" dirty="0">
                <a:solidFill>
                  <a:schemeClr val="tx2"/>
                </a:solidFill>
              </a:rPr>
              <a:t>(2 cleanings) </a:t>
            </a:r>
            <a:br>
              <a:rPr lang="en-US" dirty="0">
                <a:solidFill>
                  <a:schemeClr val="tx2"/>
                </a:solidFill>
              </a:rPr>
            </a:br>
            <a:r>
              <a:rPr lang="en-US" dirty="0">
                <a:solidFill>
                  <a:schemeClr val="tx2"/>
                </a:solidFill>
              </a:rPr>
              <a:t>$396 + $150 + $623.50 = </a:t>
            </a:r>
            <a:r>
              <a:rPr lang="en-US" b="1" dirty="0">
                <a:solidFill>
                  <a:schemeClr val="tx2"/>
                </a:solidFill>
              </a:rPr>
              <a:t>$1169.50 </a:t>
            </a:r>
            <a:r>
              <a:rPr lang="en-US" dirty="0">
                <a:solidFill>
                  <a:schemeClr val="tx2"/>
                </a:solidFill>
              </a:rPr>
              <a:t>– </a:t>
            </a:r>
            <a:br>
              <a:rPr lang="en-US" dirty="0">
                <a:solidFill>
                  <a:schemeClr val="tx2"/>
                </a:solidFill>
              </a:rPr>
            </a:br>
            <a:r>
              <a:rPr lang="en-US" b="1" dirty="0">
                <a:solidFill>
                  <a:schemeClr val="tx2"/>
                </a:solidFill>
              </a:rPr>
              <a:t>EXCEEDS MAX BY $169.50</a:t>
            </a:r>
            <a:endParaRPr lang="en-US" sz="2000" b="1" dirty="0">
              <a:solidFill>
                <a:schemeClr val="tx2"/>
              </a:solidFill>
            </a:endParaRPr>
          </a:p>
        </p:txBody>
      </p:sp>
      <p:sp>
        <p:nvSpPr>
          <p:cNvPr id="15" name="Subtitle 3">
            <a:extLst>
              <a:ext uri="{FF2B5EF4-FFF2-40B4-BE49-F238E27FC236}">
                <a16:creationId xmlns:a16="http://schemas.microsoft.com/office/drawing/2014/main" id="{4DF58893-1BC9-4982-88C1-6A46563CD9A8}"/>
              </a:ext>
            </a:extLst>
          </p:cNvPr>
          <p:cNvSpPr txBox="1">
            <a:spLocks/>
          </p:cNvSpPr>
          <p:nvPr/>
        </p:nvSpPr>
        <p:spPr>
          <a:xfrm>
            <a:off x="5590435" y="3077712"/>
            <a:ext cx="5627496" cy="1951349"/>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nSpc>
                <a:spcPct val="100000"/>
              </a:lnSpc>
              <a:spcBef>
                <a:spcPts val="642"/>
              </a:spcBef>
              <a:buFont typeface="Arial" panose="020B0604020202020204" pitchFamily="34" charset="0"/>
              <a:buChar char="•"/>
            </a:pPr>
            <a:r>
              <a:rPr lang="en-US" sz="2800" b="1" dirty="0">
                <a:solidFill>
                  <a:srgbClr val="3F6623"/>
                </a:solidFill>
              </a:rPr>
              <a:t>Humana </a:t>
            </a:r>
            <a:br>
              <a:rPr lang="en-US" sz="2800" b="1" dirty="0">
                <a:solidFill>
                  <a:srgbClr val="3F6623"/>
                </a:solidFill>
              </a:rPr>
            </a:br>
            <a:r>
              <a:rPr lang="en-US" sz="2800" b="1" dirty="0">
                <a:solidFill>
                  <a:srgbClr val="3F6623"/>
                </a:solidFill>
              </a:rPr>
              <a:t>Best Value:  </a:t>
            </a:r>
            <a:r>
              <a:rPr lang="en-US" sz="2800" dirty="0">
                <a:solidFill>
                  <a:srgbClr val="3F6623"/>
                </a:solidFill>
              </a:rPr>
              <a:t>(3 cleanings)</a:t>
            </a:r>
            <a:br>
              <a:rPr lang="en-US" sz="2800" b="1" dirty="0">
                <a:solidFill>
                  <a:srgbClr val="3F6623"/>
                </a:solidFill>
              </a:rPr>
            </a:br>
            <a:r>
              <a:rPr lang="en-US" sz="2800" b="1" dirty="0">
                <a:solidFill>
                  <a:srgbClr val="3F6623"/>
                </a:solidFill>
              </a:rPr>
              <a:t> </a:t>
            </a:r>
            <a:r>
              <a:rPr lang="en-US" sz="2800" dirty="0">
                <a:solidFill>
                  <a:srgbClr val="3F6623"/>
                </a:solidFill>
              </a:rPr>
              <a:t>With waiver of PREV rider</a:t>
            </a:r>
            <a:br>
              <a:rPr lang="en-US" sz="2800" b="1" dirty="0">
                <a:solidFill>
                  <a:srgbClr val="3F6623"/>
                </a:solidFill>
              </a:rPr>
            </a:br>
            <a:r>
              <a:rPr lang="en-US" sz="2800" b="1" dirty="0">
                <a:solidFill>
                  <a:srgbClr val="3F6623"/>
                </a:solidFill>
              </a:rPr>
              <a:t> $</a:t>
            </a:r>
            <a:r>
              <a:rPr lang="en-US" sz="2800" dirty="0">
                <a:solidFill>
                  <a:srgbClr val="3F6623"/>
                </a:solidFill>
              </a:rPr>
              <a:t>150 + $623.50 = </a:t>
            </a:r>
            <a:r>
              <a:rPr lang="en-US" sz="2800" b="1" dirty="0">
                <a:solidFill>
                  <a:srgbClr val="3F6623"/>
                </a:solidFill>
              </a:rPr>
              <a:t>$773.50</a:t>
            </a:r>
            <a:br>
              <a:rPr lang="en-US" sz="2800" b="1" dirty="0">
                <a:solidFill>
                  <a:srgbClr val="3F6623"/>
                </a:solidFill>
              </a:rPr>
            </a:br>
            <a:r>
              <a:rPr lang="en-US" sz="2800" dirty="0">
                <a:solidFill>
                  <a:srgbClr val="3F6623"/>
                </a:solidFill>
              </a:rPr>
              <a:t> </a:t>
            </a:r>
          </a:p>
          <a:p>
            <a:pPr algn="l">
              <a:lnSpc>
                <a:spcPct val="100000"/>
              </a:lnSpc>
              <a:spcBef>
                <a:spcPts val="642"/>
              </a:spcBef>
            </a:pPr>
            <a:endParaRPr lang="en-US" sz="2000" dirty="0">
              <a:solidFill>
                <a:srgbClr val="3F6623"/>
              </a:solidFill>
            </a:endParaRPr>
          </a:p>
        </p:txBody>
      </p:sp>
      <p:sp>
        <p:nvSpPr>
          <p:cNvPr id="18" name="Subtitle 3">
            <a:extLst>
              <a:ext uri="{FF2B5EF4-FFF2-40B4-BE49-F238E27FC236}">
                <a16:creationId xmlns:a16="http://schemas.microsoft.com/office/drawing/2014/main" id="{48EC341C-4574-432C-9E5E-6CED2809DD63}"/>
              </a:ext>
            </a:extLst>
          </p:cNvPr>
          <p:cNvSpPr txBox="1">
            <a:spLocks/>
          </p:cNvSpPr>
          <p:nvPr/>
        </p:nvSpPr>
        <p:spPr>
          <a:xfrm>
            <a:off x="529190" y="5323897"/>
            <a:ext cx="11133619" cy="1155151"/>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lnSpc>
                <a:spcPct val="100000"/>
              </a:lnSpc>
              <a:spcBef>
                <a:spcPts val="642"/>
              </a:spcBef>
              <a:buFont typeface="Arial" panose="020B0604020202020204" pitchFamily="34" charset="0"/>
              <a:buChar char="•"/>
            </a:pPr>
            <a:r>
              <a:rPr lang="en-US" b="1" dirty="0">
                <a:solidFill>
                  <a:srgbClr val="3F6623"/>
                </a:solidFill>
              </a:rPr>
              <a:t>You would need at minimum a $1500 max from a normal carrier to compete with Humana’s 1k best value option. This example gets even more dramatic when additional services like implants or multiple major expenses are incurred as Humana’s 1k benefit is truly an unlimited benefit.  </a:t>
            </a:r>
            <a:endParaRPr lang="en-US" dirty="0">
              <a:solidFill>
                <a:srgbClr val="3F6623"/>
              </a:solidFill>
            </a:endParaRPr>
          </a:p>
          <a:p>
            <a:pPr algn="l">
              <a:lnSpc>
                <a:spcPct val="100000"/>
              </a:lnSpc>
              <a:spcBef>
                <a:spcPts val="642"/>
              </a:spcBef>
            </a:pPr>
            <a:endParaRPr lang="en-US" sz="2000" dirty="0">
              <a:solidFill>
                <a:srgbClr val="3F6623"/>
              </a:solidFill>
            </a:endParaRPr>
          </a:p>
        </p:txBody>
      </p:sp>
      <p:sp>
        <p:nvSpPr>
          <p:cNvPr id="16" name="Subtitle 3">
            <a:extLst>
              <a:ext uri="{FF2B5EF4-FFF2-40B4-BE49-F238E27FC236}">
                <a16:creationId xmlns:a16="http://schemas.microsoft.com/office/drawing/2014/main" id="{01C29A14-614E-4A86-A1DD-20284D0C97A1}"/>
              </a:ext>
            </a:extLst>
          </p:cNvPr>
          <p:cNvSpPr txBox="1">
            <a:spLocks/>
          </p:cNvSpPr>
          <p:nvPr/>
        </p:nvSpPr>
        <p:spPr>
          <a:xfrm>
            <a:off x="249715" y="1476681"/>
            <a:ext cx="9412078" cy="64726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lnSpc>
                <a:spcPct val="100000"/>
              </a:lnSpc>
              <a:spcBef>
                <a:spcPts val="642"/>
              </a:spcBef>
              <a:buFont typeface="Arial" panose="020B0604020202020204" pitchFamily="34" charset="0"/>
              <a:buChar char="•"/>
            </a:pPr>
            <a:r>
              <a:rPr lang="en-US" b="1" dirty="0">
                <a:solidFill>
                  <a:srgbClr val="3F6623"/>
                </a:solidFill>
              </a:rPr>
              <a:t>Single filling $187 </a:t>
            </a:r>
            <a:r>
              <a:rPr lang="en-US" sz="2600" dirty="0">
                <a:solidFill>
                  <a:srgbClr val="3F6623"/>
                </a:solidFill>
              </a:rPr>
              <a:t>payable</a:t>
            </a:r>
            <a:r>
              <a:rPr lang="en-US" dirty="0">
                <a:solidFill>
                  <a:srgbClr val="3F6623"/>
                </a:solidFill>
              </a:rPr>
              <a:t> at 80% or </a:t>
            </a:r>
            <a:r>
              <a:rPr lang="en-US" u="sng" dirty="0">
                <a:solidFill>
                  <a:srgbClr val="3F6623"/>
                </a:solidFill>
              </a:rPr>
              <a:t>$150.00 </a:t>
            </a:r>
            <a:r>
              <a:rPr lang="en-US" dirty="0">
                <a:solidFill>
                  <a:srgbClr val="3F6623"/>
                </a:solidFill>
              </a:rPr>
              <a:t>applied to the annual max</a:t>
            </a:r>
            <a:endParaRPr lang="en-US" sz="2000" dirty="0">
              <a:solidFill>
                <a:srgbClr val="3F6623"/>
              </a:solidFill>
            </a:endParaRPr>
          </a:p>
        </p:txBody>
      </p:sp>
      <p:sp>
        <p:nvSpPr>
          <p:cNvPr id="19" name="Subtitle 3">
            <a:extLst>
              <a:ext uri="{FF2B5EF4-FFF2-40B4-BE49-F238E27FC236}">
                <a16:creationId xmlns:a16="http://schemas.microsoft.com/office/drawing/2014/main" id="{51BAF4E2-8A2F-4B79-B382-3D6D590BCAAB}"/>
              </a:ext>
            </a:extLst>
          </p:cNvPr>
          <p:cNvSpPr txBox="1">
            <a:spLocks/>
          </p:cNvSpPr>
          <p:nvPr/>
        </p:nvSpPr>
        <p:spPr>
          <a:xfrm>
            <a:off x="249716" y="2102429"/>
            <a:ext cx="8740048" cy="5364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lnSpc>
                <a:spcPct val="100000"/>
              </a:lnSpc>
              <a:spcBef>
                <a:spcPts val="642"/>
              </a:spcBef>
              <a:buFont typeface="Arial" panose="020B0604020202020204" pitchFamily="34" charset="0"/>
              <a:buChar char="•"/>
            </a:pPr>
            <a:r>
              <a:rPr lang="en-US" b="1" dirty="0">
                <a:solidFill>
                  <a:srgbClr val="3F6623"/>
                </a:solidFill>
              </a:rPr>
              <a:t>Crown $1247 </a:t>
            </a:r>
            <a:r>
              <a:rPr lang="en-US" dirty="0">
                <a:solidFill>
                  <a:srgbClr val="3F6623"/>
                </a:solidFill>
              </a:rPr>
              <a:t>payable at 50% or </a:t>
            </a:r>
            <a:r>
              <a:rPr lang="en-US" u="sng" dirty="0">
                <a:solidFill>
                  <a:srgbClr val="3F6623"/>
                </a:solidFill>
              </a:rPr>
              <a:t>$623.50 </a:t>
            </a:r>
            <a:r>
              <a:rPr lang="en-US" dirty="0">
                <a:solidFill>
                  <a:srgbClr val="3F6623"/>
                </a:solidFill>
              </a:rPr>
              <a:t>applied to annual max</a:t>
            </a:r>
          </a:p>
        </p:txBody>
      </p:sp>
      <p:pic>
        <p:nvPicPr>
          <p:cNvPr id="20" name="Picture 19">
            <a:extLst>
              <a:ext uri="{FF2B5EF4-FFF2-40B4-BE49-F238E27FC236}">
                <a16:creationId xmlns:a16="http://schemas.microsoft.com/office/drawing/2014/main" id="{CE0E21EF-B841-4705-B1BA-F5449FC600A6}"/>
              </a:ext>
            </a:extLst>
          </p:cNvPr>
          <p:cNvPicPr>
            <a:picLocks noChangeAspect="1"/>
          </p:cNvPicPr>
          <p:nvPr/>
        </p:nvPicPr>
        <p:blipFill>
          <a:blip r:embed="rId3"/>
          <a:stretch>
            <a:fillRect/>
          </a:stretch>
        </p:blipFill>
        <p:spPr>
          <a:xfrm>
            <a:off x="5776129" y="2821737"/>
            <a:ext cx="45719" cy="2241114"/>
          </a:xfrm>
          <a:prstGeom prst="rect">
            <a:avLst/>
          </a:prstGeom>
        </p:spPr>
      </p:pic>
    </p:spTree>
    <p:extLst>
      <p:ext uri="{BB962C8B-B14F-4D97-AF65-F5344CB8AC3E}">
        <p14:creationId xmlns:p14="http://schemas.microsoft.com/office/powerpoint/2010/main" val="767070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 calcmode="lin" valueType="num">
                                      <p:cBhvr additive="base">
                                        <p:cTn id="13"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6">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 calcmode="lin" valueType="num">
                                      <p:cBhvr additive="base">
                                        <p:cTn id="17" dur="5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1+#ppt_w/2"/>
                                          </p:val>
                                        </p:tav>
                                        <p:tav tm="100000">
                                          <p:val>
                                            <p:strVal val="#ppt_x"/>
                                          </p:val>
                                        </p:tav>
                                      </p:tavLst>
                                    </p:anim>
                                    <p:anim calcmode="lin" valueType="num">
                                      <p:cBhvr additive="base">
                                        <p:cTn id="3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0" grpId="0"/>
      <p:bldP spid="15" grpId="0"/>
      <p:bldP spid="18" grpId="0"/>
      <p:bldP spid="16" grpId="0" build="p"/>
      <p:bldP spid="1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rson with stethoscope"/>
          <p:cNvPicPr>
            <a:picLocks noChangeAspect="1"/>
          </p:cNvPicPr>
          <p:nvPr/>
        </p:nvPicPr>
        <p:blipFill>
          <a:blip r:embed="rId2"/>
          <a:srcRect/>
          <a:stretch/>
        </p:blipFill>
        <p:spPr>
          <a:xfrm flipH="1">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5466" y="6413500"/>
            <a:ext cx="1285125" cy="258047"/>
          </a:xfrm>
          <a:prstGeom prst="rect">
            <a:avLst/>
          </a:prstGeom>
        </p:spPr>
      </p:pic>
      <p:sp>
        <p:nvSpPr>
          <p:cNvPr id="3" name="TextBox 2"/>
          <p:cNvSpPr txBox="1"/>
          <p:nvPr/>
        </p:nvSpPr>
        <p:spPr>
          <a:xfrm>
            <a:off x="1377081" y="3416300"/>
            <a:ext cx="5744666" cy="461665"/>
          </a:xfrm>
          <a:prstGeom prst="rect">
            <a:avLst/>
          </a:prstGeom>
          <a:noFill/>
        </p:spPr>
        <p:txBody>
          <a:bodyPr wrap="square" rtlCol="0">
            <a:spAutoFit/>
          </a:bodyPr>
          <a:lstStyle/>
          <a:p>
            <a:endParaRPr lang="en-US" sz="2400" b="1" dirty="0"/>
          </a:p>
        </p:txBody>
      </p:sp>
      <p:sp>
        <p:nvSpPr>
          <p:cNvPr id="7" name="Rectangle 6">
            <a:extLst>
              <a:ext uri="{FF2B5EF4-FFF2-40B4-BE49-F238E27FC236}">
                <a16:creationId xmlns:a16="http://schemas.microsoft.com/office/drawing/2014/main" id="{C1F39E64-81CE-4911-AD38-CEEA48F0ED56}"/>
              </a:ext>
            </a:extLst>
          </p:cNvPr>
          <p:cNvSpPr/>
          <p:nvPr/>
        </p:nvSpPr>
        <p:spPr>
          <a:xfrm>
            <a:off x="0" y="3048000"/>
            <a:ext cx="5575300" cy="2677735"/>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756045" y="3877964"/>
            <a:ext cx="3728319" cy="769441"/>
          </a:xfrm>
          <a:prstGeom prst="rect">
            <a:avLst/>
          </a:prstGeom>
          <a:noFill/>
        </p:spPr>
        <p:txBody>
          <a:bodyPr wrap="square" rtlCol="0">
            <a:spAutoFit/>
          </a:bodyPr>
          <a:lstStyle/>
          <a:p>
            <a:r>
              <a:rPr lang="en-US" sz="4400" b="1" dirty="0">
                <a:solidFill>
                  <a:schemeClr val="bg1"/>
                </a:solidFill>
              </a:rPr>
              <a:t>Humana Vision</a:t>
            </a:r>
          </a:p>
        </p:txBody>
      </p:sp>
    </p:spTree>
    <p:extLst>
      <p:ext uri="{BB962C8B-B14F-4D97-AF65-F5344CB8AC3E}">
        <p14:creationId xmlns:p14="http://schemas.microsoft.com/office/powerpoint/2010/main" val="3035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2308" y="6156494"/>
            <a:ext cx="1285130" cy="258047"/>
          </a:xfrm>
          <a:prstGeom prst="rect">
            <a:avLst/>
          </a:prstGeom>
        </p:spPr>
      </p:pic>
      <p:sp>
        <p:nvSpPr>
          <p:cNvPr id="3" name="TextBox 2"/>
          <p:cNvSpPr txBox="1"/>
          <p:nvPr/>
        </p:nvSpPr>
        <p:spPr>
          <a:xfrm>
            <a:off x="1356593" y="1543274"/>
            <a:ext cx="5744666" cy="369332"/>
          </a:xfrm>
          <a:prstGeom prst="rect">
            <a:avLst/>
          </a:prstGeom>
          <a:noFill/>
        </p:spPr>
        <p:txBody>
          <a:bodyPr wrap="square" rtlCol="0">
            <a:spAutoFit/>
          </a:bodyPr>
          <a:lstStyle/>
          <a:p>
            <a:endParaRPr lang="en-US" b="1" dirty="0"/>
          </a:p>
        </p:txBody>
      </p:sp>
      <p:sp>
        <p:nvSpPr>
          <p:cNvPr id="15" name="Subtitle 3">
            <a:extLst>
              <a:ext uri="{FF2B5EF4-FFF2-40B4-BE49-F238E27FC236}">
                <a16:creationId xmlns:a16="http://schemas.microsoft.com/office/drawing/2014/main" id="{0BC084B9-CEFE-3549-921F-0937EDCEF67F}"/>
              </a:ext>
            </a:extLst>
          </p:cNvPr>
          <p:cNvSpPr>
            <a:spLocks noGrp="1"/>
          </p:cNvSpPr>
          <p:nvPr>
            <p:ph type="subTitle" idx="1"/>
          </p:nvPr>
        </p:nvSpPr>
        <p:spPr>
          <a:xfrm>
            <a:off x="4451897" y="1443288"/>
            <a:ext cx="7016203" cy="4713206"/>
          </a:xfrm>
        </p:spPr>
        <p:txBody>
          <a:bodyPr>
            <a:normAutofit/>
          </a:bodyPr>
          <a:lstStyle/>
          <a:p>
            <a:pPr marL="171450" indent="-171450" algn="l">
              <a:lnSpc>
                <a:spcPct val="100000"/>
              </a:lnSpc>
              <a:spcBef>
                <a:spcPts val="642"/>
              </a:spcBef>
              <a:buFont typeface="Arial" panose="020B0604020202020204" pitchFamily="34" charset="0"/>
              <a:buChar char="•"/>
            </a:pPr>
            <a:r>
              <a:rPr lang="en-US" dirty="0">
                <a:solidFill>
                  <a:srgbClr val="3F6623"/>
                </a:solidFill>
              </a:rPr>
              <a:t>Simple guidelines that match our Dental </a:t>
            </a:r>
          </a:p>
          <a:p>
            <a:pPr marL="171450" indent="-171450" algn="l">
              <a:lnSpc>
                <a:spcPct val="100000"/>
              </a:lnSpc>
              <a:spcBef>
                <a:spcPts val="642"/>
              </a:spcBef>
              <a:buFont typeface="Arial" panose="020B0604020202020204" pitchFamily="34" charset="0"/>
              <a:buChar char="•"/>
            </a:pPr>
            <a:r>
              <a:rPr lang="en-US" dirty="0">
                <a:solidFill>
                  <a:srgbClr val="3F6623"/>
                </a:solidFill>
              </a:rPr>
              <a:t>Easy</a:t>
            </a:r>
            <a:r>
              <a:rPr lang="en-US" b="1" dirty="0">
                <a:solidFill>
                  <a:srgbClr val="3F6623"/>
                </a:solidFill>
              </a:rPr>
              <a:t> ONLINE </a:t>
            </a:r>
            <a:r>
              <a:rPr lang="en-US" dirty="0">
                <a:solidFill>
                  <a:srgbClr val="3F6623"/>
                </a:solidFill>
              </a:rPr>
              <a:t>options for frames, scripts and glasses</a:t>
            </a:r>
          </a:p>
          <a:p>
            <a:pPr marL="171450" indent="-171450" algn="l">
              <a:lnSpc>
                <a:spcPct val="100000"/>
              </a:lnSpc>
              <a:spcBef>
                <a:spcPts val="642"/>
              </a:spcBef>
              <a:buFont typeface="Arial" panose="020B0604020202020204" pitchFamily="34" charset="0"/>
              <a:buChar char="•"/>
            </a:pPr>
            <a:r>
              <a:rPr lang="en-US" dirty="0">
                <a:solidFill>
                  <a:srgbClr val="3F6623"/>
                </a:solidFill>
              </a:rPr>
              <a:t>·Broad spectrum of frame allowances; 100, 130, 150, 160 and 200 dollar allowances </a:t>
            </a:r>
          </a:p>
          <a:p>
            <a:pPr marL="171450" indent="-171450" algn="l">
              <a:lnSpc>
                <a:spcPct val="100000"/>
              </a:lnSpc>
              <a:spcBef>
                <a:spcPts val="642"/>
              </a:spcBef>
              <a:buFont typeface="Arial" panose="020B0604020202020204" pitchFamily="34" charset="0"/>
              <a:buChar char="•"/>
            </a:pPr>
            <a:r>
              <a:rPr lang="en-US" sz="2400" dirty="0">
                <a:solidFill>
                  <a:srgbClr val="3F6623"/>
                </a:solidFill>
              </a:rPr>
              <a:t>One of the nations largest networks -</a:t>
            </a:r>
            <a:r>
              <a:rPr lang="en-US" sz="2400" b="1" dirty="0">
                <a:solidFill>
                  <a:srgbClr val="3F6623"/>
                </a:solidFill>
              </a:rPr>
              <a:t>INSIGHT</a:t>
            </a:r>
            <a:r>
              <a:rPr lang="en-US" sz="2400" dirty="0">
                <a:solidFill>
                  <a:srgbClr val="3F6623"/>
                </a:solidFill>
              </a:rPr>
              <a:t>, a blend of Humana’s and Eye Med’s nationwide networks.</a:t>
            </a:r>
          </a:p>
          <a:p>
            <a:pPr marL="171450" indent="-171450" algn="l">
              <a:lnSpc>
                <a:spcPct val="100000"/>
              </a:lnSpc>
              <a:spcBef>
                <a:spcPts val="642"/>
              </a:spcBef>
              <a:buFont typeface="Arial" panose="020B0604020202020204" pitchFamily="34" charset="0"/>
              <a:buChar char="•"/>
            </a:pPr>
            <a:r>
              <a:rPr lang="en-US" dirty="0">
                <a:solidFill>
                  <a:srgbClr val="3F6623"/>
                </a:solidFill>
              </a:rPr>
              <a:t>2% Dental bundling discount</a:t>
            </a:r>
            <a:r>
              <a:rPr lang="en-US" b="1" dirty="0">
                <a:solidFill>
                  <a:srgbClr val="3F6623"/>
                </a:solidFill>
              </a:rPr>
              <a:t>.</a:t>
            </a:r>
          </a:p>
          <a:p>
            <a:pPr marL="171450" indent="-171450" algn="l">
              <a:lnSpc>
                <a:spcPct val="100000"/>
              </a:lnSpc>
              <a:spcBef>
                <a:spcPts val="642"/>
              </a:spcBef>
              <a:buFont typeface="Arial" panose="020B0604020202020204" pitchFamily="34" charset="0"/>
              <a:buChar char="•"/>
            </a:pPr>
            <a:r>
              <a:rPr lang="en-US" b="1" dirty="0">
                <a:solidFill>
                  <a:srgbClr val="3F6623"/>
                </a:solidFill>
              </a:rPr>
              <a:t>$4 vs $5 Premium Story</a:t>
            </a:r>
          </a:p>
        </p:txBody>
      </p:sp>
      <p:pic>
        <p:nvPicPr>
          <p:cNvPr id="2" name="Picture 1" descr="Young businessman holding sign"/>
          <p:cNvPicPr>
            <a:picLocks noChangeAspect="1"/>
          </p:cNvPicPr>
          <p:nvPr/>
        </p:nvPicPr>
        <p:blipFill>
          <a:blip r:embed="rId4"/>
          <a:srcRect/>
          <a:stretch/>
        </p:blipFill>
        <p:spPr>
          <a:xfrm>
            <a:off x="464562" y="1166681"/>
            <a:ext cx="3113241" cy="5118836"/>
          </a:xfrm>
          <a:prstGeom prst="rect">
            <a:avLst/>
          </a:prstGeom>
        </p:spPr>
      </p:pic>
      <p:pic>
        <p:nvPicPr>
          <p:cNvPr id="9" name="Picture 8">
            <a:extLst>
              <a:ext uri="{FF2B5EF4-FFF2-40B4-BE49-F238E27FC236}">
                <a16:creationId xmlns:a16="http://schemas.microsoft.com/office/drawing/2014/main" id="{48F7EE7E-2E9A-4A16-AF3D-32036F11B3A2}"/>
              </a:ext>
            </a:extLst>
          </p:cNvPr>
          <p:cNvPicPr>
            <a:picLocks noChangeAspect="1"/>
          </p:cNvPicPr>
          <p:nvPr/>
        </p:nvPicPr>
        <p:blipFill>
          <a:blip r:embed="rId5"/>
          <a:stretch>
            <a:fillRect/>
          </a:stretch>
        </p:blipFill>
        <p:spPr>
          <a:xfrm>
            <a:off x="0" y="-50761"/>
            <a:ext cx="12192000" cy="904201"/>
          </a:xfrm>
          <a:prstGeom prst="rect">
            <a:avLst/>
          </a:prstGeom>
        </p:spPr>
      </p:pic>
      <p:sp>
        <p:nvSpPr>
          <p:cNvPr id="10" name="Rectangle 9">
            <a:extLst>
              <a:ext uri="{FF2B5EF4-FFF2-40B4-BE49-F238E27FC236}">
                <a16:creationId xmlns:a16="http://schemas.microsoft.com/office/drawing/2014/main" id="{C84E9046-BB28-4710-A90B-DB8C29AB2AAE}"/>
              </a:ext>
            </a:extLst>
          </p:cNvPr>
          <p:cNvSpPr/>
          <p:nvPr/>
        </p:nvSpPr>
        <p:spPr>
          <a:xfrm>
            <a:off x="0" y="109192"/>
            <a:ext cx="11597979" cy="707886"/>
          </a:xfrm>
          <a:prstGeom prst="rect">
            <a:avLst/>
          </a:prstGeom>
        </p:spPr>
        <p:txBody>
          <a:bodyPr wrap="square">
            <a:spAutoFit/>
          </a:bodyPr>
          <a:lstStyle/>
          <a:p>
            <a:r>
              <a:rPr lang="en-US" sz="4000" b="1" dirty="0">
                <a:solidFill>
                  <a:schemeClr val="bg1"/>
                </a:solidFill>
                <a:latin typeface="FS Humana Heavy" panose="02000503050000020004" pitchFamily="2" charset="0"/>
              </a:rPr>
              <a:t>Humana </a:t>
            </a:r>
            <a:r>
              <a:rPr lang="en-US" sz="3600" dirty="0">
                <a:solidFill>
                  <a:schemeClr val="bg1"/>
                </a:solidFill>
                <a:latin typeface="Calibri" panose="020F0502020204030204" pitchFamily="34" charset="0"/>
                <a:cs typeface="Calibri" panose="020F0502020204030204" pitchFamily="34" charset="0"/>
              </a:rPr>
              <a:t>Vision</a:t>
            </a:r>
          </a:p>
        </p:txBody>
      </p:sp>
      <p:pic>
        <p:nvPicPr>
          <p:cNvPr id="27" name="Picture 26">
            <a:extLst>
              <a:ext uri="{FF2B5EF4-FFF2-40B4-BE49-F238E27FC236}">
                <a16:creationId xmlns:a16="http://schemas.microsoft.com/office/drawing/2014/main" id="{9CB7FE3A-0DBF-4454-99B4-E9A5C12FF38D}"/>
              </a:ext>
            </a:extLst>
          </p:cNvPr>
          <p:cNvPicPr>
            <a:picLocks noChangeAspect="1"/>
          </p:cNvPicPr>
          <p:nvPr/>
        </p:nvPicPr>
        <p:blipFill>
          <a:blip r:embed="rId6"/>
          <a:stretch>
            <a:fillRect/>
          </a:stretch>
        </p:blipFill>
        <p:spPr>
          <a:xfrm>
            <a:off x="666317" y="2438400"/>
            <a:ext cx="2707872" cy="1244600"/>
          </a:xfrm>
          <a:prstGeom prst="rect">
            <a:avLst/>
          </a:prstGeom>
          <a:scene3d>
            <a:camera prst="orthographicFront">
              <a:rot lat="21000000" lon="600000" rev="0"/>
            </a:camera>
            <a:lightRig rig="threePt" dir="t"/>
          </a:scene3d>
        </p:spPr>
      </p:pic>
    </p:spTree>
    <p:extLst>
      <p:ext uri="{BB962C8B-B14F-4D97-AF65-F5344CB8AC3E}">
        <p14:creationId xmlns:p14="http://schemas.microsoft.com/office/powerpoint/2010/main" val="3592467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 calcmode="lin" valueType="num">
                                      <p:cBhvr additive="base">
                                        <p:cTn id="1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 calcmode="lin" valueType="num">
                                      <p:cBhvr additive="base">
                                        <p:cTn id="19"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 calcmode="lin" valueType="num">
                                      <p:cBhvr additive="base">
                                        <p:cTn id="25"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xEl>
                                              <p:pRg st="4" end="4"/>
                                            </p:txEl>
                                          </p:spTgt>
                                        </p:tgtEl>
                                        <p:attrNameLst>
                                          <p:attrName>style.visibility</p:attrName>
                                        </p:attrNameLst>
                                      </p:cBhvr>
                                      <p:to>
                                        <p:strVal val="visible"/>
                                      </p:to>
                                    </p:set>
                                    <p:anim calcmode="lin" valueType="num">
                                      <p:cBhvr additive="base">
                                        <p:cTn id="31"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xEl>
                                              <p:pRg st="5" end="5"/>
                                            </p:txEl>
                                          </p:spTgt>
                                        </p:tgtEl>
                                        <p:attrNameLst>
                                          <p:attrName>style.visibility</p:attrName>
                                        </p:attrNameLst>
                                      </p:cBhvr>
                                      <p:to>
                                        <p:strVal val="visible"/>
                                      </p:to>
                                    </p:set>
                                    <p:anim calcmode="lin" valueType="num">
                                      <p:cBhvr additive="base">
                                        <p:cTn id="37" dur="500" fill="hold"/>
                                        <p:tgtEl>
                                          <p:spTgt spid="1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2308" y="6156494"/>
            <a:ext cx="1285130" cy="258047"/>
          </a:xfrm>
          <a:prstGeom prst="rect">
            <a:avLst/>
          </a:prstGeom>
        </p:spPr>
      </p:pic>
      <p:sp>
        <p:nvSpPr>
          <p:cNvPr id="3" name="TextBox 2"/>
          <p:cNvSpPr txBox="1"/>
          <p:nvPr/>
        </p:nvSpPr>
        <p:spPr>
          <a:xfrm>
            <a:off x="579353" y="1591476"/>
            <a:ext cx="5744666" cy="369332"/>
          </a:xfrm>
          <a:prstGeom prst="rect">
            <a:avLst/>
          </a:prstGeom>
          <a:noFill/>
        </p:spPr>
        <p:txBody>
          <a:bodyPr wrap="square" rtlCol="0">
            <a:spAutoFit/>
          </a:bodyPr>
          <a:lstStyle/>
          <a:p>
            <a:endParaRPr lang="en-US" b="1" dirty="0"/>
          </a:p>
        </p:txBody>
      </p:sp>
      <p:sp>
        <p:nvSpPr>
          <p:cNvPr id="5" name="Rectangle 4"/>
          <p:cNvSpPr/>
          <p:nvPr/>
        </p:nvSpPr>
        <p:spPr>
          <a:xfrm>
            <a:off x="339999" y="543066"/>
            <a:ext cx="3106941" cy="584775"/>
          </a:xfrm>
          <a:prstGeom prst="rect">
            <a:avLst/>
          </a:prstGeom>
        </p:spPr>
        <p:txBody>
          <a:bodyPr wrap="none">
            <a:spAutoFit/>
          </a:bodyPr>
          <a:lstStyle/>
          <a:p>
            <a:r>
              <a:rPr lang="en-US" sz="3200" b="1" dirty="0">
                <a:solidFill>
                  <a:schemeClr val="bg1"/>
                </a:solidFill>
                <a:latin typeface="FS Humana Heavy" panose="02000503050000020004" pitchFamily="2" charset="0"/>
              </a:rPr>
              <a:t>Humana Vision</a:t>
            </a:r>
          </a:p>
        </p:txBody>
      </p:sp>
      <p:sp>
        <p:nvSpPr>
          <p:cNvPr id="2" name="Subtitle 1"/>
          <p:cNvSpPr>
            <a:spLocks noGrp="1"/>
          </p:cNvSpPr>
          <p:nvPr>
            <p:ph type="subTitle" idx="1"/>
          </p:nvPr>
        </p:nvSpPr>
        <p:spPr>
          <a:xfrm>
            <a:off x="1524000" y="3602038"/>
            <a:ext cx="7074716" cy="617624"/>
          </a:xfrm>
        </p:spPr>
        <p:txBody>
          <a:bodyPr/>
          <a:lstStyle/>
          <a:p>
            <a:endParaRPr lang="en-US" dirty="0"/>
          </a:p>
        </p:txBody>
      </p:sp>
      <p:pic>
        <p:nvPicPr>
          <p:cNvPr id="7" name="Picture 6"/>
          <p:cNvPicPr>
            <a:picLocks noChangeAspect="1"/>
          </p:cNvPicPr>
          <p:nvPr/>
        </p:nvPicPr>
        <p:blipFill>
          <a:blip r:embed="rId4"/>
          <a:stretch>
            <a:fillRect/>
          </a:stretch>
        </p:blipFill>
        <p:spPr>
          <a:xfrm>
            <a:off x="339999" y="1339868"/>
            <a:ext cx="11251412" cy="4749514"/>
          </a:xfrm>
          <a:prstGeom prst="rect">
            <a:avLst/>
          </a:prstGeom>
        </p:spPr>
      </p:pic>
      <p:pic>
        <p:nvPicPr>
          <p:cNvPr id="10" name="Picture 9">
            <a:extLst>
              <a:ext uri="{FF2B5EF4-FFF2-40B4-BE49-F238E27FC236}">
                <a16:creationId xmlns:a16="http://schemas.microsoft.com/office/drawing/2014/main" id="{293372D7-1673-4A87-B44C-9B5315026D20}"/>
              </a:ext>
            </a:extLst>
          </p:cNvPr>
          <p:cNvPicPr>
            <a:picLocks noChangeAspect="1"/>
          </p:cNvPicPr>
          <p:nvPr/>
        </p:nvPicPr>
        <p:blipFill>
          <a:blip r:embed="rId5"/>
          <a:stretch>
            <a:fillRect/>
          </a:stretch>
        </p:blipFill>
        <p:spPr>
          <a:xfrm>
            <a:off x="0" y="-50761"/>
            <a:ext cx="12192000" cy="904201"/>
          </a:xfrm>
          <a:prstGeom prst="rect">
            <a:avLst/>
          </a:prstGeom>
        </p:spPr>
      </p:pic>
      <p:sp>
        <p:nvSpPr>
          <p:cNvPr id="11" name="Rectangle 10">
            <a:extLst>
              <a:ext uri="{FF2B5EF4-FFF2-40B4-BE49-F238E27FC236}">
                <a16:creationId xmlns:a16="http://schemas.microsoft.com/office/drawing/2014/main" id="{1691CF7E-B2D5-4F93-9771-B42327812853}"/>
              </a:ext>
            </a:extLst>
          </p:cNvPr>
          <p:cNvSpPr/>
          <p:nvPr/>
        </p:nvSpPr>
        <p:spPr>
          <a:xfrm>
            <a:off x="0" y="109192"/>
            <a:ext cx="11597979" cy="707886"/>
          </a:xfrm>
          <a:prstGeom prst="rect">
            <a:avLst/>
          </a:prstGeom>
        </p:spPr>
        <p:txBody>
          <a:bodyPr wrap="square">
            <a:spAutoFit/>
          </a:bodyPr>
          <a:lstStyle/>
          <a:p>
            <a:r>
              <a:rPr lang="en-US" sz="4000" b="1" dirty="0">
                <a:solidFill>
                  <a:schemeClr val="bg1"/>
                </a:solidFill>
                <a:latin typeface="FS Humana Heavy" panose="02000503050000020004" pitchFamily="2" charset="0"/>
              </a:rPr>
              <a:t>Humana </a:t>
            </a:r>
            <a:r>
              <a:rPr lang="en-US" sz="3600" dirty="0">
                <a:solidFill>
                  <a:schemeClr val="bg1"/>
                </a:solidFill>
                <a:latin typeface="Calibri" panose="020F0502020204030204" pitchFamily="34" charset="0"/>
                <a:cs typeface="Calibri" panose="020F0502020204030204" pitchFamily="34" charset="0"/>
              </a:rPr>
              <a:t>Vision</a:t>
            </a:r>
          </a:p>
        </p:txBody>
      </p:sp>
    </p:spTree>
    <p:extLst>
      <p:ext uri="{BB962C8B-B14F-4D97-AF65-F5344CB8AC3E}">
        <p14:creationId xmlns:p14="http://schemas.microsoft.com/office/powerpoint/2010/main" val="78892629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ild drawing the earth"/>
          <p:cNvPicPr>
            <a:picLocks noChangeAspect="1"/>
          </p:cNvPicPr>
          <p:nvPr/>
        </p:nvPicPr>
        <p:blipFill>
          <a:blip r:embed="rId2"/>
          <a:srcRect/>
          <a:stretch/>
        </p:blipFill>
        <p:spPr>
          <a:xfrm>
            <a:off x="0" y="-4775"/>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8647" y="6285517"/>
            <a:ext cx="1285125" cy="258047"/>
          </a:xfrm>
          <a:prstGeom prst="rect">
            <a:avLst/>
          </a:prstGeom>
        </p:spPr>
      </p:pic>
      <p:sp>
        <p:nvSpPr>
          <p:cNvPr id="3" name="TextBox 2"/>
          <p:cNvSpPr txBox="1"/>
          <p:nvPr/>
        </p:nvSpPr>
        <p:spPr>
          <a:xfrm>
            <a:off x="538881" y="3193393"/>
            <a:ext cx="5744666" cy="461665"/>
          </a:xfrm>
          <a:prstGeom prst="rect">
            <a:avLst/>
          </a:prstGeom>
          <a:noFill/>
        </p:spPr>
        <p:txBody>
          <a:bodyPr wrap="square" rtlCol="0">
            <a:spAutoFit/>
          </a:bodyPr>
          <a:lstStyle/>
          <a:p>
            <a:endParaRPr lang="en-US" sz="2400" b="1" dirty="0"/>
          </a:p>
        </p:txBody>
      </p:sp>
      <p:sp>
        <p:nvSpPr>
          <p:cNvPr id="7" name="Rectangle 6">
            <a:extLst>
              <a:ext uri="{FF2B5EF4-FFF2-40B4-BE49-F238E27FC236}">
                <a16:creationId xmlns:a16="http://schemas.microsoft.com/office/drawing/2014/main" id="{D8945344-FBC5-4B05-877C-F903BDF51DA4}"/>
              </a:ext>
            </a:extLst>
          </p:cNvPr>
          <p:cNvSpPr/>
          <p:nvPr/>
        </p:nvSpPr>
        <p:spPr>
          <a:xfrm>
            <a:off x="0" y="2466567"/>
            <a:ext cx="5575300" cy="2677735"/>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452297" y="3424225"/>
            <a:ext cx="6847530" cy="707886"/>
          </a:xfrm>
          <a:prstGeom prst="rect">
            <a:avLst/>
          </a:prstGeom>
          <a:noFill/>
        </p:spPr>
        <p:txBody>
          <a:bodyPr wrap="square" rtlCol="0">
            <a:spAutoFit/>
          </a:bodyPr>
          <a:lstStyle/>
          <a:p>
            <a:r>
              <a:rPr lang="en-US" sz="4000" b="1" dirty="0">
                <a:solidFill>
                  <a:schemeClr val="bg1"/>
                </a:solidFill>
              </a:rPr>
              <a:t>Humana Basic Life</a:t>
            </a:r>
          </a:p>
        </p:txBody>
      </p:sp>
    </p:spTree>
    <p:extLst>
      <p:ext uri="{BB962C8B-B14F-4D97-AF65-F5344CB8AC3E}">
        <p14:creationId xmlns:p14="http://schemas.microsoft.com/office/powerpoint/2010/main" val="171189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2308" y="6156494"/>
            <a:ext cx="1285130" cy="258047"/>
          </a:xfrm>
          <a:prstGeom prst="rect">
            <a:avLst/>
          </a:prstGeom>
        </p:spPr>
      </p:pic>
      <p:sp>
        <p:nvSpPr>
          <p:cNvPr id="5" name="Rectangle 4"/>
          <p:cNvSpPr/>
          <p:nvPr/>
        </p:nvSpPr>
        <p:spPr>
          <a:xfrm>
            <a:off x="351865" y="467597"/>
            <a:ext cx="2634054" cy="707886"/>
          </a:xfrm>
          <a:prstGeom prst="rect">
            <a:avLst/>
          </a:prstGeom>
        </p:spPr>
        <p:txBody>
          <a:bodyPr wrap="none">
            <a:spAutoFit/>
          </a:bodyPr>
          <a:lstStyle/>
          <a:p>
            <a:pPr algn="ctr"/>
            <a:r>
              <a:rPr lang="en-US" sz="4000" b="1" dirty="0">
                <a:solidFill>
                  <a:schemeClr val="bg1"/>
                </a:solidFill>
                <a:latin typeface="FS Humana Heavy" panose="02000503050000020004" pitchFamily="2" charset="0"/>
              </a:rPr>
              <a:t>Basic Life </a:t>
            </a:r>
          </a:p>
        </p:txBody>
      </p:sp>
      <p:pic>
        <p:nvPicPr>
          <p:cNvPr id="7" name="Picture 6"/>
          <p:cNvPicPr>
            <a:picLocks noChangeAspect="1"/>
          </p:cNvPicPr>
          <p:nvPr/>
        </p:nvPicPr>
        <p:blipFill>
          <a:blip r:embed="rId4"/>
          <a:stretch>
            <a:fillRect/>
          </a:stretch>
        </p:blipFill>
        <p:spPr>
          <a:xfrm>
            <a:off x="3768147" y="1291533"/>
            <a:ext cx="7959291" cy="4426868"/>
          </a:xfrm>
          <a:prstGeom prst="rect">
            <a:avLst/>
          </a:prstGeom>
        </p:spPr>
      </p:pic>
      <p:pic>
        <p:nvPicPr>
          <p:cNvPr id="8" name="Picture 7">
            <a:extLst>
              <a:ext uri="{FF2B5EF4-FFF2-40B4-BE49-F238E27FC236}">
                <a16:creationId xmlns:a16="http://schemas.microsoft.com/office/drawing/2014/main" id="{CCCAE51B-4B45-488D-99F7-9F1611D5ECF1}"/>
              </a:ext>
            </a:extLst>
          </p:cNvPr>
          <p:cNvPicPr>
            <a:picLocks noChangeAspect="1"/>
          </p:cNvPicPr>
          <p:nvPr/>
        </p:nvPicPr>
        <p:blipFill>
          <a:blip r:embed="rId5"/>
          <a:stretch>
            <a:fillRect/>
          </a:stretch>
        </p:blipFill>
        <p:spPr>
          <a:xfrm>
            <a:off x="0" y="-50761"/>
            <a:ext cx="12192000" cy="904201"/>
          </a:xfrm>
          <a:prstGeom prst="rect">
            <a:avLst/>
          </a:prstGeom>
        </p:spPr>
      </p:pic>
      <p:sp>
        <p:nvSpPr>
          <p:cNvPr id="9" name="Rectangle 8">
            <a:extLst>
              <a:ext uri="{FF2B5EF4-FFF2-40B4-BE49-F238E27FC236}">
                <a16:creationId xmlns:a16="http://schemas.microsoft.com/office/drawing/2014/main" id="{57E3259F-EC63-4861-9720-9EE81AFEE2E4}"/>
              </a:ext>
            </a:extLst>
          </p:cNvPr>
          <p:cNvSpPr/>
          <p:nvPr/>
        </p:nvSpPr>
        <p:spPr>
          <a:xfrm>
            <a:off x="0" y="109192"/>
            <a:ext cx="11597979" cy="707886"/>
          </a:xfrm>
          <a:prstGeom prst="rect">
            <a:avLst/>
          </a:prstGeom>
        </p:spPr>
        <p:txBody>
          <a:bodyPr wrap="square">
            <a:spAutoFit/>
          </a:bodyPr>
          <a:lstStyle/>
          <a:p>
            <a:r>
              <a:rPr lang="en-US" sz="4000" b="1" dirty="0">
                <a:solidFill>
                  <a:schemeClr val="bg1"/>
                </a:solidFill>
                <a:latin typeface="FS Humana Heavy" panose="02000503050000020004" pitchFamily="2" charset="0"/>
              </a:rPr>
              <a:t>Humana </a:t>
            </a:r>
            <a:r>
              <a:rPr lang="en-US" sz="3600" dirty="0">
                <a:solidFill>
                  <a:schemeClr val="bg1"/>
                </a:solidFill>
                <a:latin typeface="Calibri" panose="020F0502020204030204" pitchFamily="34" charset="0"/>
                <a:cs typeface="Calibri" panose="020F0502020204030204" pitchFamily="34" charset="0"/>
              </a:rPr>
              <a:t>Basic Life</a:t>
            </a:r>
          </a:p>
        </p:txBody>
      </p:sp>
      <p:sp>
        <p:nvSpPr>
          <p:cNvPr id="12" name="Subtitle 3">
            <a:extLst>
              <a:ext uri="{FF2B5EF4-FFF2-40B4-BE49-F238E27FC236}">
                <a16:creationId xmlns:a16="http://schemas.microsoft.com/office/drawing/2014/main" id="{AF40284B-7422-4701-B4C6-5BBB0165D61B}"/>
              </a:ext>
            </a:extLst>
          </p:cNvPr>
          <p:cNvSpPr>
            <a:spLocks noGrp="1"/>
          </p:cNvSpPr>
          <p:nvPr>
            <p:ph type="subTitle" idx="1"/>
          </p:nvPr>
        </p:nvSpPr>
        <p:spPr>
          <a:xfrm>
            <a:off x="351865" y="1291533"/>
            <a:ext cx="3364993" cy="4713206"/>
          </a:xfrm>
        </p:spPr>
        <p:txBody>
          <a:bodyPr>
            <a:normAutofit/>
          </a:bodyPr>
          <a:lstStyle/>
          <a:p>
            <a:pPr marL="171450" indent="-171450" algn="l">
              <a:lnSpc>
                <a:spcPct val="100000"/>
              </a:lnSpc>
              <a:spcBef>
                <a:spcPts val="642"/>
              </a:spcBef>
              <a:buFont typeface="Arial" panose="020B0604020202020204" pitchFamily="34" charset="0"/>
              <a:buChar char="•"/>
            </a:pPr>
            <a:r>
              <a:rPr lang="en-US" dirty="0">
                <a:solidFill>
                  <a:srgbClr val="3F6623"/>
                </a:solidFill>
              </a:rPr>
              <a:t>Life Rate Match </a:t>
            </a:r>
            <a:br>
              <a:rPr lang="en-US" dirty="0">
                <a:solidFill>
                  <a:srgbClr val="3F6623"/>
                </a:solidFill>
              </a:rPr>
            </a:br>
            <a:r>
              <a:rPr lang="en-US" dirty="0">
                <a:solidFill>
                  <a:srgbClr val="3F6623"/>
                </a:solidFill>
              </a:rPr>
              <a:t>Groups 25 + where we match CURRENT / pre-renewal rates.</a:t>
            </a:r>
          </a:p>
          <a:p>
            <a:pPr marL="171450" indent="-171450" algn="l">
              <a:lnSpc>
                <a:spcPct val="100000"/>
              </a:lnSpc>
              <a:spcBef>
                <a:spcPts val="642"/>
              </a:spcBef>
              <a:buFont typeface="Arial" panose="020B0604020202020204" pitchFamily="34" charset="0"/>
              <a:buChar char="•"/>
            </a:pPr>
            <a:r>
              <a:rPr lang="en-US" dirty="0">
                <a:solidFill>
                  <a:srgbClr val="3F6623"/>
                </a:solidFill>
              </a:rPr>
              <a:t>Adding life is worth 2% off the dental line.</a:t>
            </a:r>
          </a:p>
          <a:p>
            <a:pPr marL="171450" indent="-171450" algn="l">
              <a:lnSpc>
                <a:spcPct val="100000"/>
              </a:lnSpc>
              <a:spcBef>
                <a:spcPts val="642"/>
              </a:spcBef>
              <a:buFont typeface="Arial" panose="020B0604020202020204" pitchFamily="34" charset="0"/>
              <a:buChar char="•"/>
            </a:pPr>
            <a:r>
              <a:rPr lang="en-US" dirty="0">
                <a:solidFill>
                  <a:srgbClr val="3F6623"/>
                </a:solidFill>
              </a:rPr>
              <a:t>3 Schedules available </a:t>
            </a:r>
          </a:p>
          <a:p>
            <a:pPr marL="171450" indent="-171450" algn="l">
              <a:lnSpc>
                <a:spcPct val="100000"/>
              </a:lnSpc>
              <a:spcBef>
                <a:spcPts val="642"/>
              </a:spcBef>
              <a:buFont typeface="Arial" panose="020B0604020202020204" pitchFamily="34" charset="0"/>
              <a:buChar char="•"/>
            </a:pPr>
            <a:r>
              <a:rPr lang="en-US" dirty="0">
                <a:solidFill>
                  <a:srgbClr val="3F6623"/>
                </a:solidFill>
              </a:rPr>
              <a:t>Convertible day 1</a:t>
            </a:r>
          </a:p>
          <a:p>
            <a:pPr marL="171450" indent="-171450" algn="l">
              <a:lnSpc>
                <a:spcPct val="100000"/>
              </a:lnSpc>
              <a:spcBef>
                <a:spcPts val="642"/>
              </a:spcBef>
              <a:buFont typeface="Arial" panose="020B0604020202020204" pitchFamily="34" charset="0"/>
              <a:buChar char="•"/>
            </a:pPr>
            <a:endParaRPr lang="en-US" dirty="0">
              <a:solidFill>
                <a:srgbClr val="3F6623"/>
              </a:solidFill>
            </a:endParaRPr>
          </a:p>
        </p:txBody>
      </p:sp>
    </p:spTree>
    <p:extLst>
      <p:ext uri="{BB962C8B-B14F-4D97-AF65-F5344CB8AC3E}">
        <p14:creationId xmlns:p14="http://schemas.microsoft.com/office/powerpoint/2010/main" val="22696331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 calcmode="lin" valueType="num">
                                      <p:cBhvr additive="base">
                                        <p:cTn id="25"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2308" y="6156494"/>
            <a:ext cx="1285130" cy="258047"/>
          </a:xfrm>
          <a:prstGeom prst="rect">
            <a:avLst/>
          </a:prstGeom>
        </p:spPr>
      </p:pic>
      <p:sp>
        <p:nvSpPr>
          <p:cNvPr id="3" name="TextBox 2"/>
          <p:cNvSpPr txBox="1"/>
          <p:nvPr/>
        </p:nvSpPr>
        <p:spPr>
          <a:xfrm>
            <a:off x="1356593" y="1543274"/>
            <a:ext cx="5744666" cy="369332"/>
          </a:xfrm>
          <a:prstGeom prst="rect">
            <a:avLst/>
          </a:prstGeom>
          <a:noFill/>
        </p:spPr>
        <p:txBody>
          <a:bodyPr wrap="square" rtlCol="0">
            <a:spAutoFit/>
          </a:bodyPr>
          <a:lstStyle/>
          <a:p>
            <a:endParaRPr lang="en-US" b="1" dirty="0"/>
          </a:p>
        </p:txBody>
      </p:sp>
      <p:sp>
        <p:nvSpPr>
          <p:cNvPr id="5" name="Rectangle 4"/>
          <p:cNvSpPr/>
          <p:nvPr/>
        </p:nvSpPr>
        <p:spPr>
          <a:xfrm>
            <a:off x="415170" y="442548"/>
            <a:ext cx="3732240" cy="707886"/>
          </a:xfrm>
          <a:prstGeom prst="rect">
            <a:avLst/>
          </a:prstGeom>
        </p:spPr>
        <p:txBody>
          <a:bodyPr wrap="none">
            <a:spAutoFit/>
          </a:bodyPr>
          <a:lstStyle/>
          <a:p>
            <a:pPr algn="ctr"/>
            <a:r>
              <a:rPr lang="en-US" sz="4000" b="1" dirty="0">
                <a:solidFill>
                  <a:schemeClr val="bg1"/>
                </a:solidFill>
                <a:latin typeface="FS Humana Heavy" panose="02000503050000020004" pitchFamily="2" charset="0"/>
              </a:rPr>
              <a:t>Voluntary Life </a:t>
            </a:r>
          </a:p>
        </p:txBody>
      </p:sp>
      <p:pic>
        <p:nvPicPr>
          <p:cNvPr id="8" name="Picture 7"/>
          <p:cNvPicPr>
            <a:picLocks noChangeAspect="1"/>
          </p:cNvPicPr>
          <p:nvPr/>
        </p:nvPicPr>
        <p:blipFill>
          <a:blip r:embed="rId4"/>
          <a:stretch>
            <a:fillRect/>
          </a:stretch>
        </p:blipFill>
        <p:spPr>
          <a:xfrm>
            <a:off x="3898900" y="1291533"/>
            <a:ext cx="8188889" cy="4679365"/>
          </a:xfrm>
          <a:prstGeom prst="rect">
            <a:avLst/>
          </a:prstGeom>
        </p:spPr>
      </p:pic>
      <p:sp>
        <p:nvSpPr>
          <p:cNvPr id="12" name="Rectangle 11">
            <a:extLst>
              <a:ext uri="{FF2B5EF4-FFF2-40B4-BE49-F238E27FC236}">
                <a16:creationId xmlns:a16="http://schemas.microsoft.com/office/drawing/2014/main" id="{C357300F-2E09-4320-A661-DDCEC7A1DED1}"/>
              </a:ext>
            </a:extLst>
          </p:cNvPr>
          <p:cNvSpPr/>
          <p:nvPr/>
        </p:nvSpPr>
        <p:spPr>
          <a:xfrm>
            <a:off x="0" y="109192"/>
            <a:ext cx="11597979" cy="1261884"/>
          </a:xfrm>
          <a:prstGeom prst="rect">
            <a:avLst/>
          </a:prstGeom>
        </p:spPr>
        <p:txBody>
          <a:bodyPr wrap="square">
            <a:spAutoFit/>
          </a:bodyPr>
          <a:lstStyle/>
          <a:p>
            <a:pPr algn="ctr"/>
            <a:r>
              <a:rPr lang="en-US" sz="4000" b="1" dirty="0">
                <a:solidFill>
                  <a:schemeClr val="bg1"/>
                </a:solidFill>
                <a:latin typeface="FS Humana Heavy" panose="02000503050000020004" pitchFamily="2" charset="0"/>
              </a:rPr>
              <a:t>Humana </a:t>
            </a:r>
            <a:br>
              <a:rPr lang="en-US" sz="4000" b="1" dirty="0">
                <a:solidFill>
                  <a:schemeClr val="bg1"/>
                </a:solidFill>
                <a:latin typeface="FS Humana Heavy" panose="02000503050000020004" pitchFamily="2" charset="0"/>
              </a:rPr>
            </a:br>
            <a:r>
              <a:rPr lang="en-US" sz="3600" dirty="0">
                <a:solidFill>
                  <a:schemeClr val="bg1"/>
                </a:solidFill>
                <a:latin typeface="Calibri" panose="020F0502020204030204" pitchFamily="34" charset="0"/>
                <a:cs typeface="Calibri" panose="020F0502020204030204" pitchFamily="34" charset="0"/>
              </a:rPr>
              <a:t>The Dental Difference </a:t>
            </a:r>
          </a:p>
        </p:txBody>
      </p:sp>
      <p:sp>
        <p:nvSpPr>
          <p:cNvPr id="13" name="Subtitle 3">
            <a:extLst>
              <a:ext uri="{FF2B5EF4-FFF2-40B4-BE49-F238E27FC236}">
                <a16:creationId xmlns:a16="http://schemas.microsoft.com/office/drawing/2014/main" id="{2A75970C-53F2-4928-BD8B-88571C880FD8}"/>
              </a:ext>
            </a:extLst>
          </p:cNvPr>
          <p:cNvSpPr>
            <a:spLocks noGrp="1"/>
          </p:cNvSpPr>
          <p:nvPr>
            <p:ph type="subTitle" idx="1"/>
          </p:nvPr>
        </p:nvSpPr>
        <p:spPr>
          <a:xfrm>
            <a:off x="351865" y="1291533"/>
            <a:ext cx="3364993" cy="4713206"/>
          </a:xfrm>
        </p:spPr>
        <p:txBody>
          <a:bodyPr>
            <a:normAutofit/>
          </a:bodyPr>
          <a:lstStyle/>
          <a:p>
            <a:pPr marL="171450" indent="-171450" algn="l">
              <a:lnSpc>
                <a:spcPct val="100000"/>
              </a:lnSpc>
              <a:spcBef>
                <a:spcPts val="642"/>
              </a:spcBef>
              <a:buFont typeface="Arial" panose="020B0604020202020204" pitchFamily="34" charset="0"/>
              <a:buChar char="•"/>
            </a:pPr>
            <a:r>
              <a:rPr lang="en-US" dirty="0">
                <a:solidFill>
                  <a:srgbClr val="3F6623"/>
                </a:solidFill>
              </a:rPr>
              <a:t>Grandfathering available for groups interested in replacing current coverage.</a:t>
            </a:r>
          </a:p>
          <a:p>
            <a:pPr marL="171450" indent="-171450" algn="l">
              <a:lnSpc>
                <a:spcPct val="100000"/>
              </a:lnSpc>
              <a:spcBef>
                <a:spcPts val="642"/>
              </a:spcBef>
              <a:buFont typeface="Arial" panose="020B0604020202020204" pitchFamily="34" charset="0"/>
              <a:buChar char="•"/>
            </a:pPr>
            <a:r>
              <a:rPr lang="en-US" dirty="0">
                <a:solidFill>
                  <a:srgbClr val="3F6623"/>
                </a:solidFill>
              </a:rPr>
              <a:t>Adding Vol life is worth 2% off the dental line.</a:t>
            </a:r>
          </a:p>
          <a:p>
            <a:pPr marL="171450" indent="-171450" algn="l">
              <a:lnSpc>
                <a:spcPct val="100000"/>
              </a:lnSpc>
              <a:spcBef>
                <a:spcPts val="642"/>
              </a:spcBef>
              <a:buFont typeface="Arial" panose="020B0604020202020204" pitchFamily="34" charset="0"/>
              <a:buChar char="•"/>
            </a:pPr>
            <a:r>
              <a:rPr lang="en-US" dirty="0">
                <a:solidFill>
                  <a:srgbClr val="3F6623"/>
                </a:solidFill>
              </a:rPr>
              <a:t>Special vol life increase program of 25k GI for EE’s </a:t>
            </a:r>
            <a:r>
              <a:rPr lang="en-US" dirty="0" err="1">
                <a:solidFill>
                  <a:srgbClr val="3F6623"/>
                </a:solidFill>
              </a:rPr>
              <a:t>everytime</a:t>
            </a:r>
            <a:r>
              <a:rPr lang="en-US" dirty="0">
                <a:solidFill>
                  <a:srgbClr val="3F6623"/>
                </a:solidFill>
              </a:rPr>
              <a:t> vol life renews.</a:t>
            </a:r>
          </a:p>
          <a:p>
            <a:pPr marL="171450" indent="-171450" algn="l">
              <a:lnSpc>
                <a:spcPct val="100000"/>
              </a:lnSpc>
              <a:spcBef>
                <a:spcPts val="642"/>
              </a:spcBef>
              <a:buFont typeface="Arial" panose="020B0604020202020204" pitchFamily="34" charset="0"/>
              <a:buChar char="•"/>
            </a:pPr>
            <a:endParaRPr lang="en-US" dirty="0">
              <a:solidFill>
                <a:srgbClr val="3F6623"/>
              </a:solidFill>
            </a:endParaRPr>
          </a:p>
        </p:txBody>
      </p:sp>
      <p:pic>
        <p:nvPicPr>
          <p:cNvPr id="14" name="Picture 13">
            <a:extLst>
              <a:ext uri="{FF2B5EF4-FFF2-40B4-BE49-F238E27FC236}">
                <a16:creationId xmlns:a16="http://schemas.microsoft.com/office/drawing/2014/main" id="{FDB4BE88-655D-4DAE-87F9-52E5816066D5}"/>
              </a:ext>
            </a:extLst>
          </p:cNvPr>
          <p:cNvPicPr>
            <a:picLocks noChangeAspect="1"/>
          </p:cNvPicPr>
          <p:nvPr/>
        </p:nvPicPr>
        <p:blipFill>
          <a:blip r:embed="rId5"/>
          <a:stretch>
            <a:fillRect/>
          </a:stretch>
        </p:blipFill>
        <p:spPr>
          <a:xfrm>
            <a:off x="0" y="-50761"/>
            <a:ext cx="12192000" cy="904201"/>
          </a:xfrm>
          <a:prstGeom prst="rect">
            <a:avLst/>
          </a:prstGeom>
        </p:spPr>
      </p:pic>
      <p:sp>
        <p:nvSpPr>
          <p:cNvPr id="15" name="Rectangle 14">
            <a:extLst>
              <a:ext uri="{FF2B5EF4-FFF2-40B4-BE49-F238E27FC236}">
                <a16:creationId xmlns:a16="http://schemas.microsoft.com/office/drawing/2014/main" id="{6A609CF1-26C9-43A2-BAE3-95ACF455BD9C}"/>
              </a:ext>
            </a:extLst>
          </p:cNvPr>
          <p:cNvSpPr/>
          <p:nvPr/>
        </p:nvSpPr>
        <p:spPr>
          <a:xfrm>
            <a:off x="0" y="109192"/>
            <a:ext cx="11597979" cy="707886"/>
          </a:xfrm>
          <a:prstGeom prst="rect">
            <a:avLst/>
          </a:prstGeom>
        </p:spPr>
        <p:txBody>
          <a:bodyPr wrap="square">
            <a:spAutoFit/>
          </a:bodyPr>
          <a:lstStyle/>
          <a:p>
            <a:r>
              <a:rPr lang="en-US" sz="4000" b="1" dirty="0">
                <a:solidFill>
                  <a:schemeClr val="bg1"/>
                </a:solidFill>
                <a:latin typeface="FS Humana Heavy" panose="02000503050000020004" pitchFamily="2" charset="0"/>
              </a:rPr>
              <a:t>Humana </a:t>
            </a:r>
            <a:r>
              <a:rPr lang="en-US" sz="3600" dirty="0">
                <a:solidFill>
                  <a:schemeClr val="bg1"/>
                </a:solidFill>
                <a:latin typeface="Calibri" panose="020F0502020204030204" pitchFamily="34" charset="0"/>
                <a:cs typeface="Calibri" panose="020F0502020204030204" pitchFamily="34" charset="0"/>
              </a:rPr>
              <a:t>Voluntary life</a:t>
            </a:r>
          </a:p>
        </p:txBody>
      </p:sp>
    </p:spTree>
    <p:extLst>
      <p:ext uri="{BB962C8B-B14F-4D97-AF65-F5344CB8AC3E}">
        <p14:creationId xmlns:p14="http://schemas.microsoft.com/office/powerpoint/2010/main" val="41159045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2308" y="6156494"/>
            <a:ext cx="1285130" cy="258047"/>
          </a:xfrm>
          <a:prstGeom prst="rect">
            <a:avLst/>
          </a:prstGeom>
        </p:spPr>
      </p:pic>
      <p:sp>
        <p:nvSpPr>
          <p:cNvPr id="5" name="Rectangle 4"/>
          <p:cNvSpPr/>
          <p:nvPr/>
        </p:nvSpPr>
        <p:spPr>
          <a:xfrm>
            <a:off x="415170" y="442548"/>
            <a:ext cx="3732240" cy="707886"/>
          </a:xfrm>
          <a:prstGeom prst="rect">
            <a:avLst/>
          </a:prstGeom>
        </p:spPr>
        <p:txBody>
          <a:bodyPr wrap="none">
            <a:spAutoFit/>
          </a:bodyPr>
          <a:lstStyle/>
          <a:p>
            <a:pPr algn="ctr"/>
            <a:r>
              <a:rPr lang="en-US" sz="4000" b="1" dirty="0">
                <a:solidFill>
                  <a:schemeClr val="bg1"/>
                </a:solidFill>
                <a:latin typeface="FS Humana Heavy" panose="02000503050000020004" pitchFamily="2" charset="0"/>
              </a:rPr>
              <a:t>Voluntary Life </a:t>
            </a:r>
          </a:p>
        </p:txBody>
      </p:sp>
      <p:sp>
        <p:nvSpPr>
          <p:cNvPr id="9" name="Rectangle 8">
            <a:extLst>
              <a:ext uri="{FF2B5EF4-FFF2-40B4-BE49-F238E27FC236}">
                <a16:creationId xmlns:a16="http://schemas.microsoft.com/office/drawing/2014/main" id="{611A5D36-C2B2-4B99-9053-42675F32298E}"/>
              </a:ext>
            </a:extLst>
          </p:cNvPr>
          <p:cNvSpPr/>
          <p:nvPr/>
        </p:nvSpPr>
        <p:spPr>
          <a:xfrm>
            <a:off x="351865" y="467597"/>
            <a:ext cx="2634054" cy="707886"/>
          </a:xfrm>
          <a:prstGeom prst="rect">
            <a:avLst/>
          </a:prstGeom>
        </p:spPr>
        <p:txBody>
          <a:bodyPr wrap="none">
            <a:spAutoFit/>
          </a:bodyPr>
          <a:lstStyle/>
          <a:p>
            <a:pPr algn="ctr"/>
            <a:r>
              <a:rPr lang="en-US" sz="4000" b="1" dirty="0">
                <a:solidFill>
                  <a:schemeClr val="bg1"/>
                </a:solidFill>
                <a:latin typeface="FS Humana Heavy" panose="02000503050000020004" pitchFamily="2" charset="0"/>
              </a:rPr>
              <a:t>Basic Life </a:t>
            </a:r>
          </a:p>
        </p:txBody>
      </p:sp>
      <p:pic>
        <p:nvPicPr>
          <p:cNvPr id="11" name="Picture 10">
            <a:extLst>
              <a:ext uri="{FF2B5EF4-FFF2-40B4-BE49-F238E27FC236}">
                <a16:creationId xmlns:a16="http://schemas.microsoft.com/office/drawing/2014/main" id="{01685888-FF36-4C30-9AC7-8406D2CD0EA4}"/>
              </a:ext>
            </a:extLst>
          </p:cNvPr>
          <p:cNvPicPr>
            <a:picLocks noChangeAspect="1"/>
          </p:cNvPicPr>
          <p:nvPr/>
        </p:nvPicPr>
        <p:blipFill>
          <a:blip r:embed="rId4"/>
          <a:stretch>
            <a:fillRect/>
          </a:stretch>
        </p:blipFill>
        <p:spPr>
          <a:xfrm>
            <a:off x="0" y="-50761"/>
            <a:ext cx="12192000" cy="904201"/>
          </a:xfrm>
          <a:prstGeom prst="rect">
            <a:avLst/>
          </a:prstGeom>
        </p:spPr>
      </p:pic>
      <p:sp>
        <p:nvSpPr>
          <p:cNvPr id="12" name="Rectangle 11">
            <a:extLst>
              <a:ext uri="{FF2B5EF4-FFF2-40B4-BE49-F238E27FC236}">
                <a16:creationId xmlns:a16="http://schemas.microsoft.com/office/drawing/2014/main" id="{C357300F-2E09-4320-A661-DDCEC7A1DED1}"/>
              </a:ext>
            </a:extLst>
          </p:cNvPr>
          <p:cNvSpPr/>
          <p:nvPr/>
        </p:nvSpPr>
        <p:spPr>
          <a:xfrm>
            <a:off x="0" y="109192"/>
            <a:ext cx="11597979" cy="707886"/>
          </a:xfrm>
          <a:prstGeom prst="rect">
            <a:avLst/>
          </a:prstGeom>
        </p:spPr>
        <p:txBody>
          <a:bodyPr wrap="square">
            <a:spAutoFit/>
          </a:bodyPr>
          <a:lstStyle/>
          <a:p>
            <a:r>
              <a:rPr lang="en-US" sz="4000" b="1" dirty="0">
                <a:solidFill>
                  <a:schemeClr val="bg1"/>
                </a:solidFill>
                <a:latin typeface="FS Humana Heavy" panose="02000503050000020004" pitchFamily="2" charset="0"/>
              </a:rPr>
              <a:t>Humana </a:t>
            </a:r>
            <a:r>
              <a:rPr lang="en-US" sz="3600" dirty="0">
                <a:solidFill>
                  <a:schemeClr val="bg1"/>
                </a:solidFill>
                <a:latin typeface="Calibri" panose="020F0502020204030204" pitchFamily="34" charset="0"/>
                <a:cs typeface="Calibri" panose="020F0502020204030204" pitchFamily="34" charset="0"/>
              </a:rPr>
              <a:t>LAUNCH MY GROUP – JET ISSUE </a:t>
            </a:r>
          </a:p>
        </p:txBody>
      </p:sp>
      <p:pic>
        <p:nvPicPr>
          <p:cNvPr id="13" name="Picture 12">
            <a:extLst>
              <a:ext uri="{FF2B5EF4-FFF2-40B4-BE49-F238E27FC236}">
                <a16:creationId xmlns:a16="http://schemas.microsoft.com/office/drawing/2014/main" id="{F58CF271-DB2F-4F7A-A852-E60AAF001AFB}"/>
              </a:ext>
            </a:extLst>
          </p:cNvPr>
          <p:cNvPicPr>
            <a:picLocks noChangeAspect="1"/>
          </p:cNvPicPr>
          <p:nvPr/>
        </p:nvPicPr>
        <p:blipFill rotWithShape="1">
          <a:blip r:embed="rId5"/>
          <a:srcRect t="3229" b="-372"/>
          <a:stretch/>
        </p:blipFill>
        <p:spPr>
          <a:xfrm>
            <a:off x="351865" y="1554480"/>
            <a:ext cx="4516438" cy="3108960"/>
          </a:xfrm>
          <a:prstGeom prst="rect">
            <a:avLst/>
          </a:prstGeom>
        </p:spPr>
      </p:pic>
      <p:sp>
        <p:nvSpPr>
          <p:cNvPr id="14" name="Subtitle 3">
            <a:extLst>
              <a:ext uri="{FF2B5EF4-FFF2-40B4-BE49-F238E27FC236}">
                <a16:creationId xmlns:a16="http://schemas.microsoft.com/office/drawing/2014/main" id="{D6D80FE9-E3D8-468E-ADBC-5092E2FEE918}"/>
              </a:ext>
            </a:extLst>
          </p:cNvPr>
          <p:cNvSpPr>
            <a:spLocks noGrp="1"/>
          </p:cNvSpPr>
          <p:nvPr>
            <p:ph type="subTitle" idx="1"/>
          </p:nvPr>
        </p:nvSpPr>
        <p:spPr>
          <a:xfrm>
            <a:off x="5175797" y="1483790"/>
            <a:ext cx="6825703" cy="4713206"/>
          </a:xfrm>
        </p:spPr>
        <p:txBody>
          <a:bodyPr>
            <a:normAutofit lnSpcReduction="10000"/>
          </a:bodyPr>
          <a:lstStyle/>
          <a:p>
            <a:pPr marL="171450" indent="-171450" algn="l">
              <a:lnSpc>
                <a:spcPct val="100000"/>
              </a:lnSpc>
              <a:spcBef>
                <a:spcPts val="642"/>
              </a:spcBef>
              <a:buFont typeface="Arial" panose="020B0604020202020204" pitchFamily="34" charset="0"/>
              <a:buChar char="•"/>
            </a:pPr>
            <a:r>
              <a:rPr lang="en-US" dirty="0">
                <a:solidFill>
                  <a:srgbClr val="3F6623"/>
                </a:solidFill>
              </a:rPr>
              <a:t>Humana’s proprietary Jet Issue enrollment system, with some of the fastest case processing available. </a:t>
            </a:r>
          </a:p>
          <a:p>
            <a:pPr marL="171450" indent="-171450" algn="l">
              <a:lnSpc>
                <a:spcPct val="100000"/>
              </a:lnSpc>
              <a:spcBef>
                <a:spcPts val="642"/>
              </a:spcBef>
              <a:buFont typeface="Arial" panose="020B0604020202020204" pitchFamily="34" charset="0"/>
              <a:buChar char="•"/>
            </a:pPr>
            <a:r>
              <a:rPr lang="en-US" dirty="0">
                <a:solidFill>
                  <a:srgbClr val="3F6623"/>
                </a:solidFill>
              </a:rPr>
              <a:t>Super simplified group app with no WET signatures.</a:t>
            </a:r>
          </a:p>
          <a:p>
            <a:pPr marL="171450" indent="-171450" algn="l">
              <a:lnSpc>
                <a:spcPct val="100000"/>
              </a:lnSpc>
              <a:spcBef>
                <a:spcPts val="642"/>
              </a:spcBef>
              <a:buFont typeface="Arial" panose="020B0604020202020204" pitchFamily="34" charset="0"/>
              <a:buChar char="•"/>
            </a:pPr>
            <a:r>
              <a:rPr lang="en-US" dirty="0">
                <a:solidFill>
                  <a:srgbClr val="3F6623"/>
                </a:solidFill>
              </a:rPr>
              <a:t>Simplified census, paper apps or use both! </a:t>
            </a:r>
          </a:p>
          <a:p>
            <a:pPr marL="171450" indent="-171450" algn="l">
              <a:lnSpc>
                <a:spcPct val="100000"/>
              </a:lnSpc>
              <a:spcBef>
                <a:spcPts val="642"/>
              </a:spcBef>
              <a:buFont typeface="Arial" panose="020B0604020202020204" pitchFamily="34" charset="0"/>
              <a:buChar char="•"/>
            </a:pPr>
            <a:r>
              <a:rPr lang="en-US" dirty="0">
                <a:solidFill>
                  <a:srgbClr val="3F6623"/>
                </a:solidFill>
              </a:rPr>
              <a:t>Case processing in as little as 1 hour, guaranteed within 72 hours. Usual same day turnaround. </a:t>
            </a:r>
          </a:p>
          <a:p>
            <a:pPr marL="171450" indent="-171450" algn="l">
              <a:lnSpc>
                <a:spcPct val="100000"/>
              </a:lnSpc>
              <a:spcBef>
                <a:spcPts val="642"/>
              </a:spcBef>
              <a:buFont typeface="Arial" panose="020B0604020202020204" pitchFamily="34" charset="0"/>
              <a:buChar char="•"/>
            </a:pPr>
            <a:r>
              <a:rPr lang="en-US" dirty="0">
                <a:solidFill>
                  <a:srgbClr val="3F6623"/>
                </a:solidFill>
              </a:rPr>
              <a:t>Signatures collected via email at time of group issue via Adobe Verisign. </a:t>
            </a:r>
          </a:p>
          <a:p>
            <a:pPr marL="171450" indent="-171450" algn="l">
              <a:lnSpc>
                <a:spcPct val="100000"/>
              </a:lnSpc>
              <a:spcBef>
                <a:spcPts val="642"/>
              </a:spcBef>
              <a:buFont typeface="Arial" panose="020B0604020202020204" pitchFamily="34" charset="0"/>
              <a:buChar char="•"/>
            </a:pPr>
            <a:r>
              <a:rPr lang="en-US" dirty="0">
                <a:solidFill>
                  <a:srgbClr val="3F6623"/>
                </a:solidFill>
              </a:rPr>
              <a:t>Dental ID’s issued within hours and can be sent as a report directly to your group. </a:t>
            </a:r>
          </a:p>
          <a:p>
            <a:pPr marL="171450" indent="-171450" algn="l">
              <a:lnSpc>
                <a:spcPct val="100000"/>
              </a:lnSpc>
              <a:spcBef>
                <a:spcPts val="642"/>
              </a:spcBef>
              <a:buFont typeface="Arial" panose="020B0604020202020204" pitchFamily="34" charset="0"/>
              <a:buChar char="•"/>
            </a:pPr>
            <a:r>
              <a:rPr lang="en-US" dirty="0">
                <a:solidFill>
                  <a:srgbClr val="3F6623"/>
                </a:solidFill>
              </a:rPr>
              <a:t>Test bill that can be used to audit available immediately </a:t>
            </a:r>
          </a:p>
        </p:txBody>
      </p:sp>
    </p:spTree>
    <p:extLst>
      <p:ext uri="{BB962C8B-B14F-4D97-AF65-F5344CB8AC3E}">
        <p14:creationId xmlns:p14="http://schemas.microsoft.com/office/powerpoint/2010/main" val="30317372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 calcmode="lin" valueType="num">
                                      <p:cBhvr additive="base">
                                        <p:cTn id="13"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 calcmode="lin" valueType="num">
                                      <p:cBhvr additive="base">
                                        <p:cTn id="19"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 calcmode="lin" valueType="num">
                                      <p:cBhvr additive="base">
                                        <p:cTn id="25"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xEl>
                                              <p:pRg st="4" end="4"/>
                                            </p:txEl>
                                          </p:spTgt>
                                        </p:tgtEl>
                                        <p:attrNameLst>
                                          <p:attrName>style.visibility</p:attrName>
                                        </p:attrNameLst>
                                      </p:cBhvr>
                                      <p:to>
                                        <p:strVal val="visible"/>
                                      </p:to>
                                    </p:set>
                                    <p:anim calcmode="lin" valueType="num">
                                      <p:cBhvr additive="base">
                                        <p:cTn id="31"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xEl>
                                              <p:pRg st="5" end="5"/>
                                            </p:txEl>
                                          </p:spTgt>
                                        </p:tgtEl>
                                        <p:attrNameLst>
                                          <p:attrName>style.visibility</p:attrName>
                                        </p:attrNameLst>
                                      </p:cBhvr>
                                      <p:to>
                                        <p:strVal val="visible"/>
                                      </p:to>
                                    </p:set>
                                    <p:anim calcmode="lin" valueType="num">
                                      <p:cBhvr additive="base">
                                        <p:cTn id="37" dur="500" fill="hold"/>
                                        <p:tgtEl>
                                          <p:spTgt spid="1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xEl>
                                              <p:pRg st="6" end="6"/>
                                            </p:txEl>
                                          </p:spTgt>
                                        </p:tgtEl>
                                        <p:attrNameLst>
                                          <p:attrName>style.visibility</p:attrName>
                                        </p:attrNameLst>
                                      </p:cBhvr>
                                      <p:to>
                                        <p:strVal val="visible"/>
                                      </p:to>
                                    </p:set>
                                    <p:anim calcmode="lin" valueType="num">
                                      <p:cBhvr additive="base">
                                        <p:cTn id="43" dur="500" fill="hold"/>
                                        <p:tgtEl>
                                          <p:spTgt spid="1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Red umbrella amongst group of black umbrellas in rain"/>
          <p:cNvPicPr>
            <a:picLocks noChangeAspect="1"/>
          </p:cNvPicPr>
          <p:nvPr/>
        </p:nvPicPr>
        <p:blipFill>
          <a:blip r:embed="rId2"/>
          <a:srcRect/>
          <a:stretch/>
        </p:blipFill>
        <p:spPr>
          <a:xfrm flipH="1">
            <a:off x="0" y="0"/>
            <a:ext cx="12192000" cy="6858000"/>
          </a:xfrm>
          <a:prstGeom prst="rect">
            <a:avLst/>
          </a:prstGeom>
        </p:spPr>
      </p:pic>
      <p:sp>
        <p:nvSpPr>
          <p:cNvPr id="5" name="Rectangle 4">
            <a:extLst>
              <a:ext uri="{FF2B5EF4-FFF2-40B4-BE49-F238E27FC236}">
                <a16:creationId xmlns:a16="http://schemas.microsoft.com/office/drawing/2014/main" id="{1D99B14E-D351-48D1-BAAE-361D4068B161}"/>
              </a:ext>
            </a:extLst>
          </p:cNvPr>
          <p:cNvSpPr/>
          <p:nvPr/>
        </p:nvSpPr>
        <p:spPr>
          <a:xfrm>
            <a:off x="0" y="3035913"/>
            <a:ext cx="6197600" cy="283864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0247" y="6285517"/>
            <a:ext cx="1285125" cy="258047"/>
          </a:xfrm>
          <a:prstGeom prst="rect">
            <a:avLst/>
          </a:prstGeom>
        </p:spPr>
      </p:pic>
      <p:sp>
        <p:nvSpPr>
          <p:cNvPr id="2" name="TextBox 1"/>
          <p:cNvSpPr txBox="1"/>
          <p:nvPr/>
        </p:nvSpPr>
        <p:spPr>
          <a:xfrm>
            <a:off x="318991" y="3200042"/>
            <a:ext cx="6847530" cy="1015663"/>
          </a:xfrm>
          <a:prstGeom prst="rect">
            <a:avLst/>
          </a:prstGeom>
          <a:noFill/>
        </p:spPr>
        <p:txBody>
          <a:bodyPr wrap="square" rtlCol="0">
            <a:spAutoFit/>
          </a:bodyPr>
          <a:lstStyle/>
          <a:p>
            <a:r>
              <a:rPr lang="en-US" sz="6000" b="1" dirty="0">
                <a:solidFill>
                  <a:schemeClr val="bg1"/>
                </a:solidFill>
              </a:rPr>
              <a:t>Humana Dental</a:t>
            </a:r>
          </a:p>
        </p:txBody>
      </p:sp>
      <p:sp>
        <p:nvSpPr>
          <p:cNvPr id="3" name="TextBox 2"/>
          <p:cNvSpPr txBox="1"/>
          <p:nvPr/>
        </p:nvSpPr>
        <p:spPr>
          <a:xfrm>
            <a:off x="464612" y="4260302"/>
            <a:ext cx="5336782" cy="523220"/>
          </a:xfrm>
          <a:prstGeom prst="rect">
            <a:avLst/>
          </a:prstGeom>
          <a:noFill/>
        </p:spPr>
        <p:txBody>
          <a:bodyPr wrap="square" rtlCol="0">
            <a:spAutoFit/>
          </a:bodyPr>
          <a:lstStyle/>
          <a:p>
            <a:r>
              <a:rPr lang="en-US" sz="2800" b="1" dirty="0">
                <a:solidFill>
                  <a:schemeClr val="bg1"/>
                </a:solidFill>
              </a:rPr>
              <a:t>We look different in the market… </a:t>
            </a:r>
          </a:p>
        </p:txBody>
      </p:sp>
      <p:sp>
        <p:nvSpPr>
          <p:cNvPr id="7" name="TextBox 6">
            <a:extLst>
              <a:ext uri="{FF2B5EF4-FFF2-40B4-BE49-F238E27FC236}">
                <a16:creationId xmlns:a16="http://schemas.microsoft.com/office/drawing/2014/main" id="{2A79F3CD-17FC-4CAF-B142-CEE641CCDEDC}"/>
              </a:ext>
            </a:extLst>
          </p:cNvPr>
          <p:cNvSpPr txBox="1"/>
          <p:nvPr/>
        </p:nvSpPr>
        <p:spPr>
          <a:xfrm>
            <a:off x="1305567" y="4808287"/>
            <a:ext cx="4396675" cy="830997"/>
          </a:xfrm>
          <a:prstGeom prst="rect">
            <a:avLst/>
          </a:prstGeom>
          <a:noFill/>
        </p:spPr>
        <p:txBody>
          <a:bodyPr wrap="square" rtlCol="0">
            <a:spAutoFit/>
          </a:bodyPr>
          <a:lstStyle/>
          <a:p>
            <a:r>
              <a:rPr lang="en-US" sz="2400" b="1" dirty="0">
                <a:solidFill>
                  <a:schemeClr val="bg1"/>
                </a:solidFill>
              </a:rPr>
              <a:t>But… Different is good! </a:t>
            </a:r>
            <a:br>
              <a:rPr lang="en-US" sz="2400" b="1" dirty="0">
                <a:solidFill>
                  <a:schemeClr val="bg1"/>
                </a:solidFill>
              </a:rPr>
            </a:br>
            <a:r>
              <a:rPr lang="en-US" sz="2400" b="1" dirty="0">
                <a:solidFill>
                  <a:schemeClr val="bg1"/>
                </a:solidFill>
              </a:rPr>
              <a:t>National Carriers 5/172</a:t>
            </a:r>
          </a:p>
        </p:txBody>
      </p:sp>
    </p:spTree>
    <p:extLst>
      <p:ext uri="{BB962C8B-B14F-4D97-AF65-F5344CB8AC3E}">
        <p14:creationId xmlns:p14="http://schemas.microsoft.com/office/powerpoint/2010/main" val="2851304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75A1E92-8B0F-46FF-A30F-0035A70653A7}"/>
              </a:ext>
            </a:extLst>
          </p:cNvPr>
          <p:cNvSpPr txBox="1">
            <a:spLocks/>
          </p:cNvSpPr>
          <p:nvPr/>
        </p:nvSpPr>
        <p:spPr>
          <a:xfrm>
            <a:off x="6634134" y="1396289"/>
            <a:ext cx="500633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a:t>Get a quote today</a:t>
            </a:r>
          </a:p>
        </p:txBody>
      </p:sp>
      <p:sp>
        <p:nvSpPr>
          <p:cNvPr id="15" name="Freeform: Shape 10">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Placeholder 14">
            <a:extLst>
              <a:ext uri="{FF2B5EF4-FFF2-40B4-BE49-F238E27FC236}">
                <a16:creationId xmlns:a16="http://schemas.microsoft.com/office/drawing/2014/main" id="{F3B91FA5-E901-4D27-A4AE-0A8ED65C8060}"/>
              </a:ext>
            </a:extLst>
          </p:cNvPr>
          <p:cNvPicPr>
            <a:picLocks noChangeAspect="1"/>
          </p:cNvPicPr>
          <p:nvPr/>
        </p:nvPicPr>
        <p:blipFill rotWithShape="1">
          <a:blip r:embed="rId2"/>
          <a:srcRect t="12005" r="-1" b="12004"/>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5" name="Subtitle 2">
            <a:extLst>
              <a:ext uri="{FF2B5EF4-FFF2-40B4-BE49-F238E27FC236}">
                <a16:creationId xmlns:a16="http://schemas.microsoft.com/office/drawing/2014/main" id="{6CC29522-396B-4F6E-A5B3-EE312B1BAC80}"/>
              </a:ext>
            </a:extLst>
          </p:cNvPr>
          <p:cNvSpPr txBox="1">
            <a:spLocks/>
          </p:cNvSpPr>
          <p:nvPr/>
        </p:nvSpPr>
        <p:spPr>
          <a:xfrm>
            <a:off x="6638578" y="2871982"/>
            <a:ext cx="5004073" cy="31816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986"/>
              </a:spcBef>
              <a:buNone/>
            </a:pPr>
            <a:r>
              <a:rPr lang="en-US" sz="1800" dirty="0"/>
              <a:t>Please send your quote requests to:</a:t>
            </a:r>
          </a:p>
          <a:p>
            <a:r>
              <a:rPr lang="en-US" sz="1800" dirty="0"/>
              <a:t>jhaus1@humana.com</a:t>
            </a:r>
          </a:p>
        </p:txBody>
      </p:sp>
    </p:spTree>
    <p:extLst>
      <p:ext uri="{BB962C8B-B14F-4D97-AF65-F5344CB8AC3E}">
        <p14:creationId xmlns:p14="http://schemas.microsoft.com/office/powerpoint/2010/main" val="4281793997"/>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title="Humana logo">
            <a:extLst>
              <a:ext uri="{FF2B5EF4-FFF2-40B4-BE49-F238E27FC236}">
                <a16:creationId xmlns:a16="http://schemas.microsoft.com/office/drawing/2014/main" id="{7E12DAF4-F7B7-46EF-8226-FDB17085D02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200" y="976123"/>
            <a:ext cx="11277600" cy="4905753"/>
          </a:xfrm>
          <a:prstGeom prst="rect">
            <a:avLst/>
          </a:prstGeom>
        </p:spPr>
      </p:pic>
    </p:spTree>
    <p:extLst>
      <p:ext uri="{BB962C8B-B14F-4D97-AF65-F5344CB8AC3E}">
        <p14:creationId xmlns:p14="http://schemas.microsoft.com/office/powerpoint/2010/main" val="2212133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518D4D6-EB27-4345-AEDD-8493946BAE6E}"/>
              </a:ext>
            </a:extLst>
          </p:cNvPr>
          <p:cNvPicPr>
            <a:picLocks noChangeAspect="1"/>
          </p:cNvPicPr>
          <p:nvPr/>
        </p:nvPicPr>
        <p:blipFill>
          <a:blip r:embed="rId3"/>
          <a:stretch>
            <a:fillRect/>
          </a:stretch>
        </p:blipFill>
        <p:spPr>
          <a:xfrm>
            <a:off x="0" y="-50761"/>
            <a:ext cx="12192000" cy="90420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2308" y="6156494"/>
            <a:ext cx="1285130" cy="258047"/>
          </a:xfrm>
          <a:prstGeom prst="rect">
            <a:avLst/>
          </a:prstGeom>
        </p:spPr>
      </p:pic>
      <p:sp>
        <p:nvSpPr>
          <p:cNvPr id="15" name="Subtitle 3">
            <a:extLst>
              <a:ext uri="{FF2B5EF4-FFF2-40B4-BE49-F238E27FC236}">
                <a16:creationId xmlns:a16="http://schemas.microsoft.com/office/drawing/2014/main" id="{0BC084B9-CEFE-3549-921F-0937EDCEF67F}"/>
              </a:ext>
            </a:extLst>
          </p:cNvPr>
          <p:cNvSpPr>
            <a:spLocks noGrp="1"/>
          </p:cNvSpPr>
          <p:nvPr>
            <p:ph type="subTitle" idx="1"/>
          </p:nvPr>
        </p:nvSpPr>
        <p:spPr>
          <a:xfrm>
            <a:off x="2930713" y="1192646"/>
            <a:ext cx="8154160" cy="644381"/>
          </a:xfrm>
        </p:spPr>
        <p:txBody>
          <a:bodyPr>
            <a:noAutofit/>
          </a:bodyPr>
          <a:lstStyle/>
          <a:p>
            <a:pPr algn="l">
              <a:lnSpc>
                <a:spcPct val="100000"/>
              </a:lnSpc>
              <a:spcBef>
                <a:spcPts val="642"/>
              </a:spcBef>
            </a:pPr>
            <a:r>
              <a:rPr lang="en-US" sz="3600" dirty="0">
                <a:solidFill>
                  <a:srgbClr val="3F6623"/>
                </a:solidFill>
              </a:rPr>
              <a:t>Benefits beyond the spreadsheet</a:t>
            </a:r>
          </a:p>
        </p:txBody>
      </p:sp>
      <p:sp>
        <p:nvSpPr>
          <p:cNvPr id="45" name="Rectangle 44">
            <a:extLst>
              <a:ext uri="{FF2B5EF4-FFF2-40B4-BE49-F238E27FC236}">
                <a16:creationId xmlns:a16="http://schemas.microsoft.com/office/drawing/2014/main" id="{F12DD905-B29E-4B53-A02F-72AE07B7DDEA}"/>
              </a:ext>
            </a:extLst>
          </p:cNvPr>
          <p:cNvSpPr/>
          <p:nvPr/>
        </p:nvSpPr>
        <p:spPr>
          <a:xfrm>
            <a:off x="0" y="83889"/>
            <a:ext cx="11597979" cy="707886"/>
          </a:xfrm>
          <a:prstGeom prst="rect">
            <a:avLst/>
          </a:prstGeom>
        </p:spPr>
        <p:txBody>
          <a:bodyPr wrap="square">
            <a:spAutoFit/>
          </a:bodyPr>
          <a:lstStyle/>
          <a:p>
            <a:r>
              <a:rPr lang="en-US" sz="4000" b="1" dirty="0">
                <a:solidFill>
                  <a:schemeClr val="bg1"/>
                </a:solidFill>
                <a:latin typeface="FS Humana Heavy" panose="02000503050000020004" pitchFamily="2" charset="0"/>
              </a:rPr>
              <a:t>Humana </a:t>
            </a:r>
            <a:r>
              <a:rPr lang="en-US" sz="3600" dirty="0">
                <a:solidFill>
                  <a:schemeClr val="bg1"/>
                </a:solidFill>
                <a:latin typeface="Calibri" panose="020F0502020204030204" pitchFamily="34" charset="0"/>
                <a:cs typeface="Calibri" panose="020F0502020204030204" pitchFamily="34" charset="0"/>
              </a:rPr>
              <a:t>A Better Value</a:t>
            </a:r>
          </a:p>
        </p:txBody>
      </p:sp>
      <p:cxnSp>
        <p:nvCxnSpPr>
          <p:cNvPr id="47" name="Straight Connector 46">
            <a:extLst>
              <a:ext uri="{FF2B5EF4-FFF2-40B4-BE49-F238E27FC236}">
                <a16:creationId xmlns:a16="http://schemas.microsoft.com/office/drawing/2014/main" id="{0818FA23-DA76-42C7-8CBF-C8E485DC41D4}"/>
              </a:ext>
            </a:extLst>
          </p:cNvPr>
          <p:cNvCxnSpPr>
            <a:cxnSpLocks/>
          </p:cNvCxnSpPr>
          <p:nvPr/>
        </p:nvCxnSpPr>
        <p:spPr>
          <a:xfrm>
            <a:off x="4120308" y="2382967"/>
            <a:ext cx="0" cy="3150824"/>
          </a:xfrm>
          <a:prstGeom prst="line">
            <a:avLst/>
          </a:prstGeom>
          <a:ln w="31750">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p:spPr>
        <p:style>
          <a:lnRef idx="2">
            <a:schemeClr val="dk1"/>
          </a:lnRef>
          <a:fillRef idx="0">
            <a:schemeClr val="dk1"/>
          </a:fillRef>
          <a:effectRef idx="1">
            <a:schemeClr val="dk1"/>
          </a:effectRef>
          <a:fontRef idx="minor">
            <a:schemeClr val="tx1"/>
          </a:fontRef>
        </p:style>
      </p:cxnSp>
      <p:sp>
        <p:nvSpPr>
          <p:cNvPr id="51" name="Subtitle 3">
            <a:extLst>
              <a:ext uri="{FF2B5EF4-FFF2-40B4-BE49-F238E27FC236}">
                <a16:creationId xmlns:a16="http://schemas.microsoft.com/office/drawing/2014/main" id="{5628B9F2-350D-481C-9A78-6FC2AC4CF47B}"/>
              </a:ext>
            </a:extLst>
          </p:cNvPr>
          <p:cNvSpPr txBox="1">
            <a:spLocks/>
          </p:cNvSpPr>
          <p:nvPr/>
        </p:nvSpPr>
        <p:spPr>
          <a:xfrm>
            <a:off x="310309" y="2478796"/>
            <a:ext cx="3589657" cy="4406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spcBef>
                <a:spcPts val="642"/>
              </a:spcBef>
              <a:buFont typeface="Arial" panose="020B0604020202020204" pitchFamily="34" charset="0"/>
              <a:buChar char="•"/>
            </a:pPr>
            <a:r>
              <a:rPr lang="en-US" sz="1800" b="1" dirty="0">
                <a:solidFill>
                  <a:srgbClr val="3F6623"/>
                </a:solidFill>
              </a:rPr>
              <a:t>No Participation Requirements.</a:t>
            </a:r>
          </a:p>
        </p:txBody>
      </p:sp>
      <p:sp>
        <p:nvSpPr>
          <p:cNvPr id="53" name="Subtitle 3">
            <a:extLst>
              <a:ext uri="{FF2B5EF4-FFF2-40B4-BE49-F238E27FC236}">
                <a16:creationId xmlns:a16="http://schemas.microsoft.com/office/drawing/2014/main" id="{ABE957D1-5DCB-4373-94A9-262FFBA59687}"/>
              </a:ext>
            </a:extLst>
          </p:cNvPr>
          <p:cNvSpPr txBox="1">
            <a:spLocks/>
          </p:cNvSpPr>
          <p:nvPr/>
        </p:nvSpPr>
        <p:spPr>
          <a:xfrm>
            <a:off x="310308" y="3061880"/>
            <a:ext cx="3589657" cy="64438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spcBef>
                <a:spcPts val="642"/>
              </a:spcBef>
              <a:buFont typeface="Arial" panose="020B0604020202020204" pitchFamily="34" charset="0"/>
              <a:buChar char="•"/>
            </a:pPr>
            <a:r>
              <a:rPr lang="en-US" sz="1800" b="1" dirty="0">
                <a:solidFill>
                  <a:srgbClr val="3F6623"/>
                </a:solidFill>
              </a:rPr>
              <a:t>No ER Contribution to get </a:t>
            </a:r>
            <a:br>
              <a:rPr lang="en-US" sz="1800" b="1" dirty="0">
                <a:solidFill>
                  <a:srgbClr val="3F6623"/>
                </a:solidFill>
              </a:rPr>
            </a:br>
            <a:r>
              <a:rPr lang="en-US" sz="1800" b="1" dirty="0">
                <a:solidFill>
                  <a:srgbClr val="3F6623"/>
                </a:solidFill>
              </a:rPr>
              <a:t>Employer Sponsored Rates. </a:t>
            </a:r>
          </a:p>
        </p:txBody>
      </p:sp>
      <p:sp>
        <p:nvSpPr>
          <p:cNvPr id="54" name="Subtitle 3">
            <a:extLst>
              <a:ext uri="{FF2B5EF4-FFF2-40B4-BE49-F238E27FC236}">
                <a16:creationId xmlns:a16="http://schemas.microsoft.com/office/drawing/2014/main" id="{885F5DEF-A4B5-4964-B65A-99D6C772EFDC}"/>
              </a:ext>
            </a:extLst>
          </p:cNvPr>
          <p:cNvSpPr txBox="1">
            <a:spLocks/>
          </p:cNvSpPr>
          <p:nvPr/>
        </p:nvSpPr>
        <p:spPr>
          <a:xfrm>
            <a:off x="310314" y="3856256"/>
            <a:ext cx="3655754" cy="4406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spcBef>
                <a:spcPts val="642"/>
              </a:spcBef>
              <a:buFont typeface="Arial" panose="020B0604020202020204" pitchFamily="34" charset="0"/>
              <a:buChar char="•"/>
            </a:pPr>
            <a:r>
              <a:rPr lang="en-US" sz="1800" b="1" dirty="0">
                <a:solidFill>
                  <a:srgbClr val="3F6623"/>
                </a:solidFill>
              </a:rPr>
              <a:t>20 Hour min / Carve outs allowed </a:t>
            </a:r>
          </a:p>
        </p:txBody>
      </p:sp>
      <p:sp>
        <p:nvSpPr>
          <p:cNvPr id="55" name="Subtitle 3">
            <a:extLst>
              <a:ext uri="{FF2B5EF4-FFF2-40B4-BE49-F238E27FC236}">
                <a16:creationId xmlns:a16="http://schemas.microsoft.com/office/drawing/2014/main" id="{F8D12BB3-7A63-4591-A3D4-4B3900DE8DB6}"/>
              </a:ext>
            </a:extLst>
          </p:cNvPr>
          <p:cNvSpPr txBox="1">
            <a:spLocks/>
          </p:cNvSpPr>
          <p:nvPr/>
        </p:nvSpPr>
        <p:spPr>
          <a:xfrm>
            <a:off x="310307" y="4446925"/>
            <a:ext cx="3589657" cy="4406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spcBef>
                <a:spcPts val="642"/>
              </a:spcBef>
              <a:buFont typeface="Arial" panose="020B0604020202020204" pitchFamily="34" charset="0"/>
              <a:buChar char="•"/>
            </a:pPr>
            <a:r>
              <a:rPr lang="en-US" sz="1800" b="1" dirty="0">
                <a:solidFill>
                  <a:srgbClr val="3F6623"/>
                </a:solidFill>
              </a:rPr>
              <a:t>Physical &amp; Digital ID cards</a:t>
            </a:r>
          </a:p>
        </p:txBody>
      </p:sp>
      <p:sp>
        <p:nvSpPr>
          <p:cNvPr id="56" name="Subtitle 3">
            <a:extLst>
              <a:ext uri="{FF2B5EF4-FFF2-40B4-BE49-F238E27FC236}">
                <a16:creationId xmlns:a16="http://schemas.microsoft.com/office/drawing/2014/main" id="{AA6FF352-08DF-4807-AAA9-0684D5AE4718}"/>
              </a:ext>
            </a:extLst>
          </p:cNvPr>
          <p:cNvSpPr txBox="1">
            <a:spLocks/>
          </p:cNvSpPr>
          <p:nvPr/>
        </p:nvSpPr>
        <p:spPr>
          <a:xfrm>
            <a:off x="4301171" y="4887599"/>
            <a:ext cx="3589657" cy="69821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spcBef>
                <a:spcPts val="642"/>
              </a:spcBef>
              <a:buFont typeface="Arial" panose="020B0604020202020204" pitchFamily="34" charset="0"/>
              <a:buChar char="•"/>
            </a:pPr>
            <a:r>
              <a:rPr lang="en-US" sz="1800" b="1" dirty="0">
                <a:solidFill>
                  <a:srgbClr val="3F6623"/>
                </a:solidFill>
              </a:rPr>
              <a:t>Front End Protection: Preventive Waived Rider </a:t>
            </a:r>
          </a:p>
        </p:txBody>
      </p:sp>
      <p:sp>
        <p:nvSpPr>
          <p:cNvPr id="57" name="Subtitle 3">
            <a:extLst>
              <a:ext uri="{FF2B5EF4-FFF2-40B4-BE49-F238E27FC236}">
                <a16:creationId xmlns:a16="http://schemas.microsoft.com/office/drawing/2014/main" id="{EA10F94C-1539-4C03-BFD1-6796CF38884A}"/>
              </a:ext>
            </a:extLst>
          </p:cNvPr>
          <p:cNvSpPr txBox="1">
            <a:spLocks/>
          </p:cNvSpPr>
          <p:nvPr/>
        </p:nvSpPr>
        <p:spPr>
          <a:xfrm>
            <a:off x="4274549" y="2478796"/>
            <a:ext cx="3589657" cy="4406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spcBef>
                <a:spcPts val="642"/>
              </a:spcBef>
              <a:buFont typeface="Arial" panose="020B0604020202020204" pitchFamily="34" charset="0"/>
              <a:buChar char="•"/>
            </a:pPr>
            <a:r>
              <a:rPr lang="en-US" sz="1800" b="1" dirty="0">
                <a:solidFill>
                  <a:srgbClr val="3F6623"/>
                </a:solidFill>
              </a:rPr>
              <a:t>3 Normal Cleanings Anytime</a:t>
            </a:r>
          </a:p>
        </p:txBody>
      </p:sp>
      <p:sp>
        <p:nvSpPr>
          <p:cNvPr id="58" name="Subtitle 3">
            <a:extLst>
              <a:ext uri="{FF2B5EF4-FFF2-40B4-BE49-F238E27FC236}">
                <a16:creationId xmlns:a16="http://schemas.microsoft.com/office/drawing/2014/main" id="{66FE32A4-3C98-4D31-85A5-D4B5C1300FC7}"/>
              </a:ext>
            </a:extLst>
          </p:cNvPr>
          <p:cNvSpPr txBox="1">
            <a:spLocks/>
          </p:cNvSpPr>
          <p:nvPr/>
        </p:nvSpPr>
        <p:spPr>
          <a:xfrm>
            <a:off x="4274548" y="2988326"/>
            <a:ext cx="4022426" cy="4406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spcBef>
                <a:spcPts val="642"/>
              </a:spcBef>
              <a:buFont typeface="Arial" panose="020B0604020202020204" pitchFamily="34" charset="0"/>
              <a:buChar char="•"/>
            </a:pPr>
            <a:r>
              <a:rPr lang="en-US" sz="1800" b="1" dirty="0">
                <a:solidFill>
                  <a:srgbClr val="3F6623"/>
                </a:solidFill>
              </a:rPr>
              <a:t>4 </a:t>
            </a:r>
            <a:r>
              <a:rPr lang="en-US" sz="1800" b="1" dirty="0" err="1">
                <a:solidFill>
                  <a:srgbClr val="3F6623"/>
                </a:solidFill>
              </a:rPr>
              <a:t>Perio</a:t>
            </a:r>
            <a:r>
              <a:rPr lang="en-US" sz="1800" b="1" dirty="0">
                <a:solidFill>
                  <a:srgbClr val="3F6623"/>
                </a:solidFill>
              </a:rPr>
              <a:t> Cleanings Under Preventive</a:t>
            </a:r>
          </a:p>
        </p:txBody>
      </p:sp>
      <p:sp>
        <p:nvSpPr>
          <p:cNvPr id="59" name="Subtitle 3">
            <a:extLst>
              <a:ext uri="{FF2B5EF4-FFF2-40B4-BE49-F238E27FC236}">
                <a16:creationId xmlns:a16="http://schemas.microsoft.com/office/drawing/2014/main" id="{AD2D9BFF-9FFE-4B14-8CAA-18FCA3FAD532}"/>
              </a:ext>
            </a:extLst>
          </p:cNvPr>
          <p:cNvSpPr txBox="1">
            <a:spLocks/>
          </p:cNvSpPr>
          <p:nvPr/>
        </p:nvSpPr>
        <p:spPr>
          <a:xfrm>
            <a:off x="4274549" y="3528723"/>
            <a:ext cx="3942189" cy="4406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spcBef>
                <a:spcPts val="642"/>
              </a:spcBef>
              <a:buFont typeface="Arial" panose="020B0604020202020204" pitchFamily="34" charset="0"/>
              <a:buChar char="•"/>
            </a:pPr>
            <a:r>
              <a:rPr lang="en-US" sz="1800" b="1" dirty="0">
                <a:solidFill>
                  <a:srgbClr val="3F6623"/>
                </a:solidFill>
              </a:rPr>
              <a:t>All Plans Unlimited</a:t>
            </a:r>
          </a:p>
        </p:txBody>
      </p:sp>
      <p:sp>
        <p:nvSpPr>
          <p:cNvPr id="60" name="Subtitle 3">
            <a:extLst>
              <a:ext uri="{FF2B5EF4-FFF2-40B4-BE49-F238E27FC236}">
                <a16:creationId xmlns:a16="http://schemas.microsoft.com/office/drawing/2014/main" id="{61518C8C-4D03-4B7B-BF30-EB2A1D1B71B5}"/>
              </a:ext>
            </a:extLst>
          </p:cNvPr>
          <p:cNvSpPr txBox="1">
            <a:spLocks/>
          </p:cNvSpPr>
          <p:nvPr/>
        </p:nvSpPr>
        <p:spPr>
          <a:xfrm>
            <a:off x="4285565" y="4113380"/>
            <a:ext cx="3589657" cy="69821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spcBef>
                <a:spcPts val="642"/>
              </a:spcBef>
              <a:buFont typeface="Arial" panose="020B0604020202020204" pitchFamily="34" charset="0"/>
              <a:buChar char="•"/>
            </a:pPr>
            <a:r>
              <a:rPr lang="en-US" sz="1800" b="1" dirty="0">
                <a:solidFill>
                  <a:srgbClr val="3F6623"/>
                </a:solidFill>
              </a:rPr>
              <a:t>Back End Protection: Extended Annual Max </a:t>
            </a:r>
          </a:p>
        </p:txBody>
      </p:sp>
      <p:sp>
        <p:nvSpPr>
          <p:cNvPr id="61" name="Subtitle 3">
            <a:extLst>
              <a:ext uri="{FF2B5EF4-FFF2-40B4-BE49-F238E27FC236}">
                <a16:creationId xmlns:a16="http://schemas.microsoft.com/office/drawing/2014/main" id="{9C36487F-55FA-46B2-8CC7-94B22950E199}"/>
              </a:ext>
            </a:extLst>
          </p:cNvPr>
          <p:cNvSpPr txBox="1">
            <a:spLocks/>
          </p:cNvSpPr>
          <p:nvPr/>
        </p:nvSpPr>
        <p:spPr>
          <a:xfrm>
            <a:off x="310306" y="5093117"/>
            <a:ext cx="3589657" cy="4406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spcBef>
                <a:spcPts val="642"/>
              </a:spcBef>
              <a:buFont typeface="Arial" panose="020B0604020202020204" pitchFamily="34" charset="0"/>
              <a:buChar char="•"/>
            </a:pPr>
            <a:r>
              <a:rPr lang="en-US" sz="1800" b="1" dirty="0">
                <a:solidFill>
                  <a:srgbClr val="3F6623"/>
                </a:solidFill>
              </a:rPr>
              <a:t>Passive PPO Network</a:t>
            </a:r>
          </a:p>
        </p:txBody>
      </p:sp>
      <p:cxnSp>
        <p:nvCxnSpPr>
          <p:cNvPr id="62" name="Straight Connector 61">
            <a:extLst>
              <a:ext uri="{FF2B5EF4-FFF2-40B4-BE49-F238E27FC236}">
                <a16:creationId xmlns:a16="http://schemas.microsoft.com/office/drawing/2014/main" id="{EF0B8F59-578C-4322-B94F-F09BF3BD9624}"/>
              </a:ext>
            </a:extLst>
          </p:cNvPr>
          <p:cNvCxnSpPr>
            <a:cxnSpLocks/>
          </p:cNvCxnSpPr>
          <p:nvPr/>
        </p:nvCxnSpPr>
        <p:spPr>
          <a:xfrm>
            <a:off x="8437084" y="2430136"/>
            <a:ext cx="0" cy="3150824"/>
          </a:xfrm>
          <a:prstGeom prst="line">
            <a:avLst/>
          </a:prstGeom>
          <a:ln w="31750">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p:spPr>
        <p:style>
          <a:lnRef idx="2">
            <a:schemeClr val="dk1"/>
          </a:lnRef>
          <a:fillRef idx="0">
            <a:schemeClr val="dk1"/>
          </a:fillRef>
          <a:effectRef idx="1">
            <a:schemeClr val="dk1"/>
          </a:effectRef>
          <a:fontRef idx="minor">
            <a:schemeClr val="tx1"/>
          </a:fontRef>
        </p:style>
      </p:cxnSp>
      <p:sp>
        <p:nvSpPr>
          <p:cNvPr id="63" name="Subtitle 3">
            <a:extLst>
              <a:ext uri="{FF2B5EF4-FFF2-40B4-BE49-F238E27FC236}">
                <a16:creationId xmlns:a16="http://schemas.microsoft.com/office/drawing/2014/main" id="{241DB283-13AF-4AB3-81C5-43CC368614B1}"/>
              </a:ext>
            </a:extLst>
          </p:cNvPr>
          <p:cNvSpPr txBox="1">
            <a:spLocks/>
          </p:cNvSpPr>
          <p:nvPr/>
        </p:nvSpPr>
        <p:spPr>
          <a:xfrm>
            <a:off x="8657432" y="2988326"/>
            <a:ext cx="3589657" cy="4406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spcBef>
                <a:spcPts val="642"/>
              </a:spcBef>
              <a:buFont typeface="Arial" panose="020B0604020202020204" pitchFamily="34" charset="0"/>
              <a:buChar char="•"/>
            </a:pPr>
            <a:r>
              <a:rPr lang="en-US" sz="1800" b="1" dirty="0">
                <a:solidFill>
                  <a:srgbClr val="3F6623"/>
                </a:solidFill>
              </a:rPr>
              <a:t>Free Onsite Dental Clinics</a:t>
            </a:r>
          </a:p>
        </p:txBody>
      </p:sp>
      <p:sp>
        <p:nvSpPr>
          <p:cNvPr id="64" name="Subtitle 3">
            <a:extLst>
              <a:ext uri="{FF2B5EF4-FFF2-40B4-BE49-F238E27FC236}">
                <a16:creationId xmlns:a16="http://schemas.microsoft.com/office/drawing/2014/main" id="{79839D5D-6528-47BB-9508-0E389C74EEE5}"/>
              </a:ext>
            </a:extLst>
          </p:cNvPr>
          <p:cNvSpPr txBox="1">
            <a:spLocks/>
          </p:cNvSpPr>
          <p:nvPr/>
        </p:nvSpPr>
        <p:spPr>
          <a:xfrm>
            <a:off x="8657432" y="3547432"/>
            <a:ext cx="3589657" cy="4406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spcBef>
                <a:spcPts val="642"/>
              </a:spcBef>
              <a:buFont typeface="Arial" panose="020B0604020202020204" pitchFamily="34" charset="0"/>
              <a:buChar char="•"/>
            </a:pPr>
            <a:r>
              <a:rPr lang="en-US" sz="1800" b="1" dirty="0">
                <a:solidFill>
                  <a:srgbClr val="3F6623"/>
                </a:solidFill>
              </a:rPr>
              <a:t>$0 Copay Tele-Dentistry</a:t>
            </a:r>
          </a:p>
        </p:txBody>
      </p:sp>
      <p:sp>
        <p:nvSpPr>
          <p:cNvPr id="65" name="Subtitle 3">
            <a:extLst>
              <a:ext uri="{FF2B5EF4-FFF2-40B4-BE49-F238E27FC236}">
                <a16:creationId xmlns:a16="http://schemas.microsoft.com/office/drawing/2014/main" id="{D1157DBE-D804-413D-8734-DBBBAA9F4C23}"/>
              </a:ext>
            </a:extLst>
          </p:cNvPr>
          <p:cNvSpPr txBox="1">
            <a:spLocks/>
          </p:cNvSpPr>
          <p:nvPr/>
        </p:nvSpPr>
        <p:spPr>
          <a:xfrm>
            <a:off x="8657432" y="4113380"/>
            <a:ext cx="3589657" cy="4406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spcBef>
                <a:spcPts val="642"/>
              </a:spcBef>
              <a:buFont typeface="Arial" panose="020B0604020202020204" pitchFamily="34" charset="0"/>
              <a:buChar char="•"/>
            </a:pPr>
            <a:r>
              <a:rPr lang="en-US" sz="1800" b="1" dirty="0">
                <a:solidFill>
                  <a:srgbClr val="3F6623"/>
                </a:solidFill>
              </a:rPr>
              <a:t>JET Issue Cases (24-72 Hours)</a:t>
            </a:r>
          </a:p>
        </p:txBody>
      </p:sp>
      <p:sp>
        <p:nvSpPr>
          <p:cNvPr id="66" name="Subtitle 3">
            <a:extLst>
              <a:ext uri="{FF2B5EF4-FFF2-40B4-BE49-F238E27FC236}">
                <a16:creationId xmlns:a16="http://schemas.microsoft.com/office/drawing/2014/main" id="{4D8F9230-E67D-4E02-A919-4B435D0BAEB3}"/>
              </a:ext>
            </a:extLst>
          </p:cNvPr>
          <p:cNvSpPr txBox="1">
            <a:spLocks/>
          </p:cNvSpPr>
          <p:nvPr/>
        </p:nvSpPr>
        <p:spPr>
          <a:xfrm>
            <a:off x="8657432" y="4754525"/>
            <a:ext cx="3589657" cy="4406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spcBef>
                <a:spcPts val="642"/>
              </a:spcBef>
              <a:buFont typeface="Arial" panose="020B0604020202020204" pitchFamily="34" charset="0"/>
              <a:buChar char="•"/>
            </a:pPr>
            <a:r>
              <a:rPr lang="en-US" sz="1800" b="1" dirty="0">
                <a:solidFill>
                  <a:srgbClr val="3F6623"/>
                </a:solidFill>
              </a:rPr>
              <a:t>Instant Dental ID Cards</a:t>
            </a:r>
          </a:p>
        </p:txBody>
      </p:sp>
      <p:sp>
        <p:nvSpPr>
          <p:cNvPr id="67" name="Subtitle 3">
            <a:extLst>
              <a:ext uri="{FF2B5EF4-FFF2-40B4-BE49-F238E27FC236}">
                <a16:creationId xmlns:a16="http://schemas.microsoft.com/office/drawing/2014/main" id="{7540B15C-1F4A-4B5F-976A-351E4EE1ED2C}"/>
              </a:ext>
            </a:extLst>
          </p:cNvPr>
          <p:cNvSpPr txBox="1">
            <a:spLocks/>
          </p:cNvSpPr>
          <p:nvPr/>
        </p:nvSpPr>
        <p:spPr>
          <a:xfrm>
            <a:off x="8657432" y="2478796"/>
            <a:ext cx="3589657" cy="4406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spcBef>
                <a:spcPts val="642"/>
              </a:spcBef>
              <a:buFont typeface="Arial" panose="020B0604020202020204" pitchFamily="34" charset="0"/>
              <a:buChar char="•"/>
            </a:pPr>
            <a:r>
              <a:rPr lang="en-US" sz="1800" b="1" dirty="0">
                <a:solidFill>
                  <a:srgbClr val="3F6623"/>
                </a:solidFill>
              </a:rPr>
              <a:t>No Waits (Virgin 5+)</a:t>
            </a:r>
          </a:p>
        </p:txBody>
      </p:sp>
    </p:spTree>
    <p:extLst>
      <p:ext uri="{BB962C8B-B14F-4D97-AF65-F5344CB8AC3E}">
        <p14:creationId xmlns:p14="http://schemas.microsoft.com/office/powerpoint/2010/main" val="3371808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additive="base">
                                        <p:cTn id="13" dur="500" fill="hold"/>
                                        <p:tgtEl>
                                          <p:spTgt spid="51"/>
                                        </p:tgtEl>
                                        <p:attrNameLst>
                                          <p:attrName>ppt_x</p:attrName>
                                        </p:attrNameLst>
                                      </p:cBhvr>
                                      <p:tavLst>
                                        <p:tav tm="0">
                                          <p:val>
                                            <p:strVal val="1+#ppt_w/2"/>
                                          </p:val>
                                        </p:tav>
                                        <p:tav tm="100000">
                                          <p:val>
                                            <p:strVal val="#ppt_x"/>
                                          </p:val>
                                        </p:tav>
                                      </p:tavLst>
                                    </p:anim>
                                    <p:anim calcmode="lin" valueType="num">
                                      <p:cBhvr additive="base">
                                        <p:cTn id="14" dur="5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1+#ppt_w/2"/>
                                          </p:val>
                                        </p:tav>
                                        <p:tav tm="100000">
                                          <p:val>
                                            <p:strVal val="#ppt_x"/>
                                          </p:val>
                                        </p:tav>
                                      </p:tavLst>
                                    </p:anim>
                                    <p:anim calcmode="lin" valueType="num">
                                      <p:cBhvr additive="base">
                                        <p:cTn id="20"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 calcmode="lin" valueType="num">
                                      <p:cBhvr additive="base">
                                        <p:cTn id="25" dur="500" fill="hold"/>
                                        <p:tgtEl>
                                          <p:spTgt spid="54"/>
                                        </p:tgtEl>
                                        <p:attrNameLst>
                                          <p:attrName>ppt_x</p:attrName>
                                        </p:attrNameLst>
                                      </p:cBhvr>
                                      <p:tavLst>
                                        <p:tav tm="0">
                                          <p:val>
                                            <p:strVal val="1+#ppt_w/2"/>
                                          </p:val>
                                        </p:tav>
                                        <p:tav tm="100000">
                                          <p:val>
                                            <p:strVal val="#ppt_x"/>
                                          </p:val>
                                        </p:tav>
                                      </p:tavLst>
                                    </p:anim>
                                    <p:anim calcmode="lin" valueType="num">
                                      <p:cBhvr additive="base">
                                        <p:cTn id="26"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anim calcmode="lin" valueType="num">
                                      <p:cBhvr additive="base">
                                        <p:cTn id="31" dur="500" fill="hold"/>
                                        <p:tgtEl>
                                          <p:spTgt spid="55"/>
                                        </p:tgtEl>
                                        <p:attrNameLst>
                                          <p:attrName>ppt_x</p:attrName>
                                        </p:attrNameLst>
                                      </p:cBhvr>
                                      <p:tavLst>
                                        <p:tav tm="0">
                                          <p:val>
                                            <p:strVal val="1+#ppt_w/2"/>
                                          </p:val>
                                        </p:tav>
                                        <p:tav tm="100000">
                                          <p:val>
                                            <p:strVal val="#ppt_x"/>
                                          </p:val>
                                        </p:tav>
                                      </p:tavLst>
                                    </p:anim>
                                    <p:anim calcmode="lin" valueType="num">
                                      <p:cBhvr additive="base">
                                        <p:cTn id="32" dur="5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additive="base">
                                        <p:cTn id="37" dur="500" fill="hold"/>
                                        <p:tgtEl>
                                          <p:spTgt spid="61"/>
                                        </p:tgtEl>
                                        <p:attrNameLst>
                                          <p:attrName>ppt_x</p:attrName>
                                        </p:attrNameLst>
                                      </p:cBhvr>
                                      <p:tavLst>
                                        <p:tav tm="0">
                                          <p:val>
                                            <p:strVal val="1+#ppt_w/2"/>
                                          </p:val>
                                        </p:tav>
                                        <p:tav tm="100000">
                                          <p:val>
                                            <p:strVal val="#ppt_x"/>
                                          </p:val>
                                        </p:tav>
                                      </p:tavLst>
                                    </p:anim>
                                    <p:anim calcmode="lin" valueType="num">
                                      <p:cBhvr additive="base">
                                        <p:cTn id="38"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anim calcmode="lin" valueType="num">
                                      <p:cBhvr additive="base">
                                        <p:cTn id="43" dur="500" fill="hold"/>
                                        <p:tgtEl>
                                          <p:spTgt spid="57"/>
                                        </p:tgtEl>
                                        <p:attrNameLst>
                                          <p:attrName>ppt_x</p:attrName>
                                        </p:attrNameLst>
                                      </p:cBhvr>
                                      <p:tavLst>
                                        <p:tav tm="0">
                                          <p:val>
                                            <p:strVal val="1+#ppt_w/2"/>
                                          </p:val>
                                        </p:tav>
                                        <p:tav tm="100000">
                                          <p:val>
                                            <p:strVal val="#ppt_x"/>
                                          </p:val>
                                        </p:tav>
                                      </p:tavLst>
                                    </p:anim>
                                    <p:anim calcmode="lin" valueType="num">
                                      <p:cBhvr additive="base">
                                        <p:cTn id="44"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58"/>
                                        </p:tgtEl>
                                        <p:attrNameLst>
                                          <p:attrName>style.visibility</p:attrName>
                                        </p:attrNameLst>
                                      </p:cBhvr>
                                      <p:to>
                                        <p:strVal val="visible"/>
                                      </p:to>
                                    </p:set>
                                    <p:anim calcmode="lin" valueType="num">
                                      <p:cBhvr additive="base">
                                        <p:cTn id="49" dur="500" fill="hold"/>
                                        <p:tgtEl>
                                          <p:spTgt spid="58"/>
                                        </p:tgtEl>
                                        <p:attrNameLst>
                                          <p:attrName>ppt_x</p:attrName>
                                        </p:attrNameLst>
                                      </p:cBhvr>
                                      <p:tavLst>
                                        <p:tav tm="0">
                                          <p:val>
                                            <p:strVal val="1+#ppt_w/2"/>
                                          </p:val>
                                        </p:tav>
                                        <p:tav tm="100000">
                                          <p:val>
                                            <p:strVal val="#ppt_x"/>
                                          </p:val>
                                        </p:tav>
                                      </p:tavLst>
                                    </p:anim>
                                    <p:anim calcmode="lin" valueType="num">
                                      <p:cBhvr additive="base">
                                        <p:cTn id="50"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59"/>
                                        </p:tgtEl>
                                        <p:attrNameLst>
                                          <p:attrName>style.visibility</p:attrName>
                                        </p:attrNameLst>
                                      </p:cBhvr>
                                      <p:to>
                                        <p:strVal val="visible"/>
                                      </p:to>
                                    </p:set>
                                    <p:anim calcmode="lin" valueType="num">
                                      <p:cBhvr additive="base">
                                        <p:cTn id="55" dur="500" fill="hold"/>
                                        <p:tgtEl>
                                          <p:spTgt spid="59"/>
                                        </p:tgtEl>
                                        <p:attrNameLst>
                                          <p:attrName>ppt_x</p:attrName>
                                        </p:attrNameLst>
                                      </p:cBhvr>
                                      <p:tavLst>
                                        <p:tav tm="0">
                                          <p:val>
                                            <p:strVal val="1+#ppt_w/2"/>
                                          </p:val>
                                        </p:tav>
                                        <p:tav tm="100000">
                                          <p:val>
                                            <p:strVal val="#ppt_x"/>
                                          </p:val>
                                        </p:tav>
                                      </p:tavLst>
                                    </p:anim>
                                    <p:anim calcmode="lin" valueType="num">
                                      <p:cBhvr additive="base">
                                        <p:cTn id="56" dur="5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60"/>
                                        </p:tgtEl>
                                        <p:attrNameLst>
                                          <p:attrName>style.visibility</p:attrName>
                                        </p:attrNameLst>
                                      </p:cBhvr>
                                      <p:to>
                                        <p:strVal val="visible"/>
                                      </p:to>
                                    </p:set>
                                    <p:anim calcmode="lin" valueType="num">
                                      <p:cBhvr additive="base">
                                        <p:cTn id="61" dur="500" fill="hold"/>
                                        <p:tgtEl>
                                          <p:spTgt spid="60"/>
                                        </p:tgtEl>
                                        <p:attrNameLst>
                                          <p:attrName>ppt_x</p:attrName>
                                        </p:attrNameLst>
                                      </p:cBhvr>
                                      <p:tavLst>
                                        <p:tav tm="0">
                                          <p:val>
                                            <p:strVal val="1+#ppt_w/2"/>
                                          </p:val>
                                        </p:tav>
                                        <p:tav tm="100000">
                                          <p:val>
                                            <p:strVal val="#ppt_x"/>
                                          </p:val>
                                        </p:tav>
                                      </p:tavLst>
                                    </p:anim>
                                    <p:anim calcmode="lin" valueType="num">
                                      <p:cBhvr additive="base">
                                        <p:cTn id="62" dur="5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56"/>
                                        </p:tgtEl>
                                        <p:attrNameLst>
                                          <p:attrName>style.visibility</p:attrName>
                                        </p:attrNameLst>
                                      </p:cBhvr>
                                      <p:to>
                                        <p:strVal val="visible"/>
                                      </p:to>
                                    </p:set>
                                    <p:anim calcmode="lin" valueType="num">
                                      <p:cBhvr additive="base">
                                        <p:cTn id="67" dur="500" fill="hold"/>
                                        <p:tgtEl>
                                          <p:spTgt spid="56"/>
                                        </p:tgtEl>
                                        <p:attrNameLst>
                                          <p:attrName>ppt_x</p:attrName>
                                        </p:attrNameLst>
                                      </p:cBhvr>
                                      <p:tavLst>
                                        <p:tav tm="0">
                                          <p:val>
                                            <p:strVal val="1+#ppt_w/2"/>
                                          </p:val>
                                        </p:tav>
                                        <p:tav tm="100000">
                                          <p:val>
                                            <p:strVal val="#ppt_x"/>
                                          </p:val>
                                        </p:tav>
                                      </p:tavLst>
                                    </p:anim>
                                    <p:anim calcmode="lin" valueType="num">
                                      <p:cBhvr additive="base">
                                        <p:cTn id="68"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67"/>
                                        </p:tgtEl>
                                        <p:attrNameLst>
                                          <p:attrName>style.visibility</p:attrName>
                                        </p:attrNameLst>
                                      </p:cBhvr>
                                      <p:to>
                                        <p:strVal val="visible"/>
                                      </p:to>
                                    </p:set>
                                    <p:anim calcmode="lin" valueType="num">
                                      <p:cBhvr additive="base">
                                        <p:cTn id="73" dur="500" fill="hold"/>
                                        <p:tgtEl>
                                          <p:spTgt spid="67"/>
                                        </p:tgtEl>
                                        <p:attrNameLst>
                                          <p:attrName>ppt_x</p:attrName>
                                        </p:attrNameLst>
                                      </p:cBhvr>
                                      <p:tavLst>
                                        <p:tav tm="0">
                                          <p:val>
                                            <p:strVal val="1+#ppt_w/2"/>
                                          </p:val>
                                        </p:tav>
                                        <p:tav tm="100000">
                                          <p:val>
                                            <p:strVal val="#ppt_x"/>
                                          </p:val>
                                        </p:tav>
                                      </p:tavLst>
                                    </p:anim>
                                    <p:anim calcmode="lin" valueType="num">
                                      <p:cBhvr additive="base">
                                        <p:cTn id="74" dur="50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63"/>
                                        </p:tgtEl>
                                        <p:attrNameLst>
                                          <p:attrName>style.visibility</p:attrName>
                                        </p:attrNameLst>
                                      </p:cBhvr>
                                      <p:to>
                                        <p:strVal val="visible"/>
                                      </p:to>
                                    </p:set>
                                    <p:anim calcmode="lin" valueType="num">
                                      <p:cBhvr additive="base">
                                        <p:cTn id="79" dur="500" fill="hold"/>
                                        <p:tgtEl>
                                          <p:spTgt spid="63"/>
                                        </p:tgtEl>
                                        <p:attrNameLst>
                                          <p:attrName>ppt_x</p:attrName>
                                        </p:attrNameLst>
                                      </p:cBhvr>
                                      <p:tavLst>
                                        <p:tav tm="0">
                                          <p:val>
                                            <p:strVal val="1+#ppt_w/2"/>
                                          </p:val>
                                        </p:tav>
                                        <p:tav tm="100000">
                                          <p:val>
                                            <p:strVal val="#ppt_x"/>
                                          </p:val>
                                        </p:tav>
                                      </p:tavLst>
                                    </p:anim>
                                    <p:anim calcmode="lin" valueType="num">
                                      <p:cBhvr additive="base">
                                        <p:cTn id="80"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grpId="0" nodeType="clickEffect">
                                  <p:stCondLst>
                                    <p:cond delay="0"/>
                                  </p:stCondLst>
                                  <p:childTnLst>
                                    <p:set>
                                      <p:cBhvr>
                                        <p:cTn id="84" dur="1" fill="hold">
                                          <p:stCondLst>
                                            <p:cond delay="0"/>
                                          </p:stCondLst>
                                        </p:cTn>
                                        <p:tgtEl>
                                          <p:spTgt spid="64"/>
                                        </p:tgtEl>
                                        <p:attrNameLst>
                                          <p:attrName>style.visibility</p:attrName>
                                        </p:attrNameLst>
                                      </p:cBhvr>
                                      <p:to>
                                        <p:strVal val="visible"/>
                                      </p:to>
                                    </p:set>
                                    <p:anim calcmode="lin" valueType="num">
                                      <p:cBhvr additive="base">
                                        <p:cTn id="85" dur="500" fill="hold"/>
                                        <p:tgtEl>
                                          <p:spTgt spid="64"/>
                                        </p:tgtEl>
                                        <p:attrNameLst>
                                          <p:attrName>ppt_x</p:attrName>
                                        </p:attrNameLst>
                                      </p:cBhvr>
                                      <p:tavLst>
                                        <p:tav tm="0">
                                          <p:val>
                                            <p:strVal val="1+#ppt_w/2"/>
                                          </p:val>
                                        </p:tav>
                                        <p:tav tm="100000">
                                          <p:val>
                                            <p:strVal val="#ppt_x"/>
                                          </p:val>
                                        </p:tav>
                                      </p:tavLst>
                                    </p:anim>
                                    <p:anim calcmode="lin" valueType="num">
                                      <p:cBhvr additive="base">
                                        <p:cTn id="86" dur="5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grpId="0" nodeType="clickEffect">
                                  <p:stCondLst>
                                    <p:cond delay="0"/>
                                  </p:stCondLst>
                                  <p:childTnLst>
                                    <p:set>
                                      <p:cBhvr>
                                        <p:cTn id="90" dur="1" fill="hold">
                                          <p:stCondLst>
                                            <p:cond delay="0"/>
                                          </p:stCondLst>
                                        </p:cTn>
                                        <p:tgtEl>
                                          <p:spTgt spid="65"/>
                                        </p:tgtEl>
                                        <p:attrNameLst>
                                          <p:attrName>style.visibility</p:attrName>
                                        </p:attrNameLst>
                                      </p:cBhvr>
                                      <p:to>
                                        <p:strVal val="visible"/>
                                      </p:to>
                                    </p:set>
                                    <p:anim calcmode="lin" valueType="num">
                                      <p:cBhvr additive="base">
                                        <p:cTn id="91" dur="500" fill="hold"/>
                                        <p:tgtEl>
                                          <p:spTgt spid="65"/>
                                        </p:tgtEl>
                                        <p:attrNameLst>
                                          <p:attrName>ppt_x</p:attrName>
                                        </p:attrNameLst>
                                      </p:cBhvr>
                                      <p:tavLst>
                                        <p:tav tm="0">
                                          <p:val>
                                            <p:strVal val="1+#ppt_w/2"/>
                                          </p:val>
                                        </p:tav>
                                        <p:tav tm="100000">
                                          <p:val>
                                            <p:strVal val="#ppt_x"/>
                                          </p:val>
                                        </p:tav>
                                      </p:tavLst>
                                    </p:anim>
                                    <p:anim calcmode="lin" valueType="num">
                                      <p:cBhvr additive="base">
                                        <p:cTn id="92" dur="50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grpId="0" nodeType="clickEffect">
                                  <p:stCondLst>
                                    <p:cond delay="0"/>
                                  </p:stCondLst>
                                  <p:childTnLst>
                                    <p:set>
                                      <p:cBhvr>
                                        <p:cTn id="96" dur="1" fill="hold">
                                          <p:stCondLst>
                                            <p:cond delay="0"/>
                                          </p:stCondLst>
                                        </p:cTn>
                                        <p:tgtEl>
                                          <p:spTgt spid="66"/>
                                        </p:tgtEl>
                                        <p:attrNameLst>
                                          <p:attrName>style.visibility</p:attrName>
                                        </p:attrNameLst>
                                      </p:cBhvr>
                                      <p:to>
                                        <p:strVal val="visible"/>
                                      </p:to>
                                    </p:set>
                                    <p:anim calcmode="lin" valueType="num">
                                      <p:cBhvr additive="base">
                                        <p:cTn id="97" dur="500" fill="hold"/>
                                        <p:tgtEl>
                                          <p:spTgt spid="66"/>
                                        </p:tgtEl>
                                        <p:attrNameLst>
                                          <p:attrName>ppt_x</p:attrName>
                                        </p:attrNameLst>
                                      </p:cBhvr>
                                      <p:tavLst>
                                        <p:tav tm="0">
                                          <p:val>
                                            <p:strVal val="1+#ppt_w/2"/>
                                          </p:val>
                                        </p:tav>
                                        <p:tav tm="100000">
                                          <p:val>
                                            <p:strVal val="#ppt_x"/>
                                          </p:val>
                                        </p:tav>
                                      </p:tavLst>
                                    </p:anim>
                                    <p:anim calcmode="lin" valueType="num">
                                      <p:cBhvr additive="base">
                                        <p:cTn id="98" dur="500" fill="hold"/>
                                        <p:tgtEl>
                                          <p:spTgt spid="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51" grpId="0"/>
      <p:bldP spid="53" grpId="0"/>
      <p:bldP spid="54" grpId="0"/>
      <p:bldP spid="55" grpId="0"/>
      <p:bldP spid="56" grpId="0"/>
      <p:bldP spid="57" grpId="0"/>
      <p:bldP spid="58" grpId="0"/>
      <p:bldP spid="59" grpId="0"/>
      <p:bldP spid="60" grpId="0"/>
      <p:bldP spid="61" grpId="0"/>
      <p:bldP spid="63" grpId="0"/>
      <p:bldP spid="64" grpId="0"/>
      <p:bldP spid="65" grpId="0"/>
      <p:bldP spid="66" grpId="0"/>
      <p:bldP spid="6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518D4D6-EB27-4345-AEDD-8493946BAE6E}"/>
              </a:ext>
            </a:extLst>
          </p:cNvPr>
          <p:cNvPicPr>
            <a:picLocks noChangeAspect="1"/>
          </p:cNvPicPr>
          <p:nvPr/>
        </p:nvPicPr>
        <p:blipFill>
          <a:blip r:embed="rId3"/>
          <a:stretch>
            <a:fillRect/>
          </a:stretch>
        </p:blipFill>
        <p:spPr>
          <a:xfrm>
            <a:off x="0" y="0"/>
            <a:ext cx="12192000" cy="904201"/>
          </a:xfrm>
          <a:prstGeom prst="rect">
            <a:avLst/>
          </a:prstGeom>
        </p:spPr>
      </p:pic>
      <p:sp>
        <p:nvSpPr>
          <p:cNvPr id="15" name="Subtitle 3">
            <a:extLst>
              <a:ext uri="{FF2B5EF4-FFF2-40B4-BE49-F238E27FC236}">
                <a16:creationId xmlns:a16="http://schemas.microsoft.com/office/drawing/2014/main" id="{0BC084B9-CEFE-3549-921F-0937EDCEF67F}"/>
              </a:ext>
            </a:extLst>
          </p:cNvPr>
          <p:cNvSpPr>
            <a:spLocks noGrp="1"/>
          </p:cNvSpPr>
          <p:nvPr>
            <p:ph type="subTitle" idx="1"/>
          </p:nvPr>
        </p:nvSpPr>
        <p:spPr>
          <a:xfrm>
            <a:off x="4763138" y="1243709"/>
            <a:ext cx="6661354" cy="1134518"/>
          </a:xfrm>
        </p:spPr>
        <p:txBody>
          <a:bodyPr>
            <a:normAutofit lnSpcReduction="10000"/>
          </a:bodyPr>
          <a:lstStyle/>
          <a:p>
            <a:pPr marL="171450" indent="-171450" algn="l">
              <a:lnSpc>
                <a:spcPct val="100000"/>
              </a:lnSpc>
              <a:spcBef>
                <a:spcPts val="642"/>
              </a:spcBef>
              <a:buFont typeface="Arial" panose="020B0604020202020204" pitchFamily="34" charset="0"/>
              <a:buChar char="•"/>
            </a:pPr>
            <a:r>
              <a:rPr lang="en-US" b="1" dirty="0">
                <a:solidFill>
                  <a:srgbClr val="3F6623"/>
                </a:solidFill>
              </a:rPr>
              <a:t>Preventive Waived Rider</a:t>
            </a:r>
            <a:r>
              <a:rPr lang="en-US" dirty="0">
                <a:solidFill>
                  <a:srgbClr val="3F6623"/>
                </a:solidFill>
              </a:rPr>
              <a:t>; Completely removes all preventive services from going against the annual maximum. (Including; if a member hits their max) </a:t>
            </a:r>
          </a:p>
          <a:p>
            <a:pPr marL="171450" indent="-171450" algn="l">
              <a:lnSpc>
                <a:spcPct val="100000"/>
              </a:lnSpc>
              <a:spcBef>
                <a:spcPts val="642"/>
              </a:spcBef>
              <a:buFont typeface="Arial" panose="020B0604020202020204" pitchFamily="34" charset="0"/>
              <a:buChar char="•"/>
            </a:pPr>
            <a:endParaRPr lang="en-US" sz="2000" dirty="0">
              <a:solidFill>
                <a:srgbClr val="3F6623"/>
              </a:solidFill>
            </a:endParaRPr>
          </a:p>
        </p:txBody>
      </p:sp>
      <p:sp>
        <p:nvSpPr>
          <p:cNvPr id="5" name="Rectangle 4"/>
          <p:cNvSpPr/>
          <p:nvPr/>
        </p:nvSpPr>
        <p:spPr>
          <a:xfrm>
            <a:off x="0" y="109192"/>
            <a:ext cx="11597979" cy="707886"/>
          </a:xfrm>
          <a:prstGeom prst="rect">
            <a:avLst/>
          </a:prstGeom>
        </p:spPr>
        <p:txBody>
          <a:bodyPr wrap="square">
            <a:spAutoFit/>
          </a:bodyPr>
          <a:lstStyle/>
          <a:p>
            <a:r>
              <a:rPr lang="en-US" sz="4000" b="1" dirty="0">
                <a:solidFill>
                  <a:schemeClr val="bg1"/>
                </a:solidFill>
                <a:latin typeface="FS Humana Heavy" panose="02000503050000020004" pitchFamily="2" charset="0"/>
              </a:rPr>
              <a:t>Humana </a:t>
            </a:r>
            <a:r>
              <a:rPr lang="en-US" sz="3600" dirty="0">
                <a:solidFill>
                  <a:schemeClr val="bg1"/>
                </a:solidFill>
                <a:latin typeface="Calibri" panose="020F0502020204030204" pitchFamily="34" charset="0"/>
                <a:cs typeface="Calibri" panose="020F0502020204030204" pitchFamily="34" charset="0"/>
              </a:rPr>
              <a:t>Preventive waived </a:t>
            </a:r>
          </a:p>
        </p:txBody>
      </p:sp>
      <p:sp>
        <p:nvSpPr>
          <p:cNvPr id="8" name="Subtitle 3">
            <a:extLst>
              <a:ext uri="{FF2B5EF4-FFF2-40B4-BE49-F238E27FC236}">
                <a16:creationId xmlns:a16="http://schemas.microsoft.com/office/drawing/2014/main" id="{2DC7FF6F-9401-475C-8FD7-FA170EB712FA}"/>
              </a:ext>
            </a:extLst>
          </p:cNvPr>
          <p:cNvSpPr txBox="1">
            <a:spLocks/>
          </p:cNvSpPr>
          <p:nvPr/>
        </p:nvSpPr>
        <p:spPr>
          <a:xfrm>
            <a:off x="4763138" y="2574209"/>
            <a:ext cx="6661353" cy="15043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lnSpc>
                <a:spcPct val="100000"/>
              </a:lnSpc>
              <a:spcBef>
                <a:spcPts val="642"/>
              </a:spcBef>
              <a:buFont typeface="Arial" panose="020B0604020202020204" pitchFamily="34" charset="0"/>
              <a:buChar char="•"/>
            </a:pPr>
            <a:r>
              <a:rPr lang="en-US" b="1" dirty="0">
                <a:solidFill>
                  <a:srgbClr val="3F6623"/>
                </a:solidFill>
              </a:rPr>
              <a:t>Front End Protection Day 1</a:t>
            </a:r>
            <a:r>
              <a:rPr lang="en-US" dirty="0">
                <a:solidFill>
                  <a:srgbClr val="3F6623"/>
                </a:solidFill>
              </a:rPr>
              <a:t>, Members receive their 3 cleanings, 4 </a:t>
            </a:r>
            <a:r>
              <a:rPr lang="en-US" dirty="0" err="1">
                <a:solidFill>
                  <a:srgbClr val="3F6623"/>
                </a:solidFill>
              </a:rPr>
              <a:t>perio</a:t>
            </a:r>
            <a:r>
              <a:rPr lang="en-US" dirty="0">
                <a:solidFill>
                  <a:srgbClr val="3F6623"/>
                </a:solidFill>
              </a:rPr>
              <a:t> cleanings, and x-ray services without any impact to the annual max. </a:t>
            </a:r>
            <a:endParaRPr lang="en-US" sz="2000" dirty="0">
              <a:solidFill>
                <a:srgbClr val="3F6623"/>
              </a:solidFill>
            </a:endParaRPr>
          </a:p>
        </p:txBody>
      </p:sp>
      <p:sp>
        <p:nvSpPr>
          <p:cNvPr id="13" name="Subtitle 3">
            <a:extLst>
              <a:ext uri="{FF2B5EF4-FFF2-40B4-BE49-F238E27FC236}">
                <a16:creationId xmlns:a16="http://schemas.microsoft.com/office/drawing/2014/main" id="{F206F329-A61A-4645-BCDF-8D2AA698C668}"/>
              </a:ext>
            </a:extLst>
          </p:cNvPr>
          <p:cNvSpPr txBox="1">
            <a:spLocks/>
          </p:cNvSpPr>
          <p:nvPr/>
        </p:nvSpPr>
        <p:spPr>
          <a:xfrm>
            <a:off x="4763139" y="4078556"/>
            <a:ext cx="6484905" cy="113451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lnSpc>
                <a:spcPct val="100000"/>
              </a:lnSpc>
              <a:spcBef>
                <a:spcPts val="642"/>
              </a:spcBef>
              <a:buFont typeface="Arial" panose="020B0604020202020204" pitchFamily="34" charset="0"/>
              <a:buChar char="•"/>
            </a:pPr>
            <a:r>
              <a:rPr lang="en-US" b="1" dirty="0">
                <a:solidFill>
                  <a:srgbClr val="3F6623"/>
                </a:solidFill>
              </a:rPr>
              <a:t>Low cost / High Value: </a:t>
            </a:r>
            <a:r>
              <a:rPr lang="en-US" dirty="0">
                <a:solidFill>
                  <a:srgbClr val="3F6623"/>
                </a:solidFill>
              </a:rPr>
              <a:t>Rider costs 40 – 60 cents to add, but actuarially it’s more than a $500 boost to the annual max. </a:t>
            </a:r>
            <a:r>
              <a:rPr lang="en-US" b="1" dirty="0">
                <a:solidFill>
                  <a:srgbClr val="3F6623"/>
                </a:solidFill>
              </a:rPr>
              <a:t> </a:t>
            </a:r>
            <a:endParaRPr lang="en-US" sz="2000" dirty="0">
              <a:solidFill>
                <a:srgbClr val="3F6623"/>
              </a:solidFill>
            </a:endParaRPr>
          </a:p>
        </p:txBody>
      </p:sp>
      <p:pic>
        <p:nvPicPr>
          <p:cNvPr id="4" name="Picture 3">
            <a:extLst>
              <a:ext uri="{FF2B5EF4-FFF2-40B4-BE49-F238E27FC236}">
                <a16:creationId xmlns:a16="http://schemas.microsoft.com/office/drawing/2014/main" id="{6D87F5D6-9CBC-47E4-8148-92FA1CD77718}"/>
              </a:ext>
            </a:extLst>
          </p:cNvPr>
          <p:cNvPicPr>
            <a:picLocks noChangeAspect="1"/>
          </p:cNvPicPr>
          <p:nvPr/>
        </p:nvPicPr>
        <p:blipFill>
          <a:blip r:embed="rId4"/>
          <a:stretch>
            <a:fillRect/>
          </a:stretch>
        </p:blipFill>
        <p:spPr>
          <a:xfrm>
            <a:off x="225903" y="975747"/>
            <a:ext cx="3960508" cy="5140792"/>
          </a:xfrm>
          <a:prstGeom prst="rect">
            <a:avLst/>
          </a:prstGeom>
        </p:spPr>
      </p:pic>
      <p:cxnSp>
        <p:nvCxnSpPr>
          <p:cNvPr id="9" name="Straight Connector 8">
            <a:extLst>
              <a:ext uri="{FF2B5EF4-FFF2-40B4-BE49-F238E27FC236}">
                <a16:creationId xmlns:a16="http://schemas.microsoft.com/office/drawing/2014/main" id="{B9757175-2D3B-4A55-9074-0238A5244AD5}"/>
              </a:ext>
            </a:extLst>
          </p:cNvPr>
          <p:cNvCxnSpPr>
            <a:cxnSpLocks/>
          </p:cNvCxnSpPr>
          <p:nvPr/>
        </p:nvCxnSpPr>
        <p:spPr>
          <a:xfrm>
            <a:off x="4526708" y="1243709"/>
            <a:ext cx="0" cy="4696482"/>
          </a:xfrm>
          <a:prstGeom prst="line">
            <a:avLst/>
          </a:prstGeom>
          <a:ln w="31750">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6702055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1+#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8"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518D4D6-EB27-4345-AEDD-8493946BAE6E}"/>
              </a:ext>
            </a:extLst>
          </p:cNvPr>
          <p:cNvPicPr>
            <a:picLocks noChangeAspect="1"/>
          </p:cNvPicPr>
          <p:nvPr/>
        </p:nvPicPr>
        <p:blipFill>
          <a:blip r:embed="rId3"/>
          <a:stretch>
            <a:fillRect/>
          </a:stretch>
        </p:blipFill>
        <p:spPr>
          <a:xfrm>
            <a:off x="0" y="-50761"/>
            <a:ext cx="12192000" cy="904201"/>
          </a:xfrm>
          <a:prstGeom prst="rect">
            <a:avLst/>
          </a:prstGeom>
        </p:spPr>
      </p:pic>
      <p:pic>
        <p:nvPicPr>
          <p:cNvPr id="8" name="Picture Placeholder 6">
            <a:extLst>
              <a:ext uri="{FF2B5EF4-FFF2-40B4-BE49-F238E27FC236}">
                <a16:creationId xmlns:a16="http://schemas.microsoft.com/office/drawing/2014/main" id="{4FD71556-8941-4EE1-BFAB-7989E02BDA3C}"/>
              </a:ext>
            </a:extLst>
          </p:cNvPr>
          <p:cNvPicPr>
            <a:picLocks noChangeAspect="1"/>
          </p:cNvPicPr>
          <p:nvPr/>
        </p:nvPicPr>
        <p:blipFill>
          <a:blip r:embed="rId4"/>
          <a:srcRect l="22789" r="22789"/>
          <a:stretch>
            <a:fillRect/>
          </a:stretch>
        </p:blipFill>
        <p:spPr>
          <a:xfrm flipH="1">
            <a:off x="-1" y="853440"/>
            <a:ext cx="3205908" cy="5997263"/>
          </a:xfrm>
          <a:prstGeom prst="round1Rect">
            <a:avLst>
              <a:gd name="adj" fmla="val 0"/>
            </a:avLst>
          </a:prstGeom>
        </p:spPr>
      </p:pic>
      <p:graphicFrame>
        <p:nvGraphicFramePr>
          <p:cNvPr id="9" name="Table 8">
            <a:extLst>
              <a:ext uri="{FF2B5EF4-FFF2-40B4-BE49-F238E27FC236}">
                <a16:creationId xmlns:a16="http://schemas.microsoft.com/office/drawing/2014/main" id="{A9C93C4C-0284-470E-AE45-75170A34F028}"/>
              </a:ext>
            </a:extLst>
          </p:cNvPr>
          <p:cNvGraphicFramePr>
            <a:graphicFrameLocks noGrp="1"/>
          </p:cNvGraphicFramePr>
          <p:nvPr>
            <p:extLst>
              <p:ext uri="{D42A27DB-BD31-4B8C-83A1-F6EECF244321}">
                <p14:modId xmlns:p14="http://schemas.microsoft.com/office/powerpoint/2010/main" val="1137552838"/>
              </p:ext>
            </p:extLst>
          </p:nvPr>
        </p:nvGraphicFramePr>
        <p:xfrm>
          <a:off x="3932679" y="3981859"/>
          <a:ext cx="7686785" cy="2301182"/>
        </p:xfrm>
        <a:graphic>
          <a:graphicData uri="http://schemas.openxmlformats.org/drawingml/2006/table">
            <a:tbl>
              <a:tblPr firstRow="1" bandRow="1">
                <a:tableStyleId>{5C22544A-7EE6-4342-B048-85BDC9FD1C3A}</a:tableStyleId>
              </a:tblPr>
              <a:tblGrid>
                <a:gridCol w="3688354">
                  <a:extLst>
                    <a:ext uri="{9D8B030D-6E8A-4147-A177-3AD203B41FA5}">
                      <a16:colId xmlns:a16="http://schemas.microsoft.com/office/drawing/2014/main" val="746399662"/>
                    </a:ext>
                  </a:extLst>
                </a:gridCol>
                <a:gridCol w="1996235">
                  <a:extLst>
                    <a:ext uri="{9D8B030D-6E8A-4147-A177-3AD203B41FA5}">
                      <a16:colId xmlns:a16="http://schemas.microsoft.com/office/drawing/2014/main" val="3865128479"/>
                    </a:ext>
                  </a:extLst>
                </a:gridCol>
                <a:gridCol w="2002196">
                  <a:extLst>
                    <a:ext uri="{9D8B030D-6E8A-4147-A177-3AD203B41FA5}">
                      <a16:colId xmlns:a16="http://schemas.microsoft.com/office/drawing/2014/main" val="4076347987"/>
                    </a:ext>
                  </a:extLst>
                </a:gridCol>
              </a:tblGrid>
              <a:tr h="485114">
                <a:tc>
                  <a:txBody>
                    <a:bodyPr/>
                    <a:lstStyle/>
                    <a:p>
                      <a:pPr algn="l"/>
                      <a:r>
                        <a:rPr lang="en-US" sz="2000" baseline="0" dirty="0"/>
                        <a:t>Rollover Vs Extended Max </a:t>
                      </a:r>
                    </a:p>
                  </a:txBody>
                  <a:tcPr>
                    <a:solidFill>
                      <a:srgbClr val="76BD45"/>
                    </a:solidFill>
                  </a:tcPr>
                </a:tc>
                <a:tc>
                  <a:txBody>
                    <a:bodyPr/>
                    <a:lstStyle/>
                    <a:p>
                      <a:pPr algn="ctr"/>
                      <a:r>
                        <a:rPr lang="en-US" sz="1800" dirty="0">
                          <a:latin typeface="FS Humana" panose="02000506040000020004"/>
                        </a:rPr>
                        <a:t>Rollover</a:t>
                      </a:r>
                    </a:p>
                  </a:txBody>
                  <a:tcPr anchor="ctr">
                    <a:solidFill>
                      <a:srgbClr val="76BD45"/>
                    </a:solidFill>
                  </a:tcPr>
                </a:tc>
                <a:tc>
                  <a:txBody>
                    <a:bodyPr/>
                    <a:lstStyle/>
                    <a:p>
                      <a:pPr algn="ctr"/>
                      <a:r>
                        <a:rPr lang="en-US" sz="1800" dirty="0">
                          <a:latin typeface="FS Humana" panose="02000506040000020004"/>
                        </a:rPr>
                        <a:t>Extended</a:t>
                      </a:r>
                      <a:r>
                        <a:rPr lang="en-US" sz="1800" baseline="0" dirty="0">
                          <a:latin typeface="FS Humana" panose="02000506040000020004"/>
                        </a:rPr>
                        <a:t> Max</a:t>
                      </a:r>
                      <a:endParaRPr lang="en-US" sz="1800" dirty="0">
                        <a:latin typeface="FS Humana" panose="02000506040000020004"/>
                      </a:endParaRPr>
                    </a:p>
                  </a:txBody>
                  <a:tcPr anchor="ctr">
                    <a:solidFill>
                      <a:srgbClr val="76BD45"/>
                    </a:solidFill>
                  </a:tcPr>
                </a:tc>
                <a:extLst>
                  <a:ext uri="{0D108BD9-81ED-4DB2-BD59-A6C34878D82A}">
                    <a16:rowId xmlns:a16="http://schemas.microsoft.com/office/drawing/2014/main" val="3568528069"/>
                  </a:ext>
                </a:extLst>
              </a:tr>
              <a:tr h="454017">
                <a:tc>
                  <a:txBody>
                    <a:bodyPr/>
                    <a:lstStyle/>
                    <a:p>
                      <a:r>
                        <a:rPr lang="en-US" sz="1400" dirty="0">
                          <a:latin typeface="FS Humana" panose="02000506040000020004"/>
                        </a:rPr>
                        <a:t>Are all members covered? </a:t>
                      </a:r>
                    </a:p>
                  </a:txBody>
                  <a:tcPr anchor="ctr">
                    <a:solidFill>
                      <a:srgbClr val="D5E3CF"/>
                    </a:solidFill>
                  </a:tcPr>
                </a:tc>
                <a:tc>
                  <a:txBody>
                    <a:bodyPr/>
                    <a:lstStyle/>
                    <a:p>
                      <a:pPr algn="ctr"/>
                      <a:r>
                        <a:rPr lang="en-US" sz="1800" b="1" dirty="0">
                          <a:solidFill>
                            <a:srgbClr val="C00000"/>
                          </a:solidFill>
                          <a:latin typeface="FS Humana" panose="02000506040000020004"/>
                        </a:rPr>
                        <a:t>X</a:t>
                      </a:r>
                    </a:p>
                  </a:txBody>
                  <a:tcPr anchor="ctr">
                    <a:solidFill>
                      <a:srgbClr val="D5E3CF"/>
                    </a:solidFill>
                  </a:tcPr>
                </a:tc>
                <a:tc>
                  <a:txBody>
                    <a:bodyPr/>
                    <a:lstStyle/>
                    <a:p>
                      <a:pPr marL="0" indent="0" algn="ctr">
                        <a:buFontTx/>
                        <a:buNone/>
                      </a:pPr>
                      <a:endParaRPr lang="en-US" sz="1400" dirty="0">
                        <a:latin typeface="FS Humana" panose="02000506040000020004"/>
                      </a:endParaRPr>
                    </a:p>
                  </a:txBody>
                  <a:tcPr anchor="ctr">
                    <a:solidFill>
                      <a:srgbClr val="D5E3CF"/>
                    </a:solidFill>
                  </a:tcPr>
                </a:tc>
                <a:extLst>
                  <a:ext uri="{0D108BD9-81ED-4DB2-BD59-A6C34878D82A}">
                    <a16:rowId xmlns:a16="http://schemas.microsoft.com/office/drawing/2014/main" val="3946079948"/>
                  </a:ext>
                </a:extLst>
              </a:tr>
              <a:tr h="454017">
                <a:tc>
                  <a:txBody>
                    <a:bodyPr/>
                    <a:lstStyle/>
                    <a:p>
                      <a:r>
                        <a:rPr lang="en-US" sz="1400" dirty="0">
                          <a:latin typeface="FS Humana" panose="02000506040000020004"/>
                        </a:rPr>
                        <a:t>Is coverage immediate?	</a:t>
                      </a:r>
                    </a:p>
                  </a:txBody>
                  <a:tcPr anchor="ctr">
                    <a:solidFill>
                      <a:schemeClr val="accent6">
                        <a:lumMod val="40000"/>
                        <a:lumOff val="60000"/>
                      </a:schemeClr>
                    </a:solidFill>
                  </a:tcPr>
                </a:tc>
                <a:tc>
                  <a:txBody>
                    <a:bodyPr/>
                    <a:lstStyle/>
                    <a:p>
                      <a:pPr algn="ctr"/>
                      <a:r>
                        <a:rPr lang="en-US" sz="1800" b="1" dirty="0">
                          <a:solidFill>
                            <a:srgbClr val="C00000"/>
                          </a:solidFill>
                          <a:latin typeface="FS Humana" panose="02000506040000020004"/>
                        </a:rPr>
                        <a:t>X</a:t>
                      </a:r>
                    </a:p>
                  </a:txBody>
                  <a:tcPr anchor="ctr">
                    <a:solidFill>
                      <a:schemeClr val="accent6">
                        <a:lumMod val="40000"/>
                        <a:lumOff val="60000"/>
                      </a:schemeClr>
                    </a:solidFill>
                  </a:tcPr>
                </a:tc>
                <a:tc>
                  <a:txBody>
                    <a:bodyPr/>
                    <a:lstStyle/>
                    <a:p>
                      <a:pPr marL="0" indent="0" algn="ctr">
                        <a:buFontTx/>
                        <a:buNone/>
                      </a:pPr>
                      <a:endParaRPr lang="en-US" sz="1400" dirty="0">
                        <a:latin typeface="FS Humana" panose="02000506040000020004"/>
                      </a:endParaRPr>
                    </a:p>
                  </a:txBody>
                  <a:tcPr anchor="ctr">
                    <a:solidFill>
                      <a:schemeClr val="accent6">
                        <a:lumMod val="40000"/>
                        <a:lumOff val="60000"/>
                      </a:schemeClr>
                    </a:solidFill>
                  </a:tcPr>
                </a:tc>
                <a:extLst>
                  <a:ext uri="{0D108BD9-81ED-4DB2-BD59-A6C34878D82A}">
                    <a16:rowId xmlns:a16="http://schemas.microsoft.com/office/drawing/2014/main" val="3658081456"/>
                  </a:ext>
                </a:extLst>
              </a:tr>
              <a:tr h="454017">
                <a:tc>
                  <a:txBody>
                    <a:bodyPr/>
                    <a:lstStyle/>
                    <a:p>
                      <a:r>
                        <a:rPr lang="en-US" sz="1400" dirty="0">
                          <a:latin typeface="FS Humana" panose="02000506040000020004"/>
                        </a:rPr>
                        <a:t>Is the benefit unlimited for covered charges?                </a:t>
                      </a:r>
                    </a:p>
                  </a:txBody>
                  <a:tcPr anchor="ctr">
                    <a:solidFill>
                      <a:srgbClr val="D5E3CF"/>
                    </a:solidFill>
                  </a:tcPr>
                </a:tc>
                <a:tc>
                  <a:txBody>
                    <a:bodyPr/>
                    <a:lstStyle/>
                    <a:p>
                      <a:pPr algn="ctr"/>
                      <a:r>
                        <a:rPr lang="en-US" sz="1800" b="1" dirty="0">
                          <a:solidFill>
                            <a:srgbClr val="C00000"/>
                          </a:solidFill>
                          <a:latin typeface="FS Humana" panose="02000506040000020004"/>
                        </a:rPr>
                        <a:t>X</a:t>
                      </a:r>
                    </a:p>
                  </a:txBody>
                  <a:tcPr anchor="ctr">
                    <a:solidFill>
                      <a:srgbClr val="D5E3CF"/>
                    </a:solidFill>
                  </a:tcPr>
                </a:tc>
                <a:tc>
                  <a:txBody>
                    <a:bodyPr/>
                    <a:lstStyle/>
                    <a:p>
                      <a:pPr marL="0" indent="0" algn="ctr">
                        <a:buFontTx/>
                        <a:buNone/>
                      </a:pPr>
                      <a:endParaRPr lang="en-US" sz="1400" dirty="0">
                        <a:latin typeface="FS Humana" panose="02000506040000020004"/>
                      </a:endParaRPr>
                    </a:p>
                  </a:txBody>
                  <a:tcPr anchor="ctr">
                    <a:solidFill>
                      <a:srgbClr val="D5E3CF"/>
                    </a:solidFill>
                  </a:tcPr>
                </a:tc>
                <a:extLst>
                  <a:ext uri="{0D108BD9-81ED-4DB2-BD59-A6C34878D82A}">
                    <a16:rowId xmlns:a16="http://schemas.microsoft.com/office/drawing/2014/main" val="1433999806"/>
                  </a:ext>
                </a:extLst>
              </a:tr>
              <a:tr h="454017">
                <a:tc>
                  <a:txBody>
                    <a:bodyPr/>
                    <a:lstStyle/>
                    <a:p>
                      <a:r>
                        <a:rPr lang="en-US" sz="1400" dirty="0">
                          <a:latin typeface="FS Humana" panose="02000506040000020004"/>
                        </a:rPr>
                        <a:t>No qualification criteria </a:t>
                      </a:r>
                    </a:p>
                  </a:txBody>
                  <a:tcPr anchor="ctr">
                    <a:solidFill>
                      <a:schemeClr val="accent6">
                        <a:lumMod val="40000"/>
                        <a:lumOff val="60000"/>
                      </a:schemeClr>
                    </a:solidFill>
                  </a:tcPr>
                </a:tc>
                <a:tc>
                  <a:txBody>
                    <a:bodyPr/>
                    <a:lstStyle/>
                    <a:p>
                      <a:pPr algn="ctr"/>
                      <a:r>
                        <a:rPr lang="en-US" sz="1800" b="1" dirty="0">
                          <a:solidFill>
                            <a:srgbClr val="C00000"/>
                          </a:solidFill>
                          <a:latin typeface="FS Humana" panose="02000506040000020004"/>
                        </a:rPr>
                        <a:t>X</a:t>
                      </a:r>
                    </a:p>
                  </a:txBody>
                  <a:tcPr anchor="ctr">
                    <a:solidFill>
                      <a:schemeClr val="accent6">
                        <a:lumMod val="40000"/>
                        <a:lumOff val="60000"/>
                      </a:schemeClr>
                    </a:solidFill>
                  </a:tcPr>
                </a:tc>
                <a:tc>
                  <a:txBody>
                    <a:bodyPr/>
                    <a:lstStyle/>
                    <a:p>
                      <a:pPr marL="0" indent="0" algn="ctr">
                        <a:buFontTx/>
                        <a:buNone/>
                      </a:pPr>
                      <a:endParaRPr lang="en-US" sz="1400" dirty="0">
                        <a:latin typeface="FS Humana" panose="02000506040000020004"/>
                      </a:endParaRPr>
                    </a:p>
                  </a:txBody>
                  <a:tcPr anchor="ctr">
                    <a:solidFill>
                      <a:schemeClr val="accent6">
                        <a:lumMod val="40000"/>
                        <a:lumOff val="60000"/>
                      </a:schemeClr>
                    </a:solidFill>
                  </a:tcPr>
                </a:tc>
                <a:extLst>
                  <a:ext uri="{0D108BD9-81ED-4DB2-BD59-A6C34878D82A}">
                    <a16:rowId xmlns:a16="http://schemas.microsoft.com/office/drawing/2014/main" val="12561413"/>
                  </a:ext>
                </a:extLst>
              </a:tr>
            </a:tbl>
          </a:graphicData>
        </a:graphic>
      </p:graphicFrame>
      <p:pic>
        <p:nvPicPr>
          <p:cNvPr id="10" name="Picture 9">
            <a:extLst>
              <a:ext uri="{FF2B5EF4-FFF2-40B4-BE49-F238E27FC236}">
                <a16:creationId xmlns:a16="http://schemas.microsoft.com/office/drawing/2014/main" id="{91C79F5A-DBB0-48EA-8870-CC8955658F5B}"/>
              </a:ext>
            </a:extLst>
          </p:cNvPr>
          <p:cNvPicPr>
            <a:picLocks noChangeAspect="1"/>
          </p:cNvPicPr>
          <p:nvPr/>
        </p:nvPicPr>
        <p:blipFill>
          <a:blip r:embed="rId5"/>
          <a:stretch>
            <a:fillRect/>
          </a:stretch>
        </p:blipFill>
        <p:spPr>
          <a:xfrm>
            <a:off x="10479687" y="4543998"/>
            <a:ext cx="341406" cy="347502"/>
          </a:xfrm>
          <a:prstGeom prst="rect">
            <a:avLst/>
          </a:prstGeom>
        </p:spPr>
      </p:pic>
      <p:pic>
        <p:nvPicPr>
          <p:cNvPr id="12" name="Picture 11">
            <a:extLst>
              <a:ext uri="{FF2B5EF4-FFF2-40B4-BE49-F238E27FC236}">
                <a16:creationId xmlns:a16="http://schemas.microsoft.com/office/drawing/2014/main" id="{DAE8E832-67A9-45E5-A29D-BE4951351422}"/>
              </a:ext>
            </a:extLst>
          </p:cNvPr>
          <p:cNvPicPr>
            <a:picLocks noChangeAspect="1"/>
          </p:cNvPicPr>
          <p:nvPr/>
        </p:nvPicPr>
        <p:blipFill>
          <a:blip r:embed="rId6"/>
          <a:stretch>
            <a:fillRect/>
          </a:stretch>
        </p:blipFill>
        <p:spPr>
          <a:xfrm>
            <a:off x="10481032" y="5002317"/>
            <a:ext cx="340061" cy="348158"/>
          </a:xfrm>
          <a:prstGeom prst="rect">
            <a:avLst/>
          </a:prstGeom>
        </p:spPr>
      </p:pic>
      <p:pic>
        <p:nvPicPr>
          <p:cNvPr id="13" name="Picture 12">
            <a:extLst>
              <a:ext uri="{FF2B5EF4-FFF2-40B4-BE49-F238E27FC236}">
                <a16:creationId xmlns:a16="http://schemas.microsoft.com/office/drawing/2014/main" id="{32D79639-753E-4DCD-AA48-5DCCE9F97EF5}"/>
              </a:ext>
            </a:extLst>
          </p:cNvPr>
          <p:cNvPicPr>
            <a:picLocks noChangeAspect="1"/>
          </p:cNvPicPr>
          <p:nvPr/>
        </p:nvPicPr>
        <p:blipFill>
          <a:blip r:embed="rId5"/>
          <a:stretch>
            <a:fillRect/>
          </a:stretch>
        </p:blipFill>
        <p:spPr>
          <a:xfrm>
            <a:off x="10476170" y="5999682"/>
            <a:ext cx="341406" cy="347502"/>
          </a:xfrm>
          <a:prstGeom prst="rect">
            <a:avLst/>
          </a:prstGeom>
        </p:spPr>
      </p:pic>
      <p:pic>
        <p:nvPicPr>
          <p:cNvPr id="14" name="Picture 13">
            <a:extLst>
              <a:ext uri="{FF2B5EF4-FFF2-40B4-BE49-F238E27FC236}">
                <a16:creationId xmlns:a16="http://schemas.microsoft.com/office/drawing/2014/main" id="{F1D68F21-4475-4A31-80C8-BCBF7350181F}"/>
              </a:ext>
            </a:extLst>
          </p:cNvPr>
          <p:cNvPicPr>
            <a:picLocks noChangeAspect="1"/>
          </p:cNvPicPr>
          <p:nvPr/>
        </p:nvPicPr>
        <p:blipFill>
          <a:blip r:embed="rId6"/>
          <a:stretch>
            <a:fillRect/>
          </a:stretch>
        </p:blipFill>
        <p:spPr>
          <a:xfrm>
            <a:off x="10479687" y="5524554"/>
            <a:ext cx="340061" cy="348158"/>
          </a:xfrm>
          <a:prstGeom prst="rect">
            <a:avLst/>
          </a:prstGeom>
        </p:spPr>
      </p:pic>
      <p:sp>
        <p:nvSpPr>
          <p:cNvPr id="17" name="Subtitle 3">
            <a:extLst>
              <a:ext uri="{FF2B5EF4-FFF2-40B4-BE49-F238E27FC236}">
                <a16:creationId xmlns:a16="http://schemas.microsoft.com/office/drawing/2014/main" id="{0363135B-51E1-4E9C-AA2F-AA475B83E838}"/>
              </a:ext>
            </a:extLst>
          </p:cNvPr>
          <p:cNvSpPr>
            <a:spLocks noGrp="1"/>
          </p:cNvSpPr>
          <p:nvPr>
            <p:ph type="subTitle" idx="1"/>
          </p:nvPr>
        </p:nvSpPr>
        <p:spPr>
          <a:xfrm>
            <a:off x="3932679" y="1361657"/>
            <a:ext cx="7433053" cy="2214685"/>
          </a:xfrm>
        </p:spPr>
        <p:txBody>
          <a:bodyPr>
            <a:normAutofit/>
          </a:bodyPr>
          <a:lstStyle/>
          <a:p>
            <a:pPr marL="171450" indent="-171450" algn="l">
              <a:lnSpc>
                <a:spcPct val="100000"/>
              </a:lnSpc>
              <a:spcBef>
                <a:spcPts val="642"/>
              </a:spcBef>
              <a:buFont typeface="Arial" panose="020B0604020202020204" pitchFamily="34" charset="0"/>
              <a:buChar char="•"/>
            </a:pPr>
            <a:r>
              <a:rPr lang="en-US" sz="2800" b="1" dirty="0">
                <a:solidFill>
                  <a:srgbClr val="3F6623"/>
                </a:solidFill>
              </a:rPr>
              <a:t>NO n</a:t>
            </a:r>
            <a:r>
              <a:rPr lang="en-US" sz="2800" dirty="0">
                <a:solidFill>
                  <a:srgbClr val="3F6623"/>
                </a:solidFill>
              </a:rPr>
              <a:t>eed to delay care</a:t>
            </a:r>
          </a:p>
          <a:p>
            <a:pPr marL="171450" indent="-171450" algn="l">
              <a:lnSpc>
                <a:spcPct val="100000"/>
              </a:lnSpc>
              <a:spcBef>
                <a:spcPts val="642"/>
              </a:spcBef>
              <a:buFont typeface="Arial" panose="020B0604020202020204" pitchFamily="34" charset="0"/>
              <a:buChar char="•"/>
            </a:pPr>
            <a:r>
              <a:rPr lang="en-US" sz="2800" b="1" dirty="0">
                <a:solidFill>
                  <a:srgbClr val="3F6623"/>
                </a:solidFill>
              </a:rPr>
              <a:t>NO </a:t>
            </a:r>
            <a:r>
              <a:rPr lang="en-US" sz="2800" dirty="0">
                <a:solidFill>
                  <a:srgbClr val="3F6623"/>
                </a:solidFill>
              </a:rPr>
              <a:t>paid claims thresholds </a:t>
            </a:r>
          </a:p>
          <a:p>
            <a:pPr marL="171450" indent="-171450" algn="l">
              <a:lnSpc>
                <a:spcPct val="100000"/>
              </a:lnSpc>
              <a:spcBef>
                <a:spcPts val="642"/>
              </a:spcBef>
              <a:buFont typeface="Arial" panose="020B0604020202020204" pitchFamily="34" charset="0"/>
              <a:buChar char="•"/>
            </a:pPr>
            <a:r>
              <a:rPr lang="en-US" sz="2800" b="1" dirty="0">
                <a:solidFill>
                  <a:srgbClr val="3F6623"/>
                </a:solidFill>
              </a:rPr>
              <a:t>NO </a:t>
            </a:r>
            <a:r>
              <a:rPr lang="en-US" sz="2800" dirty="0">
                <a:solidFill>
                  <a:srgbClr val="3F6623"/>
                </a:solidFill>
              </a:rPr>
              <a:t>dollars to roll over or provider restrictions</a:t>
            </a:r>
          </a:p>
          <a:p>
            <a:pPr marL="171450" indent="-171450" algn="l">
              <a:lnSpc>
                <a:spcPct val="100000"/>
              </a:lnSpc>
              <a:spcBef>
                <a:spcPts val="642"/>
              </a:spcBef>
              <a:buFont typeface="Arial" panose="020B0604020202020204" pitchFamily="34" charset="0"/>
              <a:buChar char="•"/>
            </a:pPr>
            <a:r>
              <a:rPr lang="en-US" sz="2800" b="1" dirty="0">
                <a:solidFill>
                  <a:srgbClr val="3F6623"/>
                </a:solidFill>
              </a:rPr>
              <a:t>NO </a:t>
            </a:r>
            <a:r>
              <a:rPr lang="en-US" sz="2800" dirty="0">
                <a:solidFill>
                  <a:srgbClr val="3F6623"/>
                </a:solidFill>
              </a:rPr>
              <a:t>need to track annual usage</a:t>
            </a:r>
          </a:p>
        </p:txBody>
      </p:sp>
      <p:sp>
        <p:nvSpPr>
          <p:cNvPr id="19" name="Rectangle 18">
            <a:extLst>
              <a:ext uri="{FF2B5EF4-FFF2-40B4-BE49-F238E27FC236}">
                <a16:creationId xmlns:a16="http://schemas.microsoft.com/office/drawing/2014/main" id="{1154977E-1239-49E5-A3EE-88790C44208E}"/>
              </a:ext>
            </a:extLst>
          </p:cNvPr>
          <p:cNvSpPr/>
          <p:nvPr/>
        </p:nvSpPr>
        <p:spPr>
          <a:xfrm>
            <a:off x="21485" y="18584"/>
            <a:ext cx="11597979" cy="707886"/>
          </a:xfrm>
          <a:prstGeom prst="rect">
            <a:avLst/>
          </a:prstGeom>
        </p:spPr>
        <p:txBody>
          <a:bodyPr wrap="square">
            <a:spAutoFit/>
          </a:bodyPr>
          <a:lstStyle/>
          <a:p>
            <a:r>
              <a:rPr lang="en-US" sz="4000" b="1" dirty="0">
                <a:solidFill>
                  <a:schemeClr val="bg1"/>
                </a:solidFill>
                <a:latin typeface="FS Humana Heavy" panose="02000503050000020004" pitchFamily="2" charset="0"/>
              </a:rPr>
              <a:t>Humana </a:t>
            </a:r>
            <a:r>
              <a:rPr lang="en-US" sz="3600" dirty="0">
                <a:solidFill>
                  <a:schemeClr val="bg1"/>
                </a:solidFill>
                <a:latin typeface="Calibri" panose="020F0502020204030204" pitchFamily="34" charset="0"/>
                <a:cs typeface="Calibri" panose="020F0502020204030204" pitchFamily="34" charset="0"/>
              </a:rPr>
              <a:t>Extended Max</a:t>
            </a:r>
          </a:p>
        </p:txBody>
      </p:sp>
    </p:spTree>
    <p:extLst>
      <p:ext uri="{BB962C8B-B14F-4D97-AF65-F5344CB8AC3E}">
        <p14:creationId xmlns:p14="http://schemas.microsoft.com/office/powerpoint/2010/main" val="29613184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1000"/>
                                        <p:tgtEl>
                                          <p:spTgt spid="17">
                                            <p:txEl>
                                              <p:pRg st="1" end="1"/>
                                            </p:txEl>
                                          </p:spTgt>
                                        </p:tgtEl>
                                      </p:cBhvr>
                                    </p:animEffect>
                                    <p:anim calcmode="lin" valueType="num">
                                      <p:cBhvr>
                                        <p:cTn id="15"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xEl>
                                              <p:pRg st="2" end="2"/>
                                            </p:txEl>
                                          </p:spTgt>
                                        </p:tgtEl>
                                        <p:attrNameLst>
                                          <p:attrName>style.visibility</p:attrName>
                                        </p:attrNameLst>
                                      </p:cBhvr>
                                      <p:to>
                                        <p:strVal val="visible"/>
                                      </p:to>
                                    </p:set>
                                    <p:animEffect transition="in" filter="fade">
                                      <p:cBhvr>
                                        <p:cTn id="21" dur="1000"/>
                                        <p:tgtEl>
                                          <p:spTgt spid="17">
                                            <p:txEl>
                                              <p:pRg st="2" end="2"/>
                                            </p:txEl>
                                          </p:spTgt>
                                        </p:tgtEl>
                                      </p:cBhvr>
                                    </p:animEffect>
                                    <p:anim calcmode="lin" valueType="num">
                                      <p:cBhvr>
                                        <p:cTn id="22"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xEl>
                                              <p:pRg st="3" end="3"/>
                                            </p:txEl>
                                          </p:spTgt>
                                        </p:tgtEl>
                                        <p:attrNameLst>
                                          <p:attrName>style.visibility</p:attrName>
                                        </p:attrNameLst>
                                      </p:cBhvr>
                                      <p:to>
                                        <p:strVal val="visible"/>
                                      </p:to>
                                    </p:set>
                                    <p:animEffect transition="in" filter="fade">
                                      <p:cBhvr>
                                        <p:cTn id="28" dur="1000"/>
                                        <p:tgtEl>
                                          <p:spTgt spid="17">
                                            <p:txEl>
                                              <p:pRg st="3" end="3"/>
                                            </p:txEl>
                                          </p:spTgt>
                                        </p:tgtEl>
                                      </p:cBhvr>
                                    </p:animEffect>
                                    <p:anim calcmode="lin" valueType="num">
                                      <p:cBhvr>
                                        <p:cTn id="29"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518D4D6-EB27-4345-AEDD-8493946BAE6E}"/>
              </a:ext>
            </a:extLst>
          </p:cNvPr>
          <p:cNvPicPr>
            <a:picLocks noChangeAspect="1"/>
          </p:cNvPicPr>
          <p:nvPr/>
        </p:nvPicPr>
        <p:blipFill>
          <a:blip r:embed="rId3"/>
          <a:stretch>
            <a:fillRect/>
          </a:stretch>
        </p:blipFill>
        <p:spPr>
          <a:xfrm>
            <a:off x="0" y="-50761"/>
            <a:ext cx="12192000" cy="904201"/>
          </a:xfrm>
          <a:prstGeom prst="rect">
            <a:avLst/>
          </a:prstGeom>
        </p:spPr>
      </p:pic>
      <p:sp>
        <p:nvSpPr>
          <p:cNvPr id="15" name="Subtitle 3">
            <a:extLst>
              <a:ext uri="{FF2B5EF4-FFF2-40B4-BE49-F238E27FC236}">
                <a16:creationId xmlns:a16="http://schemas.microsoft.com/office/drawing/2014/main" id="{0BC084B9-CEFE-3549-921F-0937EDCEF67F}"/>
              </a:ext>
            </a:extLst>
          </p:cNvPr>
          <p:cNvSpPr>
            <a:spLocks noGrp="1"/>
          </p:cNvSpPr>
          <p:nvPr>
            <p:ph type="subTitle" idx="1"/>
          </p:nvPr>
        </p:nvSpPr>
        <p:spPr>
          <a:xfrm>
            <a:off x="5215007" y="1189223"/>
            <a:ext cx="6484905" cy="904201"/>
          </a:xfrm>
        </p:spPr>
        <p:txBody>
          <a:bodyPr>
            <a:normAutofit fontScale="92500" lnSpcReduction="20000"/>
          </a:bodyPr>
          <a:lstStyle/>
          <a:p>
            <a:pPr marL="171450" indent="-171450" algn="l">
              <a:lnSpc>
                <a:spcPct val="100000"/>
              </a:lnSpc>
              <a:spcBef>
                <a:spcPts val="642"/>
              </a:spcBef>
              <a:buFont typeface="Arial" panose="020B0604020202020204" pitchFamily="34" charset="0"/>
              <a:buChar char="•"/>
            </a:pPr>
            <a:r>
              <a:rPr lang="en-US" b="1" dirty="0">
                <a:solidFill>
                  <a:srgbClr val="3F6623"/>
                </a:solidFill>
              </a:rPr>
              <a:t>Exclusive Extended Annual Maximum</a:t>
            </a:r>
            <a:r>
              <a:rPr lang="en-US" dirty="0">
                <a:solidFill>
                  <a:srgbClr val="3F6623"/>
                </a:solidFill>
              </a:rPr>
              <a:t>; 4</a:t>
            </a:r>
            <a:r>
              <a:rPr lang="en-US" baseline="30000" dirty="0">
                <a:solidFill>
                  <a:srgbClr val="3F6623"/>
                </a:solidFill>
              </a:rPr>
              <a:t>th</a:t>
            </a:r>
            <a:r>
              <a:rPr lang="en-US" dirty="0">
                <a:solidFill>
                  <a:srgbClr val="3F6623"/>
                </a:solidFill>
              </a:rPr>
              <a:t> tier benefit: 30% unlimited co-insurance with no cap in dollars paid in a year. </a:t>
            </a:r>
            <a:endParaRPr lang="en-US" sz="2000" dirty="0">
              <a:solidFill>
                <a:srgbClr val="3F6623"/>
              </a:solidFill>
            </a:endParaRPr>
          </a:p>
        </p:txBody>
      </p:sp>
      <p:pic>
        <p:nvPicPr>
          <p:cNvPr id="3" name="Picture 2">
            <a:extLst>
              <a:ext uri="{FF2B5EF4-FFF2-40B4-BE49-F238E27FC236}">
                <a16:creationId xmlns:a16="http://schemas.microsoft.com/office/drawing/2014/main" id="{FD444E0A-5259-47BE-A321-F4498CA362BD}"/>
              </a:ext>
            </a:extLst>
          </p:cNvPr>
          <p:cNvPicPr>
            <a:picLocks noChangeAspect="1"/>
          </p:cNvPicPr>
          <p:nvPr/>
        </p:nvPicPr>
        <p:blipFill>
          <a:blip r:embed="rId4"/>
          <a:stretch>
            <a:fillRect/>
          </a:stretch>
        </p:blipFill>
        <p:spPr>
          <a:xfrm>
            <a:off x="235128" y="975748"/>
            <a:ext cx="4222568" cy="4864324"/>
          </a:xfrm>
          <a:prstGeom prst="rect">
            <a:avLst/>
          </a:prstGeom>
        </p:spPr>
      </p:pic>
      <p:sp>
        <p:nvSpPr>
          <p:cNvPr id="8" name="Subtitle 3">
            <a:extLst>
              <a:ext uri="{FF2B5EF4-FFF2-40B4-BE49-F238E27FC236}">
                <a16:creationId xmlns:a16="http://schemas.microsoft.com/office/drawing/2014/main" id="{2DC7FF6F-9401-475C-8FD7-FA170EB712FA}"/>
              </a:ext>
            </a:extLst>
          </p:cNvPr>
          <p:cNvSpPr txBox="1">
            <a:spLocks/>
          </p:cNvSpPr>
          <p:nvPr/>
        </p:nvSpPr>
        <p:spPr>
          <a:xfrm>
            <a:off x="5215007" y="2356853"/>
            <a:ext cx="6075292" cy="1400264"/>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lnSpc>
                <a:spcPct val="100000"/>
              </a:lnSpc>
              <a:spcBef>
                <a:spcPts val="642"/>
              </a:spcBef>
              <a:buFont typeface="Arial" panose="020B0604020202020204" pitchFamily="34" charset="0"/>
              <a:buChar char="•"/>
            </a:pPr>
            <a:r>
              <a:rPr lang="en-US" sz="2600" b="1" dirty="0">
                <a:solidFill>
                  <a:srgbClr val="3F6623"/>
                </a:solidFill>
              </a:rPr>
              <a:t>Back End Protection: Rewards members who utilize their plan day 1</a:t>
            </a:r>
            <a:r>
              <a:rPr lang="en-US" sz="2600" dirty="0">
                <a:solidFill>
                  <a:srgbClr val="3F6623"/>
                </a:solidFill>
              </a:rPr>
              <a:t>, turns the annual max into a threshold, and makes all dental plan max’s UNLIMITED. </a:t>
            </a:r>
            <a:r>
              <a:rPr lang="en-US" sz="2800" dirty="0">
                <a:solidFill>
                  <a:srgbClr val="3F6623"/>
                </a:solidFill>
              </a:rPr>
              <a:t>Compare to Rollover which rewards members who don’t utilize their coverage. </a:t>
            </a:r>
            <a:endParaRPr lang="en-US" sz="2600" dirty="0">
              <a:solidFill>
                <a:srgbClr val="3F6623"/>
              </a:solidFill>
            </a:endParaRPr>
          </a:p>
          <a:p>
            <a:pPr marL="171450" indent="-171450" algn="l">
              <a:lnSpc>
                <a:spcPct val="100000"/>
              </a:lnSpc>
              <a:spcBef>
                <a:spcPts val="642"/>
              </a:spcBef>
              <a:buFont typeface="Arial" panose="020B0604020202020204" pitchFamily="34" charset="0"/>
              <a:buChar char="•"/>
            </a:pPr>
            <a:endParaRPr lang="en-US" sz="2000" dirty="0">
              <a:solidFill>
                <a:srgbClr val="3F6623"/>
              </a:solidFill>
            </a:endParaRPr>
          </a:p>
        </p:txBody>
      </p:sp>
      <p:sp>
        <p:nvSpPr>
          <p:cNvPr id="13" name="Subtitle 3">
            <a:extLst>
              <a:ext uri="{FF2B5EF4-FFF2-40B4-BE49-F238E27FC236}">
                <a16:creationId xmlns:a16="http://schemas.microsoft.com/office/drawing/2014/main" id="{F206F329-A61A-4645-BCDF-8D2AA698C668}"/>
              </a:ext>
            </a:extLst>
          </p:cNvPr>
          <p:cNvSpPr txBox="1">
            <a:spLocks/>
          </p:cNvSpPr>
          <p:nvPr/>
        </p:nvSpPr>
        <p:spPr>
          <a:xfrm>
            <a:off x="5215008" y="4005845"/>
            <a:ext cx="6484905" cy="11345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lnSpc>
                <a:spcPct val="100000"/>
              </a:lnSpc>
              <a:spcBef>
                <a:spcPts val="642"/>
              </a:spcBef>
              <a:buFont typeface="Arial" panose="020B0604020202020204" pitchFamily="34" charset="0"/>
              <a:buChar char="•"/>
            </a:pPr>
            <a:r>
              <a:rPr lang="en-US" sz="2200" b="1" dirty="0">
                <a:solidFill>
                  <a:srgbClr val="3F6623"/>
                </a:solidFill>
              </a:rPr>
              <a:t>Increased Value </a:t>
            </a:r>
            <a:r>
              <a:rPr lang="en-US" sz="2200" dirty="0">
                <a:solidFill>
                  <a:srgbClr val="3F6623"/>
                </a:solidFill>
              </a:rPr>
              <a:t>– for those who seek in-network providers – continuous network discounting.   </a:t>
            </a:r>
          </a:p>
        </p:txBody>
      </p:sp>
      <p:sp>
        <p:nvSpPr>
          <p:cNvPr id="14" name="Subtitle 3">
            <a:extLst>
              <a:ext uri="{FF2B5EF4-FFF2-40B4-BE49-F238E27FC236}">
                <a16:creationId xmlns:a16="http://schemas.microsoft.com/office/drawing/2014/main" id="{A4CC0A0C-4EE7-402A-9565-AC8DD410FD06}"/>
              </a:ext>
            </a:extLst>
          </p:cNvPr>
          <p:cNvSpPr txBox="1">
            <a:spLocks/>
          </p:cNvSpPr>
          <p:nvPr/>
        </p:nvSpPr>
        <p:spPr>
          <a:xfrm>
            <a:off x="5215008" y="4969407"/>
            <a:ext cx="6403758" cy="649350"/>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lnSpc>
                <a:spcPct val="100000"/>
              </a:lnSpc>
              <a:spcBef>
                <a:spcPts val="642"/>
              </a:spcBef>
              <a:buFont typeface="Arial" panose="020B0604020202020204" pitchFamily="34" charset="0"/>
              <a:buChar char="•"/>
            </a:pPr>
            <a:r>
              <a:rPr lang="en-US" b="1" dirty="0">
                <a:solidFill>
                  <a:srgbClr val="3F6623"/>
                </a:solidFill>
              </a:rPr>
              <a:t>Extended Max applies to Implant coverage  </a:t>
            </a:r>
            <a:r>
              <a:rPr lang="en-US" dirty="0">
                <a:solidFill>
                  <a:srgbClr val="3F6623"/>
                </a:solidFill>
              </a:rPr>
              <a:t>For groups that elect the implant rider</a:t>
            </a:r>
            <a:endParaRPr lang="en-US" sz="2000" dirty="0">
              <a:solidFill>
                <a:srgbClr val="3F6623"/>
              </a:solidFill>
            </a:endParaRPr>
          </a:p>
        </p:txBody>
      </p:sp>
      <p:sp>
        <p:nvSpPr>
          <p:cNvPr id="17" name="Rectangle 16">
            <a:extLst>
              <a:ext uri="{FF2B5EF4-FFF2-40B4-BE49-F238E27FC236}">
                <a16:creationId xmlns:a16="http://schemas.microsoft.com/office/drawing/2014/main" id="{AA6F268B-8C88-493E-BBE4-1B8C55D4C374}"/>
              </a:ext>
            </a:extLst>
          </p:cNvPr>
          <p:cNvSpPr/>
          <p:nvPr/>
        </p:nvSpPr>
        <p:spPr>
          <a:xfrm>
            <a:off x="20787" y="51440"/>
            <a:ext cx="11597979" cy="707886"/>
          </a:xfrm>
          <a:prstGeom prst="rect">
            <a:avLst/>
          </a:prstGeom>
        </p:spPr>
        <p:txBody>
          <a:bodyPr wrap="square">
            <a:spAutoFit/>
          </a:bodyPr>
          <a:lstStyle/>
          <a:p>
            <a:r>
              <a:rPr lang="en-US" sz="4000" b="1" dirty="0">
                <a:solidFill>
                  <a:schemeClr val="bg1"/>
                </a:solidFill>
                <a:latin typeface="FS Humana Heavy" panose="02000503050000020004" pitchFamily="2" charset="0"/>
              </a:rPr>
              <a:t>Humana </a:t>
            </a:r>
            <a:r>
              <a:rPr lang="en-US" sz="3600" dirty="0">
                <a:solidFill>
                  <a:schemeClr val="bg1"/>
                </a:solidFill>
                <a:latin typeface="Calibri" panose="020F0502020204030204" pitchFamily="34" charset="0"/>
                <a:cs typeface="Calibri" panose="020F0502020204030204" pitchFamily="34" charset="0"/>
              </a:rPr>
              <a:t>Extended Max</a:t>
            </a:r>
          </a:p>
        </p:txBody>
      </p:sp>
      <p:cxnSp>
        <p:nvCxnSpPr>
          <p:cNvPr id="18" name="Straight Connector 17">
            <a:extLst>
              <a:ext uri="{FF2B5EF4-FFF2-40B4-BE49-F238E27FC236}">
                <a16:creationId xmlns:a16="http://schemas.microsoft.com/office/drawing/2014/main" id="{1D7064BD-EDA0-4387-AD35-FA176C369DC3}"/>
              </a:ext>
            </a:extLst>
          </p:cNvPr>
          <p:cNvCxnSpPr>
            <a:cxnSpLocks/>
          </p:cNvCxnSpPr>
          <p:nvPr/>
        </p:nvCxnSpPr>
        <p:spPr>
          <a:xfrm>
            <a:off x="4679108" y="1189223"/>
            <a:ext cx="0" cy="4429533"/>
          </a:xfrm>
          <a:prstGeom prst="line">
            <a:avLst/>
          </a:prstGeom>
          <a:ln w="31750">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2538999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1+#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1+#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8"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518D4D6-EB27-4345-AEDD-8493946BAE6E}"/>
              </a:ext>
            </a:extLst>
          </p:cNvPr>
          <p:cNvPicPr>
            <a:picLocks noChangeAspect="1"/>
          </p:cNvPicPr>
          <p:nvPr/>
        </p:nvPicPr>
        <p:blipFill>
          <a:blip r:embed="rId3"/>
          <a:stretch>
            <a:fillRect/>
          </a:stretch>
        </p:blipFill>
        <p:spPr>
          <a:xfrm>
            <a:off x="0" y="-50761"/>
            <a:ext cx="12192000" cy="904201"/>
          </a:xfrm>
          <a:prstGeom prst="rect">
            <a:avLst/>
          </a:prstGeom>
        </p:spPr>
      </p:pic>
      <p:sp>
        <p:nvSpPr>
          <p:cNvPr id="15" name="Subtitle 3">
            <a:extLst>
              <a:ext uri="{FF2B5EF4-FFF2-40B4-BE49-F238E27FC236}">
                <a16:creationId xmlns:a16="http://schemas.microsoft.com/office/drawing/2014/main" id="{0BC084B9-CEFE-3549-921F-0937EDCEF67F}"/>
              </a:ext>
            </a:extLst>
          </p:cNvPr>
          <p:cNvSpPr>
            <a:spLocks noGrp="1"/>
          </p:cNvSpPr>
          <p:nvPr>
            <p:ph type="subTitle" idx="1"/>
          </p:nvPr>
        </p:nvSpPr>
        <p:spPr>
          <a:xfrm>
            <a:off x="4763138" y="1231495"/>
            <a:ext cx="6484905" cy="1114079"/>
          </a:xfrm>
        </p:spPr>
        <p:txBody>
          <a:bodyPr>
            <a:normAutofit lnSpcReduction="10000"/>
          </a:bodyPr>
          <a:lstStyle/>
          <a:p>
            <a:pPr marL="171450" indent="-171450" algn="l">
              <a:lnSpc>
                <a:spcPct val="100000"/>
              </a:lnSpc>
              <a:spcBef>
                <a:spcPts val="642"/>
              </a:spcBef>
              <a:buFont typeface="Arial" panose="020B0604020202020204" pitchFamily="34" charset="0"/>
              <a:buChar char="•"/>
            </a:pPr>
            <a:r>
              <a:rPr lang="en-US" b="1" dirty="0">
                <a:solidFill>
                  <a:srgbClr val="3F6623"/>
                </a:solidFill>
              </a:rPr>
              <a:t>Taking our unlimited coverage, a step further</a:t>
            </a:r>
            <a:r>
              <a:rPr lang="en-US" dirty="0">
                <a:solidFill>
                  <a:srgbClr val="3F6623"/>
                </a:solidFill>
              </a:rPr>
              <a:t>; Humana is the first carrier to offer an unlimited annual max in the marketplace.</a:t>
            </a:r>
          </a:p>
          <a:p>
            <a:pPr marL="171450" indent="-171450" algn="l">
              <a:lnSpc>
                <a:spcPct val="100000"/>
              </a:lnSpc>
              <a:spcBef>
                <a:spcPts val="642"/>
              </a:spcBef>
              <a:buFont typeface="Arial" panose="020B0604020202020204" pitchFamily="34" charset="0"/>
              <a:buChar char="•"/>
            </a:pPr>
            <a:endParaRPr lang="en-US" sz="2000" dirty="0">
              <a:solidFill>
                <a:srgbClr val="3F6623"/>
              </a:solidFill>
            </a:endParaRPr>
          </a:p>
        </p:txBody>
      </p:sp>
      <p:sp>
        <p:nvSpPr>
          <p:cNvPr id="8" name="Subtitle 3">
            <a:extLst>
              <a:ext uri="{FF2B5EF4-FFF2-40B4-BE49-F238E27FC236}">
                <a16:creationId xmlns:a16="http://schemas.microsoft.com/office/drawing/2014/main" id="{2DC7FF6F-9401-475C-8FD7-FA170EB712FA}"/>
              </a:ext>
            </a:extLst>
          </p:cNvPr>
          <p:cNvSpPr txBox="1">
            <a:spLocks/>
          </p:cNvSpPr>
          <p:nvPr/>
        </p:nvSpPr>
        <p:spPr>
          <a:xfrm>
            <a:off x="4763139" y="2389265"/>
            <a:ext cx="6403758" cy="176643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lnSpc>
                <a:spcPct val="100000"/>
              </a:lnSpc>
              <a:spcBef>
                <a:spcPts val="642"/>
              </a:spcBef>
              <a:buFont typeface="Arial" panose="020B0604020202020204" pitchFamily="34" charset="0"/>
              <a:buChar char="•"/>
            </a:pPr>
            <a:r>
              <a:rPr lang="en-US" b="1" dirty="0">
                <a:solidFill>
                  <a:srgbClr val="3F6623"/>
                </a:solidFill>
              </a:rPr>
              <a:t>Just like it sounds</a:t>
            </a:r>
            <a:r>
              <a:rPr lang="en-US" dirty="0">
                <a:solidFill>
                  <a:srgbClr val="3F6623"/>
                </a:solidFill>
              </a:rPr>
              <a:t>, Humana’s Unlimited annual max is truly that, unlimited coverage with no cap’s in dollars paid in a year and no lowering of co-insurance levels.</a:t>
            </a:r>
          </a:p>
          <a:p>
            <a:pPr marL="171450" indent="-171450" algn="l">
              <a:lnSpc>
                <a:spcPct val="100000"/>
              </a:lnSpc>
              <a:spcBef>
                <a:spcPts val="642"/>
              </a:spcBef>
              <a:buFont typeface="Arial" panose="020B0604020202020204" pitchFamily="34" charset="0"/>
              <a:buChar char="•"/>
            </a:pPr>
            <a:endParaRPr lang="en-US" sz="2000" dirty="0">
              <a:solidFill>
                <a:srgbClr val="3F6623"/>
              </a:solidFill>
            </a:endParaRPr>
          </a:p>
        </p:txBody>
      </p:sp>
      <p:sp>
        <p:nvSpPr>
          <p:cNvPr id="13" name="Subtitle 3">
            <a:extLst>
              <a:ext uri="{FF2B5EF4-FFF2-40B4-BE49-F238E27FC236}">
                <a16:creationId xmlns:a16="http://schemas.microsoft.com/office/drawing/2014/main" id="{F206F329-A61A-4645-BCDF-8D2AA698C668}"/>
              </a:ext>
            </a:extLst>
          </p:cNvPr>
          <p:cNvSpPr txBox="1">
            <a:spLocks/>
          </p:cNvSpPr>
          <p:nvPr/>
        </p:nvSpPr>
        <p:spPr>
          <a:xfrm>
            <a:off x="4763137" y="4078584"/>
            <a:ext cx="6484905" cy="11345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lnSpc>
                <a:spcPct val="100000"/>
              </a:lnSpc>
              <a:spcBef>
                <a:spcPts val="642"/>
              </a:spcBef>
              <a:buFont typeface="Arial" panose="020B0604020202020204" pitchFamily="34" charset="0"/>
              <a:buChar char="•"/>
            </a:pPr>
            <a:r>
              <a:rPr lang="en-US" b="1" dirty="0">
                <a:solidFill>
                  <a:srgbClr val="3F6623"/>
                </a:solidFill>
              </a:rPr>
              <a:t>Orthodontia</a:t>
            </a:r>
            <a:r>
              <a:rPr lang="en-US" dirty="0">
                <a:solidFill>
                  <a:srgbClr val="3F6623"/>
                </a:solidFill>
              </a:rPr>
              <a:t>– is the only benefit that continues to have a max, as ortho has a lifetime maximum. </a:t>
            </a:r>
            <a:endParaRPr lang="en-US" sz="2000" dirty="0">
              <a:solidFill>
                <a:srgbClr val="3F6623"/>
              </a:solidFill>
            </a:endParaRPr>
          </a:p>
        </p:txBody>
      </p:sp>
      <p:pic>
        <p:nvPicPr>
          <p:cNvPr id="7" name="Picture 6">
            <a:extLst>
              <a:ext uri="{FF2B5EF4-FFF2-40B4-BE49-F238E27FC236}">
                <a16:creationId xmlns:a16="http://schemas.microsoft.com/office/drawing/2014/main" id="{D39EE057-8ADA-4831-9227-40B729126056}"/>
              </a:ext>
            </a:extLst>
          </p:cNvPr>
          <p:cNvPicPr>
            <a:picLocks noChangeAspect="1"/>
          </p:cNvPicPr>
          <p:nvPr/>
        </p:nvPicPr>
        <p:blipFill>
          <a:blip r:embed="rId4"/>
          <a:stretch>
            <a:fillRect/>
          </a:stretch>
        </p:blipFill>
        <p:spPr>
          <a:xfrm>
            <a:off x="184896" y="1045472"/>
            <a:ext cx="4061549" cy="5326509"/>
          </a:xfrm>
          <a:prstGeom prst="rect">
            <a:avLst/>
          </a:prstGeom>
        </p:spPr>
      </p:pic>
      <p:sp>
        <p:nvSpPr>
          <p:cNvPr id="16" name="Rectangle 15">
            <a:extLst>
              <a:ext uri="{FF2B5EF4-FFF2-40B4-BE49-F238E27FC236}">
                <a16:creationId xmlns:a16="http://schemas.microsoft.com/office/drawing/2014/main" id="{7D6AD81A-77F0-43FB-B5DA-A738B777D01A}"/>
              </a:ext>
            </a:extLst>
          </p:cNvPr>
          <p:cNvSpPr/>
          <p:nvPr/>
        </p:nvSpPr>
        <p:spPr>
          <a:xfrm>
            <a:off x="225903" y="83889"/>
            <a:ext cx="11597979" cy="707886"/>
          </a:xfrm>
          <a:prstGeom prst="rect">
            <a:avLst/>
          </a:prstGeom>
        </p:spPr>
        <p:txBody>
          <a:bodyPr wrap="square">
            <a:spAutoFit/>
          </a:bodyPr>
          <a:lstStyle/>
          <a:p>
            <a:r>
              <a:rPr lang="en-US" sz="4000" b="1" dirty="0">
                <a:solidFill>
                  <a:schemeClr val="bg1"/>
                </a:solidFill>
                <a:latin typeface="FS Humana Heavy" panose="02000503050000020004" pitchFamily="2" charset="0"/>
              </a:rPr>
              <a:t>Humana </a:t>
            </a:r>
            <a:r>
              <a:rPr lang="en-US" sz="3600" dirty="0">
                <a:solidFill>
                  <a:schemeClr val="bg1"/>
                </a:solidFill>
                <a:latin typeface="Calibri" panose="020F0502020204030204" pitchFamily="34" charset="0"/>
                <a:cs typeface="Calibri" panose="020F0502020204030204" pitchFamily="34" charset="0"/>
              </a:rPr>
              <a:t>Unlimited annual Max</a:t>
            </a:r>
          </a:p>
        </p:txBody>
      </p:sp>
      <p:cxnSp>
        <p:nvCxnSpPr>
          <p:cNvPr id="17" name="Straight Connector 16">
            <a:extLst>
              <a:ext uri="{FF2B5EF4-FFF2-40B4-BE49-F238E27FC236}">
                <a16:creationId xmlns:a16="http://schemas.microsoft.com/office/drawing/2014/main" id="{273ACE9F-E202-4E58-8BFE-CC4AD59B04B7}"/>
              </a:ext>
            </a:extLst>
          </p:cNvPr>
          <p:cNvCxnSpPr>
            <a:cxnSpLocks/>
          </p:cNvCxnSpPr>
          <p:nvPr/>
        </p:nvCxnSpPr>
        <p:spPr>
          <a:xfrm>
            <a:off x="4653708" y="1231495"/>
            <a:ext cx="0" cy="4911896"/>
          </a:xfrm>
          <a:prstGeom prst="line">
            <a:avLst/>
          </a:prstGeom>
          <a:ln w="31750">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859382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1+#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8"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518D4D6-EB27-4345-AEDD-8493946BAE6E}"/>
              </a:ext>
            </a:extLst>
          </p:cNvPr>
          <p:cNvPicPr>
            <a:picLocks noChangeAspect="1"/>
          </p:cNvPicPr>
          <p:nvPr/>
        </p:nvPicPr>
        <p:blipFill>
          <a:blip r:embed="rId3"/>
          <a:stretch>
            <a:fillRect/>
          </a:stretch>
        </p:blipFill>
        <p:spPr>
          <a:xfrm>
            <a:off x="0" y="-50761"/>
            <a:ext cx="12192000" cy="904201"/>
          </a:xfrm>
          <a:prstGeom prst="rect">
            <a:avLst/>
          </a:prstGeom>
        </p:spPr>
      </p:pic>
      <p:sp>
        <p:nvSpPr>
          <p:cNvPr id="15" name="Subtitle 3">
            <a:extLst>
              <a:ext uri="{FF2B5EF4-FFF2-40B4-BE49-F238E27FC236}">
                <a16:creationId xmlns:a16="http://schemas.microsoft.com/office/drawing/2014/main" id="{0BC084B9-CEFE-3549-921F-0937EDCEF67F}"/>
              </a:ext>
            </a:extLst>
          </p:cNvPr>
          <p:cNvSpPr>
            <a:spLocks noGrp="1"/>
          </p:cNvSpPr>
          <p:nvPr>
            <p:ph type="subTitle" idx="1"/>
          </p:nvPr>
        </p:nvSpPr>
        <p:spPr>
          <a:xfrm>
            <a:off x="4763138" y="1231495"/>
            <a:ext cx="6484905" cy="1114079"/>
          </a:xfrm>
        </p:spPr>
        <p:txBody>
          <a:bodyPr>
            <a:normAutofit lnSpcReduction="10000"/>
          </a:bodyPr>
          <a:lstStyle/>
          <a:p>
            <a:pPr marL="171450" indent="-171450" algn="l">
              <a:lnSpc>
                <a:spcPct val="100000"/>
              </a:lnSpc>
              <a:spcBef>
                <a:spcPts val="642"/>
              </a:spcBef>
              <a:buFont typeface="Arial" panose="020B0604020202020204" pitchFamily="34" charset="0"/>
              <a:buChar char="•"/>
            </a:pPr>
            <a:r>
              <a:rPr lang="en-US" b="1" dirty="0">
                <a:solidFill>
                  <a:srgbClr val="3F6623"/>
                </a:solidFill>
              </a:rPr>
              <a:t>$0 Co-Pay</a:t>
            </a:r>
            <a:r>
              <a:rPr lang="en-US" dirty="0">
                <a:solidFill>
                  <a:srgbClr val="3F6623"/>
                </a:solidFill>
              </a:rPr>
              <a:t>; available 24 hours a day 7 day’s a week virtual dental care through Tele-</a:t>
            </a:r>
            <a:r>
              <a:rPr lang="en-US" dirty="0" err="1">
                <a:solidFill>
                  <a:srgbClr val="3F6623"/>
                </a:solidFill>
              </a:rPr>
              <a:t>Dentix</a:t>
            </a:r>
            <a:r>
              <a:rPr lang="en-US" dirty="0">
                <a:solidFill>
                  <a:srgbClr val="3F6623"/>
                </a:solidFill>
              </a:rPr>
              <a:t> on your mobile device.</a:t>
            </a:r>
          </a:p>
          <a:p>
            <a:pPr marL="171450" indent="-171450" algn="l">
              <a:lnSpc>
                <a:spcPct val="100000"/>
              </a:lnSpc>
              <a:spcBef>
                <a:spcPts val="642"/>
              </a:spcBef>
              <a:buFont typeface="Arial" panose="020B0604020202020204" pitchFamily="34" charset="0"/>
              <a:buChar char="•"/>
            </a:pPr>
            <a:endParaRPr lang="en-US" sz="2000" dirty="0">
              <a:solidFill>
                <a:srgbClr val="3F6623"/>
              </a:solidFill>
            </a:endParaRPr>
          </a:p>
        </p:txBody>
      </p:sp>
      <p:sp>
        <p:nvSpPr>
          <p:cNvPr id="8" name="Subtitle 3">
            <a:extLst>
              <a:ext uri="{FF2B5EF4-FFF2-40B4-BE49-F238E27FC236}">
                <a16:creationId xmlns:a16="http://schemas.microsoft.com/office/drawing/2014/main" id="{2DC7FF6F-9401-475C-8FD7-FA170EB712FA}"/>
              </a:ext>
            </a:extLst>
          </p:cNvPr>
          <p:cNvSpPr txBox="1">
            <a:spLocks/>
          </p:cNvSpPr>
          <p:nvPr/>
        </p:nvSpPr>
        <p:spPr>
          <a:xfrm>
            <a:off x="4763139" y="2389265"/>
            <a:ext cx="6403758" cy="176643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lnSpc>
                <a:spcPct val="100000"/>
              </a:lnSpc>
              <a:spcBef>
                <a:spcPts val="642"/>
              </a:spcBef>
              <a:buFont typeface="Arial" panose="020B0604020202020204" pitchFamily="34" charset="0"/>
              <a:buChar char="•"/>
            </a:pPr>
            <a:r>
              <a:rPr lang="en-US" b="1" dirty="0">
                <a:solidFill>
                  <a:srgbClr val="3F6623"/>
                </a:solidFill>
              </a:rPr>
              <a:t>Prescription</a:t>
            </a:r>
            <a:r>
              <a:rPr lang="en-US" dirty="0">
                <a:solidFill>
                  <a:srgbClr val="3F6623"/>
                </a:solidFill>
              </a:rPr>
              <a:t>– Providing immediate prescriptions  for antibiotics or pain medications as needed</a:t>
            </a:r>
            <a:endParaRPr lang="en-US" sz="2000" dirty="0">
              <a:solidFill>
                <a:srgbClr val="3F6623"/>
              </a:solidFill>
            </a:endParaRPr>
          </a:p>
        </p:txBody>
      </p:sp>
      <p:sp>
        <p:nvSpPr>
          <p:cNvPr id="9" name="Rectangle 8">
            <a:extLst>
              <a:ext uri="{FF2B5EF4-FFF2-40B4-BE49-F238E27FC236}">
                <a16:creationId xmlns:a16="http://schemas.microsoft.com/office/drawing/2014/main" id="{069FD1E4-6F3E-4E4D-B756-AC7D989E756C}"/>
              </a:ext>
            </a:extLst>
          </p:cNvPr>
          <p:cNvSpPr/>
          <p:nvPr/>
        </p:nvSpPr>
        <p:spPr>
          <a:xfrm>
            <a:off x="225903" y="83889"/>
            <a:ext cx="11597979" cy="707886"/>
          </a:xfrm>
          <a:prstGeom prst="rect">
            <a:avLst/>
          </a:prstGeom>
        </p:spPr>
        <p:txBody>
          <a:bodyPr wrap="square">
            <a:spAutoFit/>
          </a:bodyPr>
          <a:lstStyle/>
          <a:p>
            <a:r>
              <a:rPr lang="en-US" sz="4000" b="1" dirty="0">
                <a:solidFill>
                  <a:schemeClr val="bg1"/>
                </a:solidFill>
                <a:latin typeface="FS Humana Heavy" panose="02000503050000020004" pitchFamily="2" charset="0"/>
              </a:rPr>
              <a:t>Humana </a:t>
            </a:r>
            <a:r>
              <a:rPr lang="en-US" sz="3600" dirty="0">
                <a:solidFill>
                  <a:schemeClr val="bg1"/>
                </a:solidFill>
                <a:latin typeface="Calibri" panose="020F0502020204030204" pitchFamily="34" charset="0"/>
                <a:cs typeface="Calibri" panose="020F0502020204030204" pitchFamily="34" charset="0"/>
              </a:rPr>
              <a:t>Tele-Dentistry</a:t>
            </a:r>
          </a:p>
        </p:txBody>
      </p:sp>
      <p:pic>
        <p:nvPicPr>
          <p:cNvPr id="10" name="Picture 9">
            <a:extLst>
              <a:ext uri="{FF2B5EF4-FFF2-40B4-BE49-F238E27FC236}">
                <a16:creationId xmlns:a16="http://schemas.microsoft.com/office/drawing/2014/main" id="{827354D7-B0DD-4083-A87D-CC0E5E842208}"/>
              </a:ext>
            </a:extLst>
          </p:cNvPr>
          <p:cNvPicPr>
            <a:picLocks noChangeAspect="1"/>
          </p:cNvPicPr>
          <p:nvPr/>
        </p:nvPicPr>
        <p:blipFill>
          <a:blip r:embed="rId4"/>
          <a:stretch>
            <a:fillRect/>
          </a:stretch>
        </p:blipFill>
        <p:spPr>
          <a:xfrm>
            <a:off x="391861" y="1250819"/>
            <a:ext cx="3836796" cy="4905675"/>
          </a:xfrm>
          <a:prstGeom prst="rect">
            <a:avLst/>
          </a:prstGeom>
        </p:spPr>
      </p:pic>
      <p:sp>
        <p:nvSpPr>
          <p:cNvPr id="12" name="Subtitle 3">
            <a:extLst>
              <a:ext uri="{FF2B5EF4-FFF2-40B4-BE49-F238E27FC236}">
                <a16:creationId xmlns:a16="http://schemas.microsoft.com/office/drawing/2014/main" id="{1AD455F7-1A09-4A98-879E-096AD7B724D1}"/>
              </a:ext>
            </a:extLst>
          </p:cNvPr>
          <p:cNvSpPr txBox="1">
            <a:spLocks/>
          </p:cNvSpPr>
          <p:nvPr/>
        </p:nvSpPr>
        <p:spPr>
          <a:xfrm>
            <a:off x="4763137" y="3385007"/>
            <a:ext cx="6484905" cy="11345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lnSpc>
                <a:spcPct val="100000"/>
              </a:lnSpc>
              <a:spcBef>
                <a:spcPts val="642"/>
              </a:spcBef>
              <a:buFont typeface="Arial" panose="020B0604020202020204" pitchFamily="34" charset="0"/>
              <a:buChar char="•"/>
            </a:pPr>
            <a:r>
              <a:rPr lang="en-US" b="1" dirty="0">
                <a:solidFill>
                  <a:srgbClr val="3F6623"/>
                </a:solidFill>
              </a:rPr>
              <a:t>Result</a:t>
            </a:r>
            <a:r>
              <a:rPr lang="en-US" dirty="0">
                <a:solidFill>
                  <a:srgbClr val="3F6623"/>
                </a:solidFill>
              </a:rPr>
              <a:t>– Reduction in ER visits for your self-funded clients</a:t>
            </a:r>
            <a:endParaRPr lang="en-US" sz="2000" dirty="0">
              <a:solidFill>
                <a:srgbClr val="3F6623"/>
              </a:solidFill>
            </a:endParaRPr>
          </a:p>
        </p:txBody>
      </p:sp>
      <p:cxnSp>
        <p:nvCxnSpPr>
          <p:cNvPr id="14" name="Straight Connector 13">
            <a:extLst>
              <a:ext uri="{FF2B5EF4-FFF2-40B4-BE49-F238E27FC236}">
                <a16:creationId xmlns:a16="http://schemas.microsoft.com/office/drawing/2014/main" id="{250540A0-6DC6-4325-8329-8F319483F6F1}"/>
              </a:ext>
            </a:extLst>
          </p:cNvPr>
          <p:cNvCxnSpPr>
            <a:cxnSpLocks/>
          </p:cNvCxnSpPr>
          <p:nvPr/>
        </p:nvCxnSpPr>
        <p:spPr>
          <a:xfrm>
            <a:off x="4615608" y="1250819"/>
            <a:ext cx="0" cy="4349881"/>
          </a:xfrm>
          <a:prstGeom prst="line">
            <a:avLst/>
          </a:prstGeom>
          <a:ln w="31750">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80181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1+#ppt_w/2"/>
                                          </p:val>
                                        </p:tav>
                                        <p:tav tm="100000">
                                          <p:val>
                                            <p:strVal val="#ppt_x"/>
                                          </p:val>
                                        </p:tav>
                                      </p:tavLst>
                                    </p:anim>
                                    <p:anim calcmode="lin" valueType="num">
                                      <p:cBhvr additive="base">
                                        <p:cTn id="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8"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518D4D6-EB27-4345-AEDD-8493946BAE6E}"/>
              </a:ext>
            </a:extLst>
          </p:cNvPr>
          <p:cNvPicPr>
            <a:picLocks noChangeAspect="1"/>
          </p:cNvPicPr>
          <p:nvPr/>
        </p:nvPicPr>
        <p:blipFill>
          <a:blip r:embed="rId3"/>
          <a:stretch>
            <a:fillRect/>
          </a:stretch>
        </p:blipFill>
        <p:spPr>
          <a:xfrm>
            <a:off x="0" y="-50761"/>
            <a:ext cx="12192000" cy="90420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2308" y="6156494"/>
            <a:ext cx="1285130" cy="258047"/>
          </a:xfrm>
          <a:prstGeom prst="rect">
            <a:avLst/>
          </a:prstGeom>
        </p:spPr>
      </p:pic>
      <p:sp>
        <p:nvSpPr>
          <p:cNvPr id="12" name="Rectangle 11">
            <a:extLst>
              <a:ext uri="{FF2B5EF4-FFF2-40B4-BE49-F238E27FC236}">
                <a16:creationId xmlns:a16="http://schemas.microsoft.com/office/drawing/2014/main" id="{B68D592F-6688-4F32-BC4E-F21C8B902808}"/>
              </a:ext>
            </a:extLst>
          </p:cNvPr>
          <p:cNvSpPr/>
          <p:nvPr/>
        </p:nvSpPr>
        <p:spPr>
          <a:xfrm>
            <a:off x="0" y="109192"/>
            <a:ext cx="11597979" cy="707886"/>
          </a:xfrm>
          <a:prstGeom prst="rect">
            <a:avLst/>
          </a:prstGeom>
        </p:spPr>
        <p:txBody>
          <a:bodyPr wrap="square">
            <a:spAutoFit/>
          </a:bodyPr>
          <a:lstStyle/>
          <a:p>
            <a:r>
              <a:rPr lang="en-US" sz="4000" b="1" dirty="0">
                <a:solidFill>
                  <a:schemeClr val="bg1"/>
                </a:solidFill>
                <a:latin typeface="FS Humana Heavy" panose="02000503050000020004" pitchFamily="2" charset="0"/>
              </a:rPr>
              <a:t>Humana </a:t>
            </a:r>
            <a:r>
              <a:rPr lang="en-US" sz="3600" dirty="0">
                <a:solidFill>
                  <a:schemeClr val="bg1"/>
                </a:solidFill>
                <a:latin typeface="Calibri" panose="020F0502020204030204" pitchFamily="34" charset="0"/>
                <a:cs typeface="Calibri" panose="020F0502020204030204" pitchFamily="34" charset="0"/>
              </a:rPr>
              <a:t>On-Site Dental clinic</a:t>
            </a:r>
          </a:p>
        </p:txBody>
      </p:sp>
      <p:pic>
        <p:nvPicPr>
          <p:cNvPr id="9" name="Picture 8">
            <a:extLst>
              <a:ext uri="{FF2B5EF4-FFF2-40B4-BE49-F238E27FC236}">
                <a16:creationId xmlns:a16="http://schemas.microsoft.com/office/drawing/2014/main" id="{9D1AAE50-C00E-4A36-970F-6F7B6C0FB5B7}"/>
              </a:ext>
            </a:extLst>
          </p:cNvPr>
          <p:cNvPicPr>
            <a:picLocks noChangeAspect="1"/>
          </p:cNvPicPr>
          <p:nvPr/>
        </p:nvPicPr>
        <p:blipFill rotWithShape="1">
          <a:blip r:embed="rId5"/>
          <a:srcRect l="2917" t="1097" r="2547" b="1337"/>
          <a:stretch/>
        </p:blipFill>
        <p:spPr>
          <a:xfrm>
            <a:off x="457200" y="1280160"/>
            <a:ext cx="3749040" cy="4937760"/>
          </a:xfrm>
          <a:prstGeom prst="rect">
            <a:avLst/>
          </a:prstGeom>
        </p:spPr>
      </p:pic>
      <p:sp>
        <p:nvSpPr>
          <p:cNvPr id="14" name="Subtitle 3">
            <a:extLst>
              <a:ext uri="{FF2B5EF4-FFF2-40B4-BE49-F238E27FC236}">
                <a16:creationId xmlns:a16="http://schemas.microsoft.com/office/drawing/2014/main" id="{B091DBCD-5319-41A5-870B-35AB51631E21}"/>
              </a:ext>
            </a:extLst>
          </p:cNvPr>
          <p:cNvSpPr>
            <a:spLocks noGrp="1"/>
          </p:cNvSpPr>
          <p:nvPr>
            <p:ph type="subTitle" idx="1"/>
          </p:nvPr>
        </p:nvSpPr>
        <p:spPr>
          <a:xfrm>
            <a:off x="4906357" y="1363697"/>
            <a:ext cx="6484905" cy="1114079"/>
          </a:xfrm>
        </p:spPr>
        <p:txBody>
          <a:bodyPr>
            <a:normAutofit lnSpcReduction="10000"/>
          </a:bodyPr>
          <a:lstStyle/>
          <a:p>
            <a:pPr marL="171450" indent="-171450" algn="l">
              <a:lnSpc>
                <a:spcPct val="100000"/>
              </a:lnSpc>
              <a:spcBef>
                <a:spcPts val="642"/>
              </a:spcBef>
              <a:buFont typeface="Arial" panose="020B0604020202020204" pitchFamily="34" charset="0"/>
              <a:buChar char="•"/>
            </a:pPr>
            <a:r>
              <a:rPr lang="en-US" b="1" dirty="0">
                <a:solidFill>
                  <a:srgbClr val="3F6623"/>
                </a:solidFill>
              </a:rPr>
              <a:t>Onsite dental clinic through partnership with JET DENTAL</a:t>
            </a:r>
            <a:r>
              <a:rPr lang="en-US" dirty="0">
                <a:solidFill>
                  <a:srgbClr val="3F6623"/>
                </a:solidFill>
              </a:rPr>
              <a:t>; Bring the dentist to your clients at no cost to the employer. </a:t>
            </a:r>
          </a:p>
          <a:p>
            <a:pPr marL="171450" indent="-171450" algn="l">
              <a:lnSpc>
                <a:spcPct val="100000"/>
              </a:lnSpc>
              <a:spcBef>
                <a:spcPts val="642"/>
              </a:spcBef>
              <a:buFont typeface="Arial" panose="020B0604020202020204" pitchFamily="34" charset="0"/>
              <a:buChar char="•"/>
            </a:pPr>
            <a:endParaRPr lang="en-US" sz="2000" dirty="0">
              <a:solidFill>
                <a:srgbClr val="3F6623"/>
              </a:solidFill>
            </a:endParaRPr>
          </a:p>
        </p:txBody>
      </p:sp>
      <p:sp>
        <p:nvSpPr>
          <p:cNvPr id="16" name="Subtitle 3">
            <a:extLst>
              <a:ext uri="{FF2B5EF4-FFF2-40B4-BE49-F238E27FC236}">
                <a16:creationId xmlns:a16="http://schemas.microsoft.com/office/drawing/2014/main" id="{CF74E1D1-A5AA-45D8-8C84-040F78F16CB8}"/>
              </a:ext>
            </a:extLst>
          </p:cNvPr>
          <p:cNvSpPr txBox="1">
            <a:spLocks/>
          </p:cNvSpPr>
          <p:nvPr/>
        </p:nvSpPr>
        <p:spPr>
          <a:xfrm>
            <a:off x="4906358" y="2521467"/>
            <a:ext cx="6403758" cy="176643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lnSpc>
                <a:spcPct val="100000"/>
              </a:lnSpc>
              <a:spcBef>
                <a:spcPts val="642"/>
              </a:spcBef>
              <a:buFont typeface="Arial" panose="020B0604020202020204" pitchFamily="34" charset="0"/>
              <a:buChar char="•"/>
            </a:pPr>
            <a:r>
              <a:rPr lang="en-US" b="1" dirty="0">
                <a:solidFill>
                  <a:srgbClr val="3F6623"/>
                </a:solidFill>
              </a:rPr>
              <a:t>Preventive dentistry</a:t>
            </a:r>
            <a:r>
              <a:rPr lang="en-US" dirty="0">
                <a:solidFill>
                  <a:srgbClr val="3F6623"/>
                </a:solidFill>
              </a:rPr>
              <a:t>– Dental services, include cleanings both normal and </a:t>
            </a:r>
            <a:r>
              <a:rPr lang="en-US" dirty="0" err="1">
                <a:solidFill>
                  <a:srgbClr val="3F6623"/>
                </a:solidFill>
              </a:rPr>
              <a:t>perio</a:t>
            </a:r>
            <a:r>
              <a:rPr lang="en-US" dirty="0">
                <a:solidFill>
                  <a:srgbClr val="3F6623"/>
                </a:solidFill>
              </a:rPr>
              <a:t>, x-rays and even small fillings at no cost to the employee.</a:t>
            </a:r>
          </a:p>
          <a:p>
            <a:pPr marL="171450" indent="-171450" algn="l">
              <a:lnSpc>
                <a:spcPct val="100000"/>
              </a:lnSpc>
              <a:spcBef>
                <a:spcPts val="642"/>
              </a:spcBef>
              <a:buFont typeface="Arial" panose="020B0604020202020204" pitchFamily="34" charset="0"/>
              <a:buChar char="•"/>
            </a:pPr>
            <a:endParaRPr lang="en-US" sz="2000" dirty="0">
              <a:solidFill>
                <a:srgbClr val="3F6623"/>
              </a:solidFill>
            </a:endParaRPr>
          </a:p>
        </p:txBody>
      </p:sp>
      <p:sp>
        <p:nvSpPr>
          <p:cNvPr id="17" name="Subtitle 3">
            <a:extLst>
              <a:ext uri="{FF2B5EF4-FFF2-40B4-BE49-F238E27FC236}">
                <a16:creationId xmlns:a16="http://schemas.microsoft.com/office/drawing/2014/main" id="{EDBDBCA0-90D7-44B8-918C-A04416193319}"/>
              </a:ext>
            </a:extLst>
          </p:cNvPr>
          <p:cNvSpPr txBox="1">
            <a:spLocks/>
          </p:cNvSpPr>
          <p:nvPr/>
        </p:nvSpPr>
        <p:spPr>
          <a:xfrm>
            <a:off x="4906356" y="3928537"/>
            <a:ext cx="6484905" cy="113451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lnSpc>
                <a:spcPct val="100000"/>
              </a:lnSpc>
              <a:spcBef>
                <a:spcPts val="642"/>
              </a:spcBef>
              <a:buFont typeface="Arial" panose="020B0604020202020204" pitchFamily="34" charset="0"/>
              <a:buChar char="•"/>
            </a:pPr>
            <a:r>
              <a:rPr lang="en-US" b="1" dirty="0">
                <a:solidFill>
                  <a:srgbClr val="3F6623"/>
                </a:solidFill>
              </a:rPr>
              <a:t>Perfect for your larger clients</a:t>
            </a:r>
            <a:r>
              <a:rPr lang="en-US" dirty="0">
                <a:solidFill>
                  <a:srgbClr val="3F6623"/>
                </a:solidFill>
              </a:rPr>
              <a:t>– Only 25 appointments per day of onsite needed to qualify</a:t>
            </a:r>
            <a:endParaRPr lang="en-US" sz="2000" dirty="0">
              <a:solidFill>
                <a:srgbClr val="3F6623"/>
              </a:solidFill>
            </a:endParaRPr>
          </a:p>
        </p:txBody>
      </p:sp>
      <p:cxnSp>
        <p:nvCxnSpPr>
          <p:cNvPr id="18" name="Straight Connector 17">
            <a:extLst>
              <a:ext uri="{FF2B5EF4-FFF2-40B4-BE49-F238E27FC236}">
                <a16:creationId xmlns:a16="http://schemas.microsoft.com/office/drawing/2014/main" id="{4C7AD840-83EC-4C5F-A008-54A669C79B86}"/>
              </a:ext>
            </a:extLst>
          </p:cNvPr>
          <p:cNvCxnSpPr>
            <a:cxnSpLocks/>
          </p:cNvCxnSpPr>
          <p:nvPr/>
        </p:nvCxnSpPr>
        <p:spPr>
          <a:xfrm>
            <a:off x="4653708" y="1363697"/>
            <a:ext cx="0" cy="4287803"/>
          </a:xfrm>
          <a:prstGeom prst="line">
            <a:avLst/>
          </a:prstGeom>
          <a:ln w="31750">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7606924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1+#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1+#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6" grpId="0"/>
      <p:bldP spid="17" grpId="0"/>
    </p:bldLst>
  </p:timing>
</p:sld>
</file>

<file path=ppt/theme/theme1.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13917</TotalTime>
  <Words>1096</Words>
  <Application>Microsoft Office PowerPoint</Application>
  <PresentationFormat>Widescreen</PresentationFormat>
  <Paragraphs>127</Paragraphs>
  <Slides>21</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FS Humana</vt:lpstr>
      <vt:lpstr>FS Humana Heavy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Sonday</dc:creator>
  <cp:lastModifiedBy>Lexi Stewart</cp:lastModifiedBy>
  <cp:revision>230</cp:revision>
  <dcterms:created xsi:type="dcterms:W3CDTF">2017-09-06T18:46:51Z</dcterms:created>
  <dcterms:modified xsi:type="dcterms:W3CDTF">2022-05-24T15:49:13Z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5fb729f5-f118-4fb8-b8d7-e65b5f947ee6</vt:lpwstr>
  </property>
  <property fmtid="{D5CDD505-2E9C-101B-9397-08002B2CF9AE}" pid="3" name="HumanaClassification">
    <vt:lpwstr>I</vt:lpwstr>
  </property>
  <property fmtid="{D5CDD505-2E9C-101B-9397-08002B2CF9AE}" pid="4" name="ScannedBy">
    <vt:lpwstr>TCS-ContentScanned</vt:lpwstr>
  </property>
  <property fmtid="{D5CDD505-2E9C-101B-9397-08002B2CF9AE}" pid="5" name="MSIP_Label_e2b6c078-73cb-4371-8a5b-e9fc18accbf8_Enabled">
    <vt:lpwstr>true</vt:lpwstr>
  </property>
  <property fmtid="{D5CDD505-2E9C-101B-9397-08002B2CF9AE}" pid="6" name="MSIP_Label_e2b6c078-73cb-4371-8a5b-e9fc18accbf8_SetDate">
    <vt:lpwstr>2022-04-07T13:57:22Z</vt:lpwstr>
  </property>
  <property fmtid="{D5CDD505-2E9C-101B-9397-08002B2CF9AE}" pid="7" name="MSIP_Label_e2b6c078-73cb-4371-8a5b-e9fc18accbf8_Method">
    <vt:lpwstr>Standard</vt:lpwstr>
  </property>
  <property fmtid="{D5CDD505-2E9C-101B-9397-08002B2CF9AE}" pid="8" name="MSIP_Label_e2b6c078-73cb-4371-8a5b-e9fc18accbf8_Name">
    <vt:lpwstr>INTERNAL</vt:lpwstr>
  </property>
  <property fmtid="{D5CDD505-2E9C-101B-9397-08002B2CF9AE}" pid="9" name="MSIP_Label_e2b6c078-73cb-4371-8a5b-e9fc18accbf8_SiteId">
    <vt:lpwstr>56c62bbe-8598-4b85-9e51-1ca753fa50f2</vt:lpwstr>
  </property>
  <property fmtid="{D5CDD505-2E9C-101B-9397-08002B2CF9AE}" pid="10" name="MSIP_Label_e2b6c078-73cb-4371-8a5b-e9fc18accbf8_ActionId">
    <vt:lpwstr>dd8c171a-df05-40af-8502-e4f2b529fd7e</vt:lpwstr>
  </property>
  <property fmtid="{D5CDD505-2E9C-101B-9397-08002B2CF9AE}" pid="11" name="MSIP_Label_e2b6c078-73cb-4371-8a5b-e9fc18accbf8_ContentBits">
    <vt:lpwstr>0</vt:lpwstr>
  </property>
</Properties>
</file>